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259" r:id="rId2"/>
    <p:sldId id="261" r:id="rId3"/>
    <p:sldId id="311" r:id="rId4"/>
    <p:sldId id="326" r:id="rId5"/>
    <p:sldId id="324" r:id="rId6"/>
    <p:sldId id="318" r:id="rId7"/>
    <p:sldId id="319" r:id="rId8"/>
    <p:sldId id="325" r:id="rId9"/>
    <p:sldId id="334" r:id="rId10"/>
    <p:sldId id="267" r:id="rId11"/>
    <p:sldId id="312" r:id="rId12"/>
    <p:sldId id="277" r:id="rId13"/>
    <p:sldId id="313" r:id="rId14"/>
    <p:sldId id="333" r:id="rId15"/>
    <p:sldId id="265" r:id="rId16"/>
    <p:sldId id="314" r:id="rId17"/>
    <p:sldId id="335" r:id="rId18"/>
  </p:sldIdLst>
  <p:sldSz cx="9144000" cy="5143500" type="screen16x9"/>
  <p:notesSz cx="6858000" cy="9144000"/>
  <p:embeddedFontLst>
    <p:embeddedFont>
      <p:font typeface="標楷體" panose="03000509000000000000" pitchFamily="65" charset="-120"/>
      <p:regular r:id="rId20"/>
    </p:embeddedFont>
    <p:embeddedFont>
      <p:font typeface="Bebas Neue" panose="02020500000000000000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anose="02020500000000000000" charset="0"/>
      <p:regular r:id="rId26"/>
      <p:bold r:id="rId27"/>
      <p:italic r:id="rId28"/>
      <p:boldItalic r:id="rId29"/>
    </p:embeddedFont>
    <p:embeddedFont>
      <p:font typeface="Microsoft YaHei" panose="020B0503020204020204" pitchFamily="34" charset="-122"/>
      <p:regular r:id="rId30"/>
      <p:bold r:id="rId31"/>
    </p:embeddedFont>
    <p:embeddedFont>
      <p:font typeface="Nunito" panose="02020500000000000000" charset="0"/>
      <p:regular r:id="rId32"/>
      <p:bold r:id="rId33"/>
      <p:italic r:id="rId34"/>
      <p:boldItalic r:id="rId35"/>
    </p:embeddedFont>
    <p:embeddedFont>
      <p:font typeface="Nunito ExtraBold" panose="02020500000000000000" charset="0"/>
      <p:bold r:id="rId36"/>
      <p:boldItalic r:id="rId37"/>
    </p:embeddedFont>
    <p:embeddedFont>
      <p:font typeface="PT Sans" panose="02020500000000000000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404040"/>
    <a:srgbClr val="EDEDED"/>
    <a:srgbClr val="A5A5A5"/>
    <a:srgbClr val="D8659E"/>
    <a:srgbClr val="67A1FF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0230" autoAdjust="0"/>
  </p:normalViewPr>
  <p:slideViewPr>
    <p:cSldViewPr snapToGrid="0">
      <p:cViewPr varScale="1">
        <p:scale>
          <a:sx n="81" d="100"/>
          <a:sy n="81" d="100"/>
        </p:scale>
        <p:origin x="60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309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607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526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893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8" r:id="rId5"/>
    <p:sldLayoutId id="2147483661" r:id="rId6"/>
    <p:sldLayoutId id="2147483662" r:id="rId7"/>
    <p:sldLayoutId id="2147483663" r:id="rId8"/>
    <p:sldLayoutId id="2147483670" r:id="rId9"/>
    <p:sldLayoutId id="2147483677" r:id="rId10"/>
    <p:sldLayoutId id="2147483680" r:id="rId11"/>
    <p:sldLayoutId id="214748368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114.1.15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學期專業團隊申請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一、申請時間：即日起至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二、申請提醒：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期初鑑定安置個案請勿在此場次申請。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請各校承辦人確認申請人數及項目，以維護學生權益 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鑑定安置系統及特殊教育通報網都需提出申請。 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請檢附最新的佐證資料，俾利審查核定資格。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三、各校時數結果將於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星期五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前於教育處網站 處務公告，倘所核定之時數不符學生需求，可備妥相關證 明提出第二階段面審申請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r>
              <a:rPr lang="en-US" altLang="zh-TW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國教階段</a:t>
            </a:r>
            <a:r>
              <a:rPr lang="en-US" altLang="zh-TW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246384" y="1205452"/>
            <a:ext cx="88976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 已於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12/20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12/24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12/26</a:t>
            </a:r>
            <a:r>
              <a:rPr kumimoji="1" lang="zh-TW" altLang="en-US" sz="18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書審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審查完畢。書審核定時數及委員建議也於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12/30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公告於教育處處務公告序號：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4829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zh-TW" sz="1800" b="1" kern="12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面審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：預計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1/20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期特教學生助理員申請時數核定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依特教科發文為準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17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4" y="1158156"/>
            <a:ext cx="83306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教師助理員及特教學生助理人員職前暨在職訓練研習：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不含教師及教保員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114/2/5(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2/7(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整天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，全程參與者核予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小時研習時數。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(113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助理人員特教通報網開放申請區間：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114/2/1~114/5/31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6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F0F8E4-2808-47FD-B23A-A92B74D365A9}"/>
              </a:ext>
            </a:extLst>
          </p:cNvPr>
          <p:cNvSpPr/>
          <p:nvPr/>
        </p:nvSpPr>
        <p:spPr>
          <a:xfrm>
            <a:off x="926275" y="1286959"/>
            <a:ext cx="6507678" cy="3248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學年下學期期初鑑定安置會議時程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報名區間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中級審查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日下午四點截止。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資料繳交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會議日期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25-27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B1E286D-3AEF-445B-AADC-E80D3576505D}"/>
              </a:ext>
            </a:extLst>
          </p:cNvPr>
          <p:cNvSpPr/>
          <p:nvPr/>
        </p:nvSpPr>
        <p:spPr>
          <a:xfrm>
            <a:off x="926275" y="1286959"/>
            <a:ext cx="6507678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學年新生鑑定安置會議時程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中級審查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日下午四點截止。</a:t>
            </a: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資料繳交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  <a:endParaRPr lang="en-US" altLang="zh-TW" sz="2800" dirty="0">
              <a:solidFill>
                <a:schemeClr val="bg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會議日期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:114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31-4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bg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312221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113-1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CCD29BC-8ED2-48FE-ACDA-D0C7404FA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36513"/>
              </p:ext>
            </p:extLst>
          </p:nvPr>
        </p:nvGraphicFramePr>
        <p:xfrm>
          <a:off x="720725" y="1017588"/>
          <a:ext cx="7718425" cy="1573713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（繳交給偉岑組長）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01.14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01.07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01.15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01.20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01.20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7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3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83043"/>
              </p:ext>
            </p:extLst>
          </p:nvPr>
        </p:nvGraphicFramePr>
        <p:xfrm>
          <a:off x="659517" y="1134563"/>
          <a:ext cx="7824964" cy="3687958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49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824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IEP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學期末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提供學期課程教學目標。</a:t>
                      </a:r>
                      <a:endParaRPr kumimoji="1" lang="en-US" altLang="zh-TW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參與個案</a:t>
                      </a:r>
                      <a:r>
                        <a:rPr kumimoji="1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IEP</a:t>
                      </a: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會議。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24129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巡迴相關紀錄填寫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輔導紀錄於完成服務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週內填寫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，並於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服務後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週內完成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當節次有輔導多位學生，建議不要勾選到同時寫入（預設會自動勾選）。特別是有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IEP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會議討論內容、部分學生請假、與個別學生的討論內容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，都不太適合帶入該組的所有學生。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以實體教學為主，採線上教學請於總表備註。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2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42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29363"/>
              </p:ext>
            </p:extLst>
          </p:nvPr>
        </p:nvGraphicFramePr>
        <p:xfrm>
          <a:off x="712787" y="1221400"/>
          <a:ext cx="7718425" cy="34776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（繳交給偉岑組長）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.12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03.07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05.14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06.09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巡迴輔導申請及課表規定提醒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74316"/>
              </p:ext>
            </p:extLst>
          </p:nvPr>
        </p:nvGraphicFramePr>
        <p:xfrm>
          <a:off x="659518" y="1131888"/>
          <a:ext cx="7824964" cy="3637978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499411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5190137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512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422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8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止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服務學校於通報網申請。</a:t>
                      </a:r>
                      <a:endParaRPr kumimoji="0" lang="en-US" altLang="zh-TW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1302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開學日</a:t>
                      </a:r>
                      <a:endParaRPr kumimoji="0" lang="en-US" altLang="zh-TW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02.11(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二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起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繼續服務個案：依排訂課表後進行巡迴輔導。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新增個案：將依個案實際申請狀況通知各巡迴班。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3757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巡迴課表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02.14(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五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請繳交電子檔案到公務信箱。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5122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服務回報</a:t>
                      </a:r>
                      <a:endParaRPr lang="zh-TW" altLang="zh-TW" sz="18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提醒巡迴輔導學校至通報網點選「到校服務回報」。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626904"/>
                  </a:ext>
                </a:extLst>
              </a:tr>
              <a:tr h="5122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巡迴派案</a:t>
                      </a:r>
                      <a:endParaRPr lang="zh-TW" altLang="zh-TW" sz="1800" b="1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開學前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待學校提出申請後，於下學期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開學前一週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陸續派案。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89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相關經費支用情形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EE4D9AE-013E-45E0-AD27-B3D7FE9F4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5412"/>
              </p:ext>
            </p:extLst>
          </p:nvPr>
        </p:nvGraphicFramePr>
        <p:xfrm>
          <a:off x="712787" y="1221400"/>
          <a:ext cx="7710488" cy="2898000"/>
        </p:xfrm>
        <a:graphic>
          <a:graphicData uri="http://schemas.openxmlformats.org/drawingml/2006/table">
            <a:tbl>
              <a:tblPr firstRow="1" firstCol="1" bandRow="1"/>
              <a:tblGrid>
                <a:gridCol w="3989842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72064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支用情形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月學前巡迴輔導交通費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已入帳，於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月辦理核銷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月國教巡迴輔導交通費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尚未入帳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62044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月特教輔導團減授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部分款項尚未入帳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8-114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人事請假中，於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月辦理核銷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督導會議時間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16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月起每月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次，預計週四上午進行。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月起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次，預計週三上午進行。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月起每月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次，預計週二下午進行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9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946</Words>
  <Application>Microsoft Office PowerPoint</Application>
  <PresentationFormat>如螢幕大小 (16:9)</PresentationFormat>
  <Paragraphs>134</Paragraphs>
  <Slides>17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0" baseType="lpstr">
      <vt:lpstr>Wingdings</vt:lpstr>
      <vt:lpstr>Nunito</vt:lpstr>
      <vt:lpstr>標楷體</vt:lpstr>
      <vt:lpstr>Nunito ExtraBold</vt:lpstr>
      <vt:lpstr>Calibri</vt:lpstr>
      <vt:lpstr>Microsoft YaHei</vt:lpstr>
      <vt:lpstr>新細明體</vt:lpstr>
      <vt:lpstr>Times New Roman</vt:lpstr>
      <vt:lpstr>PT Sans</vt:lpstr>
      <vt:lpstr>DM Sans</vt:lpstr>
      <vt:lpstr>Arial</vt:lpstr>
      <vt:lpstr>Bebas Neue</vt:lpstr>
      <vt:lpstr>Teaching Methods - Project-Based Learning: Improve your school by Slidesgo</vt:lpstr>
      <vt:lpstr>PowerPoint 簡報</vt:lpstr>
      <vt:lpstr>巡迴輔導</vt:lpstr>
      <vt:lpstr>113-1月會時間及輔導紀錄</vt:lpstr>
      <vt:lpstr>期末提醒</vt:lpstr>
      <vt:lpstr>113-2月會時間及輔導紀錄</vt:lpstr>
      <vt:lpstr>113-2巡迴輔導申請及課表規定提醒</vt:lpstr>
      <vt:lpstr>相關經費支用情形</vt:lpstr>
      <vt:lpstr>112-2督導會議時間</vt:lpstr>
      <vt:lpstr>其他提醒</vt:lpstr>
      <vt:lpstr>專業團隊</vt:lpstr>
      <vt:lpstr>專業團隊</vt:lpstr>
      <vt:lpstr>助理員</vt:lpstr>
      <vt:lpstr>助理員(國教階段)</vt:lpstr>
      <vt:lpstr>助理員</vt:lpstr>
      <vt:lpstr>鑑定安置</vt:lpstr>
      <vt:lpstr>鑑定安置</vt:lpstr>
      <vt:lpstr>鑑定安置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Administrator</cp:lastModifiedBy>
  <cp:revision>95</cp:revision>
  <dcterms:modified xsi:type="dcterms:W3CDTF">2025-01-08T06:23:14Z</dcterms:modified>
</cp:coreProperties>
</file>