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24"/>
  </p:notesMasterIdLst>
  <p:sldIdLst>
    <p:sldId id="259" r:id="rId5"/>
    <p:sldId id="261" r:id="rId6"/>
    <p:sldId id="341" r:id="rId7"/>
    <p:sldId id="318" r:id="rId8"/>
    <p:sldId id="335" r:id="rId9"/>
    <p:sldId id="343" r:id="rId10"/>
    <p:sldId id="344" r:id="rId11"/>
    <p:sldId id="345" r:id="rId12"/>
    <p:sldId id="346" r:id="rId13"/>
    <p:sldId id="342" r:id="rId14"/>
    <p:sldId id="347" r:id="rId15"/>
    <p:sldId id="348" r:id="rId16"/>
    <p:sldId id="334" r:id="rId17"/>
    <p:sldId id="267" r:id="rId18"/>
    <p:sldId id="312" r:id="rId19"/>
    <p:sldId id="337" r:id="rId20"/>
    <p:sldId id="277" r:id="rId21"/>
    <p:sldId id="333" r:id="rId22"/>
    <p:sldId id="338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M Sans" panose="02020500000000000000" charset="0"/>
      <p:regular r:id="rId29"/>
      <p:bold r:id="rId30"/>
      <p:italic r:id="rId31"/>
      <p:boldItalic r:id="rId32"/>
    </p:embeddedFont>
    <p:embeddedFont>
      <p:font typeface="Microsoft YaHei" panose="020B0503020204020204" pitchFamily="34" charset="-122"/>
      <p:regular r:id="rId33"/>
      <p:bold r:id="rId34"/>
    </p:embeddedFont>
    <p:embeddedFont>
      <p:font typeface="Nunito" panose="02020500000000000000" charset="0"/>
      <p:regular r:id="rId35"/>
      <p:bold r:id="rId36"/>
      <p:italic r:id="rId37"/>
      <p:boldItalic r:id="rId38"/>
    </p:embeddedFont>
    <p:embeddedFont>
      <p:font typeface="Nunito ExtraBold" panose="02020500000000000000" charset="0"/>
      <p:bold r:id="rId39"/>
      <p:boldItalic r:id="rId40"/>
    </p:embeddedFont>
    <p:embeddedFont>
      <p:font typeface="PT Sans" panose="02020500000000000000" charset="0"/>
      <p:regular r:id="rId41"/>
      <p:bold r:id="rId42"/>
      <p:italic r:id="rId43"/>
      <p:boldItalic r:id="rId44"/>
    </p:embeddedFont>
    <p:embeddedFont>
      <p:font typeface="標楷體" panose="03000509000000000000" pitchFamily="65" charset="-12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8FE55DB7-1195-4E11-B383-C28D21102F2D}">
          <p14:sldIdLst>
            <p14:sldId id="259"/>
            <p14:sldId id="261"/>
            <p14:sldId id="341"/>
            <p14:sldId id="318"/>
            <p14:sldId id="335"/>
            <p14:sldId id="343"/>
            <p14:sldId id="344"/>
            <p14:sldId id="345"/>
            <p14:sldId id="346"/>
            <p14:sldId id="342"/>
            <p14:sldId id="347"/>
            <p14:sldId id="348"/>
            <p14:sldId id="334"/>
            <p14:sldId id="267"/>
            <p14:sldId id="312"/>
            <p14:sldId id="337"/>
            <p14:sldId id="277"/>
            <p14:sldId id="333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5A5A5"/>
    <a:srgbClr val="EE485E"/>
    <a:srgbClr val="67A1FF"/>
    <a:srgbClr val="EDEDED"/>
    <a:srgbClr val="D8659E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0230" autoAdjust="0"/>
  </p:normalViewPr>
  <p:slideViewPr>
    <p:cSldViewPr snapToGrid="0">
      <p:cViewPr varScale="1">
        <p:scale>
          <a:sx n="131" d="100"/>
          <a:sy n="131" d="100"/>
        </p:scale>
        <p:origin x="9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廖老師" userId="12172c17-53e1-442a-93e4-ae7aa3e2930e" providerId="ADAL" clId="{D796EE91-50C1-482F-9CD5-24B7B6FAA53C}"/>
    <pc:docChg chg="undo custSel addSld delSld modSld delSection modSection">
      <pc:chgData name="廖老師" userId="12172c17-53e1-442a-93e4-ae7aa3e2930e" providerId="ADAL" clId="{D796EE91-50C1-482F-9CD5-24B7B6FAA53C}" dt="2024-02-20T02:13:35.479" v="202" actId="2696"/>
      <pc:docMkLst>
        <pc:docMk/>
      </pc:docMkLst>
      <pc:sldChg chg="modSp">
        <pc:chgData name="廖老師" userId="12172c17-53e1-442a-93e4-ae7aa3e2930e" providerId="ADAL" clId="{D796EE91-50C1-482F-9CD5-24B7B6FAA53C}" dt="2024-02-20T01:08:56.225" v="7" actId="20577"/>
        <pc:sldMkLst>
          <pc:docMk/>
          <pc:sldMk cId="0" sldId="259"/>
        </pc:sldMkLst>
        <pc:spChg chg="mod">
          <ac:chgData name="廖老師" userId="12172c17-53e1-442a-93e4-ae7aa3e2930e" providerId="ADAL" clId="{D796EE91-50C1-482F-9CD5-24B7B6FAA53C}" dt="2024-02-20T01:08:56.225" v="7" actId="20577"/>
          <ac:spMkLst>
            <pc:docMk/>
            <pc:sldMk cId="0" sldId="259"/>
            <ac:spMk id="9" creationId="{D561044F-68DD-41AE-8D4C-5814A622176D}"/>
          </ac:spMkLst>
        </pc:spChg>
      </pc:sldChg>
      <pc:sldChg chg="del">
        <pc:chgData name="廖老師" userId="12172c17-53e1-442a-93e4-ae7aa3e2930e" providerId="ADAL" clId="{D796EE91-50C1-482F-9CD5-24B7B6FAA53C}" dt="2024-02-20T02:13:32.241" v="197" actId="2696"/>
        <pc:sldMkLst>
          <pc:docMk/>
          <pc:sldMk cId="0" sldId="265"/>
        </pc:sldMkLst>
      </pc:sldChg>
      <pc:sldChg chg="del">
        <pc:chgData name="廖老師" userId="12172c17-53e1-442a-93e4-ae7aa3e2930e" providerId="ADAL" clId="{D796EE91-50C1-482F-9CD5-24B7B6FAA53C}" dt="2024-02-20T02:13:33.259" v="199" actId="2696"/>
        <pc:sldMkLst>
          <pc:docMk/>
          <pc:sldMk cId="2014172309" sldId="314"/>
        </pc:sldMkLst>
      </pc:sldChg>
      <pc:sldChg chg="del">
        <pc:chgData name="廖老師" userId="12172c17-53e1-442a-93e4-ae7aa3e2930e" providerId="ADAL" clId="{D796EE91-50C1-482F-9CD5-24B7B6FAA53C}" dt="2024-02-20T02:13:35.479" v="201" actId="2696"/>
        <pc:sldMkLst>
          <pc:docMk/>
          <pc:sldMk cId="3886710723" sldId="316"/>
        </pc:sldMkLst>
      </pc:sldChg>
      <pc:sldChg chg="modSp">
        <pc:chgData name="廖老師" userId="12172c17-53e1-442a-93e4-ae7aa3e2930e" providerId="ADAL" clId="{D796EE91-50C1-482F-9CD5-24B7B6FAA53C}" dt="2024-02-20T02:11:55.209" v="196" actId="14100"/>
        <pc:sldMkLst>
          <pc:docMk/>
          <pc:sldMk cId="2203064951" sldId="318"/>
        </pc:sldMkLst>
        <pc:spChg chg="mod">
          <ac:chgData name="廖老師" userId="12172c17-53e1-442a-93e4-ae7aa3e2930e" providerId="ADAL" clId="{D796EE91-50C1-482F-9CD5-24B7B6FAA53C}" dt="2024-02-20T01:18:43.416" v="54" actId="20577"/>
          <ac:spMkLst>
            <pc:docMk/>
            <pc:sldMk cId="2203064951" sldId="318"/>
            <ac:spMk id="3" creationId="{CFE75F90-AAAB-4BDE-BE89-C028C7004239}"/>
          </ac:spMkLst>
        </pc:spChg>
        <pc:graphicFrameChg chg="mod modGraphic">
          <ac:chgData name="廖老師" userId="12172c17-53e1-442a-93e4-ae7aa3e2930e" providerId="ADAL" clId="{D796EE91-50C1-482F-9CD5-24B7B6FAA53C}" dt="2024-02-20T02:11:55.209" v="196" actId="14100"/>
          <ac:graphicFrameMkLst>
            <pc:docMk/>
            <pc:sldMk cId="2203064951" sldId="318"/>
            <ac:graphicFrameMk id="5" creationId="{C4D15EAD-7FC8-4E51-94A6-9C27CC08DE0C}"/>
          </ac:graphicFrameMkLst>
        </pc:graphicFrameChg>
      </pc:sldChg>
      <pc:sldChg chg="del">
        <pc:chgData name="廖老師" userId="12172c17-53e1-442a-93e4-ae7aa3e2930e" providerId="ADAL" clId="{D796EE91-50C1-482F-9CD5-24B7B6FAA53C}" dt="2024-02-20T01:09:35.822" v="8" actId="2696"/>
        <pc:sldMkLst>
          <pc:docMk/>
          <pc:sldMk cId="367426269" sldId="324"/>
        </pc:sldMkLst>
      </pc:sldChg>
      <pc:sldChg chg="del">
        <pc:chgData name="廖老師" userId="12172c17-53e1-442a-93e4-ae7aa3e2930e" providerId="ADAL" clId="{D796EE91-50C1-482F-9CD5-24B7B6FAA53C}" dt="2024-02-20T01:37:10.954" v="98" actId="2696"/>
        <pc:sldMkLst>
          <pc:docMk/>
          <pc:sldMk cId="2157198112" sldId="325"/>
        </pc:sldMkLst>
      </pc:sldChg>
      <pc:sldChg chg="addSp delSp modSp">
        <pc:chgData name="廖老師" userId="12172c17-53e1-442a-93e4-ae7aa3e2930e" providerId="ADAL" clId="{D796EE91-50C1-482F-9CD5-24B7B6FAA53C}" dt="2024-02-20T01:17:48.108" v="49"/>
        <pc:sldMkLst>
          <pc:docMk/>
          <pc:sldMk cId="3054455899" sldId="335"/>
        </pc:sldMkLst>
        <pc:spChg chg="mod">
          <ac:chgData name="廖老師" userId="12172c17-53e1-442a-93e4-ae7aa3e2930e" providerId="ADAL" clId="{D796EE91-50C1-482F-9CD5-24B7B6FAA53C}" dt="2024-02-20T01:17:48.108" v="49"/>
          <ac:spMkLst>
            <pc:docMk/>
            <pc:sldMk cId="3054455899" sldId="335"/>
            <ac:spMk id="3" creationId="{CFE75F90-AAAB-4BDE-BE89-C028C7004239}"/>
          </ac:spMkLst>
        </pc:spChg>
        <pc:graphicFrameChg chg="add">
          <ac:chgData name="廖老師" userId="12172c17-53e1-442a-93e4-ae7aa3e2930e" providerId="ADAL" clId="{D796EE91-50C1-482F-9CD5-24B7B6FAA53C}" dt="2024-02-20T01:17:39.159" v="47"/>
          <ac:graphicFrameMkLst>
            <pc:docMk/>
            <pc:sldMk cId="3054455899" sldId="335"/>
            <ac:graphicFrameMk id="4" creationId="{D73AA46D-EB84-416F-80E9-F212FE0DABB2}"/>
          </ac:graphicFrameMkLst>
        </pc:graphicFrameChg>
        <pc:graphicFrameChg chg="del">
          <ac:chgData name="廖老師" userId="12172c17-53e1-442a-93e4-ae7aa3e2930e" providerId="ADAL" clId="{D796EE91-50C1-482F-9CD5-24B7B6FAA53C}" dt="2024-02-20T01:17:38.837" v="46" actId="478"/>
          <ac:graphicFrameMkLst>
            <pc:docMk/>
            <pc:sldMk cId="3054455899" sldId="335"/>
            <ac:graphicFrameMk id="5" creationId="{C4D15EAD-7FC8-4E51-94A6-9C27CC08DE0C}"/>
          </ac:graphicFrameMkLst>
        </pc:graphicFrameChg>
      </pc:sldChg>
      <pc:sldChg chg="del">
        <pc:chgData name="廖老師" userId="12172c17-53e1-442a-93e4-ae7aa3e2930e" providerId="ADAL" clId="{D796EE91-50C1-482F-9CD5-24B7B6FAA53C}" dt="2024-02-20T01:47:19.692" v="117" actId="2696"/>
        <pc:sldMkLst>
          <pc:docMk/>
          <pc:sldMk cId="2048861655" sldId="336"/>
        </pc:sldMkLst>
      </pc:sldChg>
      <pc:sldChg chg="del">
        <pc:chgData name="廖老師" userId="12172c17-53e1-442a-93e4-ae7aa3e2930e" providerId="ADAL" clId="{D796EE91-50C1-482F-9CD5-24B7B6FAA53C}" dt="2024-02-20T01:25:19.470" v="90" actId="2696"/>
        <pc:sldMkLst>
          <pc:docMk/>
          <pc:sldMk cId="1318080004" sldId="339"/>
        </pc:sldMkLst>
      </pc:sldChg>
      <pc:sldChg chg="del">
        <pc:chgData name="廖老師" userId="12172c17-53e1-442a-93e4-ae7aa3e2930e" providerId="ADAL" clId="{D796EE91-50C1-482F-9CD5-24B7B6FAA53C}" dt="2024-02-20T01:25:21.918" v="91" actId="2696"/>
        <pc:sldMkLst>
          <pc:docMk/>
          <pc:sldMk cId="1785210337" sldId="340"/>
        </pc:sldMkLst>
      </pc:sldChg>
      <pc:sldChg chg="modSp">
        <pc:chgData name="廖老師" userId="12172c17-53e1-442a-93e4-ae7aa3e2930e" providerId="ADAL" clId="{D796EE91-50C1-482F-9CD5-24B7B6FAA53C}" dt="2024-02-20T01:18:59.906" v="89" actId="20577"/>
        <pc:sldMkLst>
          <pc:docMk/>
          <pc:sldMk cId="2717376342" sldId="341"/>
        </pc:sldMkLst>
        <pc:spChg chg="mod">
          <ac:chgData name="廖老師" userId="12172c17-53e1-442a-93e4-ae7aa3e2930e" providerId="ADAL" clId="{D796EE91-50C1-482F-9CD5-24B7B6FAA53C}" dt="2024-02-20T01:18:59.906" v="89" actId="20577"/>
          <ac:spMkLst>
            <pc:docMk/>
            <pc:sldMk cId="2717376342" sldId="341"/>
            <ac:spMk id="3" creationId="{CFE75F90-AAAB-4BDE-BE89-C028C7004239}"/>
          </ac:spMkLst>
        </pc:spChg>
        <pc:graphicFrameChg chg="mod modGraphic">
          <ac:chgData name="廖老師" userId="12172c17-53e1-442a-93e4-ae7aa3e2930e" providerId="ADAL" clId="{D796EE91-50C1-482F-9CD5-24B7B6FAA53C}" dt="2024-02-20T01:10:35.873" v="33" actId="2164"/>
          <ac:graphicFrameMkLst>
            <pc:docMk/>
            <pc:sldMk cId="2717376342" sldId="341"/>
            <ac:graphicFrameMk id="2" creationId="{6415CB78-F85D-4A61-993E-C7FCC2FA9D10}"/>
          </ac:graphicFrameMkLst>
        </pc:graphicFrameChg>
      </pc:sldChg>
      <pc:sldChg chg="modSp add">
        <pc:chgData name="廖老師" userId="12172c17-53e1-442a-93e4-ae7aa3e2930e" providerId="ADAL" clId="{D796EE91-50C1-482F-9CD5-24B7B6FAA53C}" dt="2024-02-20T01:44:38.374" v="116" actId="20577"/>
        <pc:sldMkLst>
          <pc:docMk/>
          <pc:sldMk cId="704758508" sldId="342"/>
        </pc:sldMkLst>
        <pc:spChg chg="mod">
          <ac:chgData name="廖老師" userId="12172c17-53e1-442a-93e4-ae7aa3e2930e" providerId="ADAL" clId="{D796EE91-50C1-482F-9CD5-24B7B6FAA53C}" dt="2024-02-20T01:44:38.374" v="116" actId="20577"/>
          <ac:spMkLst>
            <pc:docMk/>
            <pc:sldMk cId="704758508" sldId="342"/>
            <ac:spMk id="2" creationId="{0AD549FA-4893-4B17-868B-60D96488CD9D}"/>
          </ac:spMkLst>
        </pc:spChg>
        <pc:spChg chg="mod">
          <ac:chgData name="廖老師" userId="12172c17-53e1-442a-93e4-ae7aa3e2930e" providerId="ADAL" clId="{D796EE91-50C1-482F-9CD5-24B7B6FAA53C}" dt="2024-02-20T01:37:06.559" v="97" actId="20577"/>
          <ac:spMkLst>
            <pc:docMk/>
            <pc:sldMk cId="704758508" sldId="342"/>
            <ac:spMk id="3" creationId="{CFE75F90-AAAB-4BDE-BE89-C028C7004239}"/>
          </ac:spMkLst>
        </pc:spChg>
      </pc:sldChg>
      <pc:sldChg chg="addSp delSp modSp add del">
        <pc:chgData name="廖老師" userId="12172c17-53e1-442a-93e4-ae7aa3e2930e" providerId="ADAL" clId="{D796EE91-50C1-482F-9CD5-24B7B6FAA53C}" dt="2024-02-20T01:51:20.954" v="145" actId="478"/>
        <pc:sldMkLst>
          <pc:docMk/>
          <pc:sldMk cId="1741216354" sldId="344"/>
        </pc:sldMkLst>
        <pc:picChg chg="add del mod">
          <ac:chgData name="廖老師" userId="12172c17-53e1-442a-93e4-ae7aa3e2930e" providerId="ADAL" clId="{D796EE91-50C1-482F-9CD5-24B7B6FAA53C}" dt="2024-02-20T01:51:20.954" v="145" actId="478"/>
          <ac:picMkLst>
            <pc:docMk/>
            <pc:sldMk cId="1741216354" sldId="344"/>
            <ac:picMk id="2" creationId="{09355365-7AE7-4BC4-9154-56F8D3C1B5E9}"/>
          </ac:picMkLst>
        </pc:picChg>
        <pc:picChg chg="add del">
          <ac:chgData name="廖老師" userId="12172c17-53e1-442a-93e4-ae7aa3e2930e" providerId="ADAL" clId="{D796EE91-50C1-482F-9CD5-24B7B6FAA53C}" dt="2024-02-20T01:51:16.132" v="144" actId="478"/>
          <ac:picMkLst>
            <pc:docMk/>
            <pc:sldMk cId="1741216354" sldId="344"/>
            <ac:picMk id="6" creationId="{DACDB306-3913-47DB-A3CC-33CCC6C925F1}"/>
          </ac:picMkLst>
        </pc:picChg>
      </pc:sldChg>
      <pc:sldChg chg="addSp delSp modSp add">
        <pc:chgData name="廖老師" userId="12172c17-53e1-442a-93e4-ae7aa3e2930e" providerId="ADAL" clId="{D796EE91-50C1-482F-9CD5-24B7B6FAA53C}" dt="2024-02-20T01:50:16.986" v="136" actId="1076"/>
        <pc:sldMkLst>
          <pc:docMk/>
          <pc:sldMk cId="1725770589" sldId="345"/>
        </pc:sldMkLst>
        <pc:spChg chg="mod">
          <ac:chgData name="廖老師" userId="12172c17-53e1-442a-93e4-ae7aa3e2930e" providerId="ADAL" clId="{D796EE91-50C1-482F-9CD5-24B7B6FAA53C}" dt="2024-02-20T01:49:06.611" v="132" actId="207"/>
          <ac:spMkLst>
            <pc:docMk/>
            <pc:sldMk cId="1725770589" sldId="345"/>
            <ac:spMk id="3" creationId="{CFE75F90-AAAB-4BDE-BE89-C028C7004239}"/>
          </ac:spMkLst>
        </pc:spChg>
        <pc:picChg chg="add mod">
          <ac:chgData name="廖老師" userId="12172c17-53e1-442a-93e4-ae7aa3e2930e" providerId="ADAL" clId="{D796EE91-50C1-482F-9CD5-24B7B6FAA53C}" dt="2024-02-20T01:50:16.986" v="136" actId="1076"/>
          <ac:picMkLst>
            <pc:docMk/>
            <pc:sldMk cId="1725770589" sldId="345"/>
            <ac:picMk id="2" creationId="{CBB694E1-C4ED-430E-BF25-421DFE615434}"/>
          </ac:picMkLst>
        </pc:picChg>
        <pc:picChg chg="del">
          <ac:chgData name="廖老師" userId="12172c17-53e1-442a-93e4-ae7aa3e2930e" providerId="ADAL" clId="{D796EE91-50C1-482F-9CD5-24B7B6FAA53C}" dt="2024-02-20T01:50:11.988" v="133" actId="478"/>
          <ac:picMkLst>
            <pc:docMk/>
            <pc:sldMk cId="1725770589" sldId="345"/>
            <ac:picMk id="5" creationId="{27EC3198-D434-4655-8AF2-26234602B203}"/>
          </ac:picMkLst>
        </pc:picChg>
      </pc:sldChg>
      <pc:sldChg chg="add">
        <pc:chgData name="廖老師" userId="12172c17-53e1-442a-93e4-ae7aa3e2930e" providerId="ADAL" clId="{D796EE91-50C1-482F-9CD5-24B7B6FAA53C}" dt="2024-02-20T01:48:47.714" v="119"/>
        <pc:sldMkLst>
          <pc:docMk/>
          <pc:sldMk cId="4132795622" sldId="346"/>
        </pc:sldMkLst>
      </pc:sldChg>
      <pc:sldMasterChg chg="delSldLayout">
        <pc:chgData name="廖老師" userId="12172c17-53e1-442a-93e4-ae7aa3e2930e" providerId="ADAL" clId="{D796EE91-50C1-482F-9CD5-24B7B6FAA53C}" dt="2024-02-20T02:13:35.479" v="202" actId="2696"/>
        <pc:sldMasterMkLst>
          <pc:docMk/>
          <pc:sldMasterMk cId="0" sldId="2147483684"/>
        </pc:sldMasterMkLst>
        <pc:sldLayoutChg chg="del">
          <pc:chgData name="廖老師" userId="12172c17-53e1-442a-93e4-ae7aa3e2930e" providerId="ADAL" clId="{D796EE91-50C1-482F-9CD5-24B7B6FAA53C}" dt="2024-02-20T02:13:33.260" v="200" actId="2696"/>
          <pc:sldLayoutMkLst>
            <pc:docMk/>
            <pc:sldMasterMk cId="0" sldId="2147483684"/>
            <pc:sldLayoutMk cId="0" sldId="2147483652"/>
          </pc:sldLayoutMkLst>
        </pc:sldLayoutChg>
        <pc:sldLayoutChg chg="del">
          <pc:chgData name="廖老師" userId="12172c17-53e1-442a-93e4-ae7aa3e2930e" providerId="ADAL" clId="{D796EE91-50C1-482F-9CD5-24B7B6FAA53C}" dt="2024-02-20T02:13:35.479" v="202" actId="2696"/>
          <pc:sldLayoutMkLst>
            <pc:docMk/>
            <pc:sldMasterMk cId="0" sldId="2147483684"/>
            <pc:sldLayoutMk cId="0" sldId="2147483660"/>
          </pc:sldLayoutMkLst>
        </pc:sldLayoutChg>
        <pc:sldLayoutChg chg="del">
          <pc:chgData name="廖老師" userId="12172c17-53e1-442a-93e4-ae7aa3e2930e" providerId="ADAL" clId="{D796EE91-50C1-482F-9CD5-24B7B6FAA53C}" dt="2024-02-20T02:13:32.244" v="198" actId="2696"/>
          <pc:sldLayoutMkLst>
            <pc:docMk/>
            <pc:sldMasterMk cId="0" sldId="2147483684"/>
            <pc:sldLayoutMk cId="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71430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542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45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233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396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87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8" r:id="rId4"/>
    <p:sldLayoutId id="2147483661" r:id="rId5"/>
    <p:sldLayoutId id="2147483662" r:id="rId6"/>
    <p:sldLayoutId id="2147483663" r:id="rId7"/>
    <p:sldLayoutId id="2147483677" r:id="rId8"/>
    <p:sldLayoutId id="2147483680" r:id="rId9"/>
    <p:sldLayoutId id="214748368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113.2.21</a:t>
            </a: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下午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3:00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督導會議時間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情支督導：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3/29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4/26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5/17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視巡督導：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3/12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4/16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5/14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6/11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3/5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4/9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5/21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6/4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75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B672A-19AA-4DE1-B1DC-27680968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學前特教知能研習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3D2B8F-344C-4699-91A2-0112C834E5A3}"/>
              </a:ext>
            </a:extLst>
          </p:cNvPr>
          <p:cNvSpPr/>
          <p:nvPr/>
        </p:nvSpPr>
        <p:spPr>
          <a:xfrm>
            <a:off x="720725" y="1158156"/>
            <a:ext cx="770255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年度研習整年度資料已上傳於特教資源中心下載區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以下為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第二學期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(3~6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的研習時間：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ABCB3B"/>
              </a:buClr>
              <a:defRPr/>
            </a:pP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學前融合情境中特殊幼兒教學輔導研討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工作坊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3/27(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4/17(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5/22(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語言障礙幼兒評量與輔導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工作坊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3/21(</a:t>
            </a:r>
            <a:r>
              <a:rPr lang="zh-TW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)4/11(</a:t>
            </a:r>
            <a:r>
              <a:rPr lang="zh-TW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)5/23(</a:t>
            </a:r>
            <a:r>
              <a:rPr lang="zh-TW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幼兒情緒與行為問題處遇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正向行為介入方案撰寫與執行研討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3/26(</a:t>
            </a:r>
            <a:r>
              <a:rPr lang="zh-TW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)4/23(</a:t>
            </a:r>
            <a:r>
              <a:rPr lang="zh-TW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)5/28(</a:t>
            </a:r>
            <a:r>
              <a:rPr lang="zh-TW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)6/18(</a:t>
            </a:r>
            <a:r>
              <a:rPr lang="zh-TW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zh-TW" sz="1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正向行為支持基本概念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4/20(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六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特殊幼兒健康照護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5/18(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六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zh-TW" sz="1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330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918E7F-7BC4-4750-A90B-8DE14B1E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學前新增兩班集中式特教班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DD0059-B081-4FE3-A707-63E34D845785}"/>
              </a:ext>
            </a:extLst>
          </p:cNvPr>
          <p:cNvSpPr/>
          <p:nvPr/>
        </p:nvSpPr>
        <p:spPr>
          <a:xfrm>
            <a:off x="720725" y="1158156"/>
            <a:ext cx="7702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學年新增兩班集中式學前特教班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設置學校班級：八斗附幼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班、深澳附幼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班。兩班共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師。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學年開始招生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新生場已經可以安置。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特別說明：因兩班硬體環境設備無法同步完成，須向家長說明尚未完成硬體設備前會先採全融合方式。硬體設備</a:t>
            </a:r>
            <a:r>
              <a:rPr kumimoji="1" lang="zh-TW" altLang="en-US" sz="1800" b="1" u="sng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預計</a:t>
            </a:r>
            <a:r>
              <a:rPr kumimoji="1" lang="en-US" altLang="zh-TW" sz="1800" b="1" u="sng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1" lang="zh-TW" altLang="en-US" sz="1800" b="1" u="sng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期望</a:t>
            </a:r>
            <a:r>
              <a:rPr kumimoji="1" lang="en-US" altLang="zh-TW" sz="1800" b="1" u="sng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於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2~3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月完成。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F74B7-5C8F-4136-9E1B-BC646B9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其他提醒</a:t>
            </a:r>
            <a:endParaRPr lang="zh-TW" altLang="en-US" sz="28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2938CA-0BF6-4B4B-8285-B8BFC5349FBB}"/>
              </a:ext>
            </a:extLst>
          </p:cNvPr>
          <p:cNvSpPr/>
          <p:nvPr/>
        </p:nvSpPr>
        <p:spPr>
          <a:xfrm>
            <a:off x="720725" y="1158156"/>
            <a:ext cx="77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若巡迴教師發現所巡輔學生有被校／園老師不當管教、體罰、性平狀況，請務必儘速告知中心行政人員，並另案記於輔導紀錄後呈核。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sz="2800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1.113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專業團隊合作評估場次：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(1)4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 收件截止日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:4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(2)5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                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(3)6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三）                 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3" indent="-285750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本市市立高中、公私立國民中小學及公私立幼兒園之在學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學生，且以低收入戶、中低收入戶、父母或監護人為中度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以上身心障礙、特殊境遇家庭者優先。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報名時請提供相關證明文件。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欲申請的學校，請老師提供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觀察紀錄及相關評量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單項評估：</a:t>
            </a: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依實際需要召開（配合鑑定安置會議後辦理）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，預計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5/20~5/31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sz="2800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學年度第二學期特教通報網專業團隊第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次開放申請區間為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2/6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2/29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中心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會依特教科及學聘科提供派案單進行派案，如申請時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未提供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治療師名單，後續學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校端如有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治療師名單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需與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特教科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依旻老師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分機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502)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學聘科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郁雯老師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分機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610)</a:t>
            </a: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聯絡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kumimoji="1" lang="en-US" altLang="zh-TW" sz="16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特教通報網申請步驟</a:t>
            </a:r>
            <a:r>
              <a:rPr lang="en-US" altLang="zh-TW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 marL="0" indent="0" eaLnBrk="0" fontAlgn="base" hangingPunct="0">
              <a:buNone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(1).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先至通報網學務帳號進入→專業團隊服務→申請專團服務→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→出現學生名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單 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依派案單勾選學生及申請服務類別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(2)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如申請不小心勾選學生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錯誤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</a:t>
            </a: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先至通報網學務帳號進入→專業團隊服務→ 申請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專團服務  →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查詢</a:t>
            </a: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→點選學生資料→刪除。</a:t>
            </a:r>
            <a:endParaRPr lang="en-US" altLang="zh-TW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5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3773"/>
            <a:ext cx="7704000" cy="559558"/>
          </a:xfrm>
        </p:spPr>
        <p:txBody>
          <a:bodyPr/>
          <a:lstStyle/>
          <a:p>
            <a:r>
              <a:rPr lang="zh-TW" altLang="en-US" sz="28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72764" y="793883"/>
            <a:ext cx="80957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/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:113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(112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服務起迄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2/16(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開學日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〜6/30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TW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2/16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請務必為聘用之助理人員辦理「</a:t>
            </a:r>
            <a:r>
              <a:rPr kumimoji="1" lang="zh-TW" altLang="en-US" sz="1800" b="1" kern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加保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kumimoji="1" lang="en-US" altLang="zh-TW" sz="1800" b="1" kern="12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教師助理員及特教學生助理人員職前暨在職訓練研習已於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113/1/22(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)~113/1/24(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辦理完畢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 ，另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小時預計會於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初辦理。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教師助理員及特教學生助理員服務申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請，特教通報網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開放申請區間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2/1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5/31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。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eaLnBrk="0" fontAlgn="base" hangingPunct="0"/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申請步驟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</a:p>
          <a:p>
            <a:pPr marL="0" lvl="0" indent="0" eaLnBrk="0" fontAlgn="base" hangingPunct="0">
              <a:buNone/>
            </a:pP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 → 學校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班級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特教人力 → 教師助理 →  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新增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學年度下學期助理人員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 eaLnBrk="0" fontAlgn="base" hangingPunct="0">
              <a:buNone/>
            </a:pPr>
            <a:r>
              <a:rPr lang="en-US" altLang="zh-TW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 → 申請教師助理 → 點選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新增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學年度下學期申請 → </a:t>
            </a: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eaLnBrk="0" fontAlgn="base" hangingPunct="0"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勾選申請學生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66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3773"/>
            <a:ext cx="7704000" cy="559558"/>
          </a:xfrm>
        </p:spPr>
        <p:txBody>
          <a:bodyPr/>
          <a:lstStyle/>
          <a:p>
            <a:r>
              <a:rPr lang="zh-TW" altLang="en-US" sz="28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5" y="1158156"/>
            <a:ext cx="809573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TW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特教通報網助理員審核</a:t>
            </a: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(1)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國教階段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(2)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公立幼兒園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含國小附幼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、非營利幼兒園、準公共化幼兒園</a:t>
            </a: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----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學聘科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郁雯老師</a:t>
            </a:r>
            <a:r>
              <a:rPr lang="zh-TW" altLang="en-US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endParaRPr lang="en-US" altLang="zh-TW" sz="1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Tx/>
            </a:pPr>
            <a:r>
              <a:rPr lang="en-US" altLang="zh-TW" sz="1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9.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入校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園</a:t>
            </a:r>
            <a:r>
              <a:rPr lang="en-US" altLang="zh-TW" sz="1800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>
                <a:latin typeface="Microsoft YaHei" panose="020B0503020204020204" pitchFamily="34" charset="-122"/>
                <a:ea typeface="Microsoft YaHei" panose="020B0503020204020204" pitchFamily="34" charset="-122"/>
              </a:rPr>
              <a:t>督導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委由特教資源中心辦理，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訪視對象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抽查學前新申請園所以及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各校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新僱用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新核定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特教學生助理人員為</a:t>
            </a:r>
            <a:r>
              <a:rPr lang="zh-TW" alt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優先，</a:t>
            </a:r>
            <a:r>
              <a:rPr lang="zh-TW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並增加申請情緒行為及</a:t>
            </a:r>
            <a:r>
              <a:rPr lang="zh-TW" altLang="en-US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學習</a:t>
            </a:r>
            <a:r>
              <a:rPr lang="en-US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適應困難類學</a:t>
            </a:r>
            <a:r>
              <a:rPr lang="en-US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校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3-6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月，規劃時間</a:t>
            </a:r>
            <a:r>
              <a:rPr lang="zh-TW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</a:t>
            </a:r>
            <a:r>
              <a:rPr lang="zh-TW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每週五上午）</a:t>
            </a:r>
            <a:r>
              <a:rPr lang="zh-TW" altLang="zh-TW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入校督導學校及相關工作期程，將依日後教育處公文辦理</a:t>
            </a: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endParaRPr lang="en-US" altLang="zh-TW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82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月會時間及輔導紀錄繳交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00035"/>
              </p:ext>
            </p:extLst>
          </p:nvPr>
        </p:nvGraphicFramePr>
        <p:xfrm>
          <a:off x="712787" y="1375020"/>
          <a:ext cx="7718425" cy="28980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（繳交給光琦組長）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02.21(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alt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.08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05.14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06.07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alt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.28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.28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7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巡迴輔導申請及課表規定提醒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67442"/>
              </p:ext>
            </p:extLst>
          </p:nvPr>
        </p:nvGraphicFramePr>
        <p:xfrm>
          <a:off x="659518" y="1244359"/>
          <a:ext cx="7824964" cy="3681411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374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4303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止</a:t>
                      </a:r>
                      <a:endParaRPr lang="zh-TW" sz="16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提醒巡迴輔導學校於通報網申請。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7052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開學日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02.16(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五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起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繼續服務個案：依排訂課表後進行巡迴輔導。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新增個案：將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依個案實際申請狀況通知各巡迴班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21716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巡迴課表</a:t>
                      </a:r>
                      <a:endParaRPr lang="zh-TW" altLang="zh-TW" sz="9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02.15(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四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學前請於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3/4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日前繳交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期初鑑定後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每日至少排定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節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學期中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課表更動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，須送中心備查。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臨時調課或公出，記得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修正通報網排課課表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週三下午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、＊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週二早自習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（中正小適用）為共同不排課時段。 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在服務學校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備勤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註記在課表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中。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3" y="9285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巡迴輔導相關紀錄填寫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73AA46D-EB84-416F-80E9-F212FE0DA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75905"/>
              </p:ext>
            </p:extLst>
          </p:nvPr>
        </p:nvGraphicFramePr>
        <p:xfrm>
          <a:off x="511766" y="766328"/>
          <a:ext cx="8120463" cy="4248001"/>
        </p:xfrm>
        <a:graphic>
          <a:graphicData uri="http://schemas.openxmlformats.org/drawingml/2006/table">
            <a:tbl>
              <a:tblPr firstRow="1" firstCol="1" bandRow="1"/>
              <a:tblGrid>
                <a:gridCol w="1467293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5207142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2992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21942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完成服務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週內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詳實填寫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服務後請學校上通報網填寫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到校出勤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狀況。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當節次有輔導多位學生，建議不要勾選到同時寫入（預設會自動勾選）。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出勤但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因故未授課請備註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。（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總表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亦同）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不分類巡迴模式、通報網未能派案之個案請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務必保留輔導紀錄。 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790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次月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日前繳交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完成服務後確實請學校相關人員簽名或核章。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臨時留校諮詢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須填寫實際服務時間並簽核。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27425"/>
                  </a:ext>
                </a:extLst>
              </a:tr>
              <a:tr h="964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出勤紀錄總表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次月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7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日前繳交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詳實填寫當月服務時間、地點、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學生及備註事項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採紙本紀錄請備註。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以實體教學為主，採線上教學請備註。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5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183243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巡迴輔導請假程序提醒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2875" y="950259"/>
          <a:ext cx="8541743" cy="4176589"/>
        </p:xfrm>
        <a:graphic>
          <a:graphicData uri="http://schemas.openxmlformats.org/drawingml/2006/table">
            <a:tbl>
              <a:tblPr firstRow="1" firstCol="1" bandRow="1"/>
              <a:tblGrid>
                <a:gridCol w="1338052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7203691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273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2402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請假程序</a:t>
                      </a:r>
                      <a:endParaRPr 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研習、參訪、會議等公假，請</a:t>
                      </a:r>
                      <a:r>
                        <a:rPr lang="zh-TW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提早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請示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校長，請示完成後請上差勤系統完成請假程序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若為公假停課請記得於差勤系統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上傳相關證明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，另通報網不需排課、不需簽名、不寫輔導記錄、當日亦無交通費補助。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臨時事、病假，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通知服務學校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家長後，亦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及時上差勤系統完成請假程序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請假前請先與服務學校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家長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協調課務安排並達成共識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差勤系統請假請預設好幾位代理人，建議先以同間辦公室內同仁為優先。</a:t>
                      </a:r>
                      <a:endParaRPr lang="zh-TW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14995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備勤規定</a:t>
                      </a:r>
                      <a:endParaRPr lang="zh-TW" altLang="zh-TW" sz="16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非巡迴輔導時段應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返回原校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（通勤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1hr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節有課但下午沒課，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13:40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前返回原校</a:t>
                      </a:r>
                      <a:r>
                        <a:rPr lang="zh-TW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eaLnBrk="1" hangingPunct="1">
                        <a:spcBef>
                          <a:spcPts val="1200"/>
                        </a:spcBef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下午有課，且距放學還有</a:t>
                      </a:r>
                      <a:r>
                        <a:rPr lang="en-US" altLang="zh-TW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節以上，得回報原校，於服務學校備勤到</a:t>
                      </a:r>
                      <a:r>
                        <a:rPr lang="en-US" altLang="zh-TW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600" b="1" dirty="0">
                          <a:solidFill>
                            <a:srgbClr val="EE485E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點下班</a:t>
                      </a:r>
                      <a:r>
                        <a:rPr lang="zh-TW" altLang="en-US" sz="16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en-US" altLang="zh-TW" sz="1600" b="1" dirty="0">
                        <a:solidFill>
                          <a:srgbClr val="40404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209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53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巡迴輔導教師代理代課無法聘用時補充規定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CDB306-3913-47DB-A3CC-33CCC6C9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20" y="1407104"/>
            <a:ext cx="8166760" cy="32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巡迴輔導教師支援公務補充規定</a:t>
            </a:r>
            <a:r>
              <a:rPr lang="en-US" altLang="zh-TW" sz="2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修</a:t>
            </a:r>
            <a:r>
              <a:rPr lang="en-US" altLang="zh-TW" sz="2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sz="28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BB694E1-C4ED-430E-BF25-421DFE615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0" y="1843402"/>
            <a:ext cx="8517699" cy="14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巡迴輔導教師交通費申請規定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D0A8AA5-9C91-4194-80CD-283A82AA81EE}"/>
              </a:ext>
            </a:extLst>
          </p:cNvPr>
          <p:cNvSpPr txBox="1">
            <a:spLocks/>
          </p:cNvSpPr>
          <p:nvPr/>
        </p:nvSpPr>
        <p:spPr>
          <a:xfrm>
            <a:off x="838199" y="1746113"/>
            <a:ext cx="10880035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4"/>
            </a:pPr>
            <a:endParaRPr lang="zh-TW" altLang="en-US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E68FB9-FC2F-44F0-9F61-78AE30BA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8" y="1255991"/>
            <a:ext cx="7610463" cy="3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5622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E66D0480C854996C1EDFBF58D6F69" ma:contentTypeVersion="15" ma:contentTypeDescription="Create a new document." ma:contentTypeScope="" ma:versionID="e281a9ce7bde441680f9ec6f2c90333c">
  <xsd:schema xmlns:xsd="http://www.w3.org/2001/XMLSchema" xmlns:xs="http://www.w3.org/2001/XMLSchema" xmlns:p="http://schemas.microsoft.com/office/2006/metadata/properties" xmlns:ns3="b7fe0428-b45d-4a8b-bb9a-52154f2e6305" targetNamespace="http://schemas.microsoft.com/office/2006/metadata/properties" ma:root="true" ma:fieldsID="a42208a00bad2fbdfbfb3f5d1ffa0630" ns3:_="">
    <xsd:import namespace="b7fe0428-b45d-4a8b-bb9a-52154f2e63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e0428-b45d-4a8b-bb9a-52154f2e6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fe0428-b45d-4a8b-bb9a-52154f2e63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363DF3-8647-4DA7-A0C7-785437157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e0428-b45d-4a8b-bb9a-52154f2e6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53E119-D006-4BD1-9F60-EC5810943F58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b7fe0428-b45d-4a8b-bb9a-52154f2e6305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53A526-82F1-499A-B1BA-3F953A540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1633</Words>
  <Application>Microsoft Office PowerPoint</Application>
  <PresentationFormat>如螢幕大小 (16:9)</PresentationFormat>
  <Paragraphs>161</Paragraphs>
  <Slides>19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DM Sans</vt:lpstr>
      <vt:lpstr>Wingdings</vt:lpstr>
      <vt:lpstr>Nunito ExtraBold</vt:lpstr>
      <vt:lpstr>PT Sans</vt:lpstr>
      <vt:lpstr>標楷體</vt:lpstr>
      <vt:lpstr>Calibri</vt:lpstr>
      <vt:lpstr>Microsoft YaHei</vt:lpstr>
      <vt:lpstr>新細明體</vt:lpstr>
      <vt:lpstr>Nunito</vt:lpstr>
      <vt:lpstr>Times New Roman</vt:lpstr>
      <vt:lpstr>Arial</vt:lpstr>
      <vt:lpstr>Teaching Methods - Project-Based Learning: Improve your school by Slidesgo</vt:lpstr>
      <vt:lpstr>PowerPoint 簡報</vt:lpstr>
      <vt:lpstr>巡迴輔導</vt:lpstr>
      <vt:lpstr>月會時間及輔導紀錄繳交</vt:lpstr>
      <vt:lpstr>巡迴輔導申請及課表規定提醒</vt:lpstr>
      <vt:lpstr>巡迴輔導相關紀錄填寫</vt:lpstr>
      <vt:lpstr>巡迴輔導請假程序提醒</vt:lpstr>
      <vt:lpstr>巡迴輔導教師代理代課無法聘用時補充規定</vt:lpstr>
      <vt:lpstr>巡迴輔導教師支援公務補充規定(修)</vt:lpstr>
      <vt:lpstr>巡迴輔導教師交通費申請規定</vt:lpstr>
      <vt:lpstr>督導會議時間</vt:lpstr>
      <vt:lpstr>學前特教知能研習</vt:lpstr>
      <vt:lpstr>學前新增兩班集中式特教班</vt:lpstr>
      <vt:lpstr>其他提醒</vt:lpstr>
      <vt:lpstr>專業團隊</vt:lpstr>
      <vt:lpstr>專業團隊</vt:lpstr>
      <vt:lpstr>專業團隊</vt:lpstr>
      <vt:lpstr>助理員</vt:lpstr>
      <vt:lpstr>助理員</vt:lpstr>
      <vt:lpstr>助理員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廖老師</cp:lastModifiedBy>
  <cp:revision>108</cp:revision>
  <dcterms:modified xsi:type="dcterms:W3CDTF">2024-02-21T05:21:21Z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0x010100830E66D0480C854996C1EDFBF58D6F69</vt:lpwstr>
  </property>
</Properties>
</file>