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2"/>
  </p:notesMasterIdLst>
  <p:sldIdLst>
    <p:sldId id="259" r:id="rId5"/>
    <p:sldId id="261" r:id="rId6"/>
    <p:sldId id="324" r:id="rId7"/>
    <p:sldId id="319" r:id="rId8"/>
    <p:sldId id="335" r:id="rId9"/>
    <p:sldId id="336" r:id="rId10"/>
    <p:sldId id="342" r:id="rId11"/>
    <p:sldId id="339" r:id="rId12"/>
    <p:sldId id="345" r:id="rId13"/>
    <p:sldId id="346" r:id="rId14"/>
    <p:sldId id="325" r:id="rId15"/>
    <p:sldId id="334" r:id="rId16"/>
    <p:sldId id="267" r:id="rId17"/>
    <p:sldId id="312" r:id="rId18"/>
    <p:sldId id="343" r:id="rId19"/>
    <p:sldId id="277" r:id="rId20"/>
    <p:sldId id="31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anose="02020500000000000000" charset="0"/>
      <p:regular r:id="rId27"/>
      <p:bold r:id="rId28"/>
      <p:italic r:id="rId29"/>
      <p:boldItalic r:id="rId30"/>
    </p:embeddedFont>
    <p:embeddedFont>
      <p:font typeface="Microsoft YaHei" panose="020B0503020204020204" pitchFamily="34" charset="-122"/>
      <p:regular r:id="rId31"/>
      <p:bold r:id="rId32"/>
    </p:embeddedFont>
    <p:embeddedFont>
      <p:font typeface="Nunito" panose="02020500000000000000" charset="0"/>
      <p:regular r:id="rId33"/>
      <p:bold r:id="rId34"/>
      <p:italic r:id="rId35"/>
      <p:boldItalic r:id="rId36"/>
    </p:embeddedFont>
    <p:embeddedFont>
      <p:font typeface="Nunito ExtraBold" panose="02020500000000000000" charset="0"/>
      <p:bold r:id="rId37"/>
      <p:boldItalic r:id="rId38"/>
    </p:embeddedFont>
    <p:embeddedFont>
      <p:font typeface="PT Sans" panose="02020500000000000000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8FE55DB7-1195-4E11-B383-C28D21102F2D}">
          <p14:sldIdLst>
            <p14:sldId id="259"/>
            <p14:sldId id="261"/>
            <p14:sldId id="324"/>
            <p14:sldId id="319"/>
            <p14:sldId id="335"/>
            <p14:sldId id="336"/>
            <p14:sldId id="342"/>
            <p14:sldId id="339"/>
            <p14:sldId id="345"/>
            <p14:sldId id="346"/>
            <p14:sldId id="325"/>
            <p14:sldId id="334"/>
            <p14:sldId id="267"/>
            <p14:sldId id="312"/>
            <p14:sldId id="343"/>
            <p14:sldId id="277"/>
            <p14:sldId id="313"/>
          </p14:sldIdLst>
        </p14:section>
        <p14:section name="未命名的章節" id="{A005491A-EE29-4C23-9DB9-0E9EF85BB7D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404040"/>
    <a:srgbClr val="67A1FF"/>
    <a:srgbClr val="A5A5A5"/>
    <a:srgbClr val="EDEDED"/>
    <a:srgbClr val="D8659E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230" autoAdjust="0"/>
  </p:normalViewPr>
  <p:slideViewPr>
    <p:cSldViewPr snapToGrid="0">
      <p:cViewPr varScale="1">
        <p:scale>
          <a:sx n="71" d="100"/>
          <a:sy n="71" d="100"/>
        </p:scale>
        <p:origin x="4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廖老師" userId="12172c17-53e1-442a-93e4-ae7aa3e2930e" providerId="ADAL" clId="{FD865210-A5B4-439D-82AF-AA688398C4AE}"/>
    <pc:docChg chg="addSld delSld modSld modSection">
      <pc:chgData name="廖老師" userId="12172c17-53e1-442a-93e4-ae7aa3e2930e" providerId="ADAL" clId="{FD865210-A5B4-439D-82AF-AA688398C4AE}" dt="2023-04-19T07:14:44.283" v="455" actId="207"/>
      <pc:docMkLst>
        <pc:docMk/>
      </pc:docMkLst>
      <pc:sldChg chg="modSp">
        <pc:chgData name="廖老師" userId="12172c17-53e1-442a-93e4-ae7aa3e2930e" providerId="ADAL" clId="{FD865210-A5B4-439D-82AF-AA688398C4AE}" dt="2023-04-19T07:01:25.446" v="1" actId="20577"/>
        <pc:sldMkLst>
          <pc:docMk/>
          <pc:sldMk cId="2048861655" sldId="336"/>
        </pc:sldMkLst>
        <pc:spChg chg="mod">
          <ac:chgData name="廖老師" userId="12172c17-53e1-442a-93e4-ae7aa3e2930e" providerId="ADAL" clId="{FD865210-A5B4-439D-82AF-AA688398C4AE}" dt="2023-04-19T07:01:25.446" v="1" actId="20577"/>
          <ac:spMkLst>
            <pc:docMk/>
            <pc:sldMk cId="2048861655" sldId="336"/>
            <ac:spMk id="3" creationId="{CFE75F90-AAAB-4BDE-BE89-C028C7004239}"/>
          </ac:spMkLst>
        </pc:spChg>
      </pc:sldChg>
      <pc:sldChg chg="add del">
        <pc:chgData name="廖老師" userId="12172c17-53e1-442a-93e4-ae7aa3e2930e" providerId="ADAL" clId="{FD865210-A5B4-439D-82AF-AA688398C4AE}" dt="2023-04-19T07:02:42.010" v="4" actId="2696"/>
        <pc:sldMkLst>
          <pc:docMk/>
          <pc:sldMk cId="1280519080" sldId="341"/>
        </pc:sldMkLst>
      </pc:sldChg>
      <pc:sldChg chg="modSp add">
        <pc:chgData name="廖老師" userId="12172c17-53e1-442a-93e4-ae7aa3e2930e" providerId="ADAL" clId="{FD865210-A5B4-439D-82AF-AA688398C4AE}" dt="2023-04-19T07:14:44.283" v="455" actId="207"/>
        <pc:sldMkLst>
          <pc:docMk/>
          <pc:sldMk cId="2790809548" sldId="342"/>
        </pc:sldMkLst>
        <pc:spChg chg="mod">
          <ac:chgData name="廖老師" userId="12172c17-53e1-442a-93e4-ae7aa3e2930e" providerId="ADAL" clId="{FD865210-A5B4-439D-82AF-AA688398C4AE}" dt="2023-04-19T07:14:44.283" v="455" actId="207"/>
          <ac:spMkLst>
            <pc:docMk/>
            <pc:sldMk cId="2790809548" sldId="342"/>
            <ac:spMk id="2" creationId="{0AD549FA-4893-4B17-868B-60D96488CD9D}"/>
          </ac:spMkLst>
        </pc:spChg>
        <pc:spChg chg="mod">
          <ac:chgData name="廖老師" userId="12172c17-53e1-442a-93e4-ae7aa3e2930e" providerId="ADAL" clId="{FD865210-A5B4-439D-82AF-AA688398C4AE}" dt="2023-04-19T07:02:55.030" v="5"/>
          <ac:spMkLst>
            <pc:docMk/>
            <pc:sldMk cId="2790809548" sldId="342"/>
            <ac:spMk id="3" creationId="{CFE75F90-AAAB-4BDE-BE89-C028C7004239}"/>
          </ac:spMkLst>
        </pc:spChg>
      </pc:sldChg>
    </pc:docChg>
  </pc:docChgLst>
  <pc:docChgLst>
    <pc:chgData name="廖老師" userId="12172c17-53e1-442a-93e4-ae7aa3e2930e" providerId="ADAL" clId="{B30DDC8B-B303-42CB-BA87-3E58D5935ECF}"/>
    <pc:docChg chg="undo custSel modSld">
      <pc:chgData name="廖老師" userId="12172c17-53e1-442a-93e4-ae7aa3e2930e" providerId="ADAL" clId="{B30DDC8B-B303-42CB-BA87-3E58D5935ECF}" dt="2023-04-19T06:57:54.453" v="316" actId="20577"/>
      <pc:docMkLst>
        <pc:docMk/>
      </pc:docMkLst>
      <pc:sldChg chg="modSp">
        <pc:chgData name="廖老師" userId="12172c17-53e1-442a-93e4-ae7aa3e2930e" providerId="ADAL" clId="{B30DDC8B-B303-42CB-BA87-3E58D5935ECF}" dt="2023-04-19T06:57:54.453" v="316" actId="20577"/>
        <pc:sldMkLst>
          <pc:docMk/>
          <pc:sldMk cId="0" sldId="259"/>
        </pc:sldMkLst>
        <pc:spChg chg="mod">
          <ac:chgData name="廖老師" userId="12172c17-53e1-442a-93e4-ae7aa3e2930e" providerId="ADAL" clId="{B30DDC8B-B303-42CB-BA87-3E58D5935ECF}" dt="2023-04-19T06:57:54.453" v="316" actId="20577"/>
          <ac:spMkLst>
            <pc:docMk/>
            <pc:sldMk cId="0" sldId="259"/>
            <ac:spMk id="9" creationId="{D561044F-68DD-41AE-8D4C-5814A622176D}"/>
          </ac:spMkLst>
        </pc:spChg>
      </pc:sldChg>
      <pc:sldChg chg="modSp">
        <pc:chgData name="廖老師" userId="12172c17-53e1-442a-93e4-ae7aa3e2930e" providerId="ADAL" clId="{B30DDC8B-B303-42CB-BA87-3E58D5935ECF}" dt="2023-04-19T05:55:58.159" v="295" actId="207"/>
        <pc:sldMkLst>
          <pc:docMk/>
          <pc:sldMk cId="253828672" sldId="319"/>
        </pc:sldMkLst>
        <pc:spChg chg="mod">
          <ac:chgData name="廖老師" userId="12172c17-53e1-442a-93e4-ae7aa3e2930e" providerId="ADAL" clId="{B30DDC8B-B303-42CB-BA87-3E58D5935ECF}" dt="2023-04-19T05:47:11.606" v="4" actId="20577"/>
          <ac:spMkLst>
            <pc:docMk/>
            <pc:sldMk cId="253828672" sldId="319"/>
            <ac:spMk id="3" creationId="{CFE75F90-AAAB-4BDE-BE89-C028C7004239}"/>
          </ac:spMkLst>
        </pc:spChg>
        <pc:graphicFrameChg chg="mod modGraphic">
          <ac:chgData name="廖老師" userId="12172c17-53e1-442a-93e4-ae7aa3e2930e" providerId="ADAL" clId="{B30DDC8B-B303-42CB-BA87-3E58D5935ECF}" dt="2023-04-19T05:55:58.159" v="295" actId="207"/>
          <ac:graphicFrameMkLst>
            <pc:docMk/>
            <pc:sldMk cId="253828672" sldId="319"/>
            <ac:graphicFrameMk id="4" creationId="{BEE4D9AE-013E-45E0-AD27-B3D7FE9F423A}"/>
          </ac:graphicFrameMkLst>
        </pc:graphicFrameChg>
      </pc:sldChg>
      <pc:sldChg chg="modSp">
        <pc:chgData name="廖老師" userId="12172c17-53e1-442a-93e4-ae7aa3e2930e" providerId="ADAL" clId="{B30DDC8B-B303-42CB-BA87-3E58D5935ECF}" dt="2023-04-19T06:55:44.436" v="297" actId="207"/>
        <pc:sldMkLst>
          <pc:docMk/>
          <pc:sldMk cId="2157198112" sldId="325"/>
        </pc:sldMkLst>
        <pc:spChg chg="mod">
          <ac:chgData name="廖老師" userId="12172c17-53e1-442a-93e4-ae7aa3e2930e" providerId="ADAL" clId="{B30DDC8B-B303-42CB-BA87-3E58D5935ECF}" dt="2023-04-19T06:55:44.436" v="297" actId="207"/>
          <ac:spMkLst>
            <pc:docMk/>
            <pc:sldMk cId="2157198112" sldId="325"/>
            <ac:spMk id="2" creationId="{0AD549FA-4893-4B17-868B-60D96488C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42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45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8" r:id="rId4"/>
    <p:sldLayoutId id="2147483661" r:id="rId5"/>
    <p:sldLayoutId id="2147483662" r:id="rId6"/>
    <p:sldLayoutId id="2147483663" r:id="rId7"/>
    <p:sldLayoutId id="2147483677" r:id="rId8"/>
    <p:sldLayoutId id="2147483680" r:id="rId9"/>
    <p:sldLayoutId id="214748368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112.4.26 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12:30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1702F2-1F12-4039-9C1B-3BC65431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132" y="179526"/>
            <a:ext cx="5983736" cy="572700"/>
          </a:xfrm>
        </p:spPr>
        <p:txBody>
          <a:bodyPr/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幼兒園新生登記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5/6-5/7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中午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42E736-FB73-4EB8-B8DA-C4D5BB5C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64" y="1017725"/>
            <a:ext cx="4263472" cy="39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3/31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4/28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5/26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6/30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，皆為上午時間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3/15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5/17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，皆為上午時間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2/15-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助聽輔具研習；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3/21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4/11-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聽巡專業知能研習；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6/6-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督導會議。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defRPr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9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若巡迴教師有支援心評或支援評估，請務必完成報告後儘速交給學校並說明評估結果。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071445"/>
            <a:ext cx="785325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聯合評估場次：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 4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(4/19</a:t>
            </a: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報名截止</a:t>
            </a:r>
            <a:r>
              <a:rPr lang="en-US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 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報名時請提供相關證明文件。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Clr>
                <a:srgbClr val="FFC800"/>
              </a:buClr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6F69E4-671F-44AB-956F-E5B547DB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24" y="149772"/>
            <a:ext cx="7612076" cy="528145"/>
          </a:xfrm>
        </p:spPr>
        <p:txBody>
          <a:bodyPr/>
          <a:lstStyle/>
          <a:p>
            <a:pPr algn="l"/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單項評估場次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b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CCBE666-52E8-418C-B941-276CE9D63A80}"/>
              </a:ext>
            </a:extLst>
          </p:cNvPr>
          <p:cNvSpPr txBox="1"/>
          <p:nvPr/>
        </p:nvSpPr>
        <p:spPr>
          <a:xfrm>
            <a:off x="740978" y="2995450"/>
            <a:ext cx="7683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梯次（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次）鑑定安置會議 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特教資源中心專團 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臨時支援時數 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相關期程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申請表及派案單繳交截止日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4/14</a:t>
            </a:r>
          </a:p>
          <a:p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目前尚未繳交學校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隆聖附幼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、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成長非營利幼兒園</a:t>
            </a:r>
            <a:endParaRPr lang="en-US" altLang="zh-TW" sz="1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課程表及簽到表、領據繳交日期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6/26(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D0B4F28-A26F-4595-A382-17531B36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50" y="670034"/>
            <a:ext cx="7180300" cy="22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61140" y="1852223"/>
            <a:ext cx="86217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AutoNum type="arabicPeriod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期特教學生助理人員申請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112/5/12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日止。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內容請詳閱特教科公文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期特教學生助理人員申請說明會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112/4/27(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13:00~15:00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地點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dirty="0"/>
              <a:t>：</a:t>
            </a:r>
            <a:r>
              <a:rPr lang="en-US" altLang="zh-TW" sz="18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Goole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Meet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視訊會議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https://meet.google.com /</a:t>
            </a:r>
            <a:r>
              <a:rPr lang="en-US" altLang="zh-TW" sz="18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zqt-qmii-hfm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4-5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月份助理員訪視學校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4/14(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中山國小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已完成訪視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4/26(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八斗附幼 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4/27(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瑪陵國小</a:t>
            </a:r>
            <a:endParaRPr lang="en-US" altLang="zh-TW" sz="1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5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5/11(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隆聖國小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5/16(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碇內附幼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5/18(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暖暖附幼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5/19(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長樂國小、深澳附幼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5/23(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信義國小 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03646"/>
              </p:ext>
            </p:extLst>
          </p:nvPr>
        </p:nvGraphicFramePr>
        <p:xfrm>
          <a:off x="712787" y="1221400"/>
          <a:ext cx="7718425" cy="23184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4/26(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5/5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6/9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6/28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相關經費支應情形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E4D9AE-013E-45E0-AD27-B3D7FE9F4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5429"/>
              </p:ext>
            </p:extLst>
          </p:nvPr>
        </p:nvGraphicFramePr>
        <p:xfrm>
          <a:off x="712787" y="1221400"/>
          <a:ext cx="7710488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支應情形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已動支，近期撥款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已提供市府預估數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6119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年度特教輔導團減授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已送經費申請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待市府來函後送申請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學年度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薪傳教師減授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已動支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9-12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月，近期撥款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巡迴輔導提醒事項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91277"/>
              </p:ext>
            </p:extLst>
          </p:nvPr>
        </p:nvGraphicFramePr>
        <p:xfrm>
          <a:off x="567265" y="1017588"/>
          <a:ext cx="8009469" cy="4029425"/>
        </p:xfrm>
        <a:graphic>
          <a:graphicData uri="http://schemas.openxmlformats.org/drawingml/2006/table">
            <a:tbl>
              <a:tblPr firstRow="1" firstCol="1" bandRow="1"/>
              <a:tblGrid>
                <a:gridCol w="105806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624095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6327311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64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3564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kumimoji="0" lang="zh-TW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請務須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準時、完整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同一時間中有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人以上排課，填寫時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不宜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將上端的輔導內容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同步儲存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，基於個人資料維護原則，需另外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補充個別輔導內容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提醒學校上通報網如實填寫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到校出勤狀況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簽到表亦同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輔導紀錄、通報網課表登錄及檢附簽名正本文件若未相符將影響核對作業，請務必相符。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出勤總表標示備註欄內容包含：「採線上教學」（請以實體教學為主）、「出勤但因故未授課」、「採紙本紀錄」、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「支援心評」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 startAt="6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不分類巡迴模式、通報網未能派案之個案請務必保留輔導紀錄。 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5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巡迴輔導提醒事項</a:t>
            </a: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92525"/>
              </p:ext>
            </p:extLst>
          </p:nvPr>
        </p:nvGraphicFramePr>
        <p:xfrm>
          <a:off x="610746" y="1114225"/>
          <a:ext cx="7922507" cy="3723840"/>
        </p:xfrm>
        <a:graphic>
          <a:graphicData uri="http://schemas.openxmlformats.org/drawingml/2006/table">
            <a:tbl>
              <a:tblPr firstRow="1" firstCol="1" bandRow="1"/>
              <a:tblGrid>
                <a:gridCol w="1149570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583981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6188956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差勤管理</a:t>
                      </a:r>
                      <a:endParaRPr lang="zh-TW" sz="18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若參加研習、參訪、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全市性公務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會議等公假，請</a:t>
                      </a:r>
                      <a:r>
                        <a:rPr lang="zh-TW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提早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請示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校長，請示完成後請上差勤系統完成請假程序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若為公假停課請記得於差勤系統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上傳相關證明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，另通報網不需排課、不需簽名、不寫輔導記錄、當日亦無交通費補助。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臨時事、病假，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通知服務學校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家長後，亦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及時上差勤系統完成請假程序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請假前請先與服務學校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協調課務安排並達成共識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請依照課表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安排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時間準時上下課，並依實際上下課時間請服務學校、家長簽章。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差勤系統請假請預設好幾位代理人，建議先以同間辦公室內同仁為優先。</a:t>
                      </a:r>
                      <a:endParaRPr lang="zh-TW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6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情緒行為專業支援服務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本市情障及自閉症巡迴班服務模式已轉型，相關說明如下：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不限於自閉症，擴大到所有具情緒行為問題的特殊生皆適用。</a:t>
            </a: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原自閉症巡迴個案仍繼續服務。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有設置資源班之公立中小學，新增核定第二類安置為「不分類巡迴」、「自閉症巡迴」、「情障巡迴」之學生，以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支援服務模式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為優先（合作諮詢為主，原則先不直接學生授課）。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巡迴教師服務學生過程中如發現學校輔導及特教量能已超出負荷，學生經學校輔導仍有困難者，可鼓勵學校向資源中心提出申請。</a:t>
            </a: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計畫及相關表件如連結：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https://kse.kl.edu.tw/docs/202</a:t>
            </a:r>
          </a:p>
        </p:txBody>
      </p:sp>
    </p:spTree>
    <p:extLst>
      <p:ext uri="{BB962C8B-B14F-4D97-AF65-F5344CB8AC3E}">
        <p14:creationId xmlns:p14="http://schemas.microsoft.com/office/powerpoint/2010/main" val="279080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心評研習時間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9C31CBE-5D3D-4A8C-A158-F26D745FC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45950"/>
              </p:ext>
            </p:extLst>
          </p:nvPr>
        </p:nvGraphicFramePr>
        <p:xfrm>
          <a:off x="659518" y="1206828"/>
          <a:ext cx="7824964" cy="2552264"/>
        </p:xfrm>
        <a:graphic>
          <a:graphicData uri="http://schemas.openxmlformats.org/drawingml/2006/table">
            <a:tbl>
              <a:tblPr firstRow="1" firstCol="1" bandRow="1"/>
              <a:tblGrid>
                <a:gridCol w="279606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2785731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2243170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41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時間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對象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6630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社會適應表現檢核表第二版測驗工具研習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第一梯次：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5/10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第二梯次：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5/31 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本市各級心評人員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6848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魏氏兒童智力量表第五版分析研習</a:t>
                      </a:r>
                      <a:endParaRPr lang="en-US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第二梯次調訓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8/28(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一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上午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9:00-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4:00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尚未參加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111/7/4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調訓之心評人員。</a:t>
                      </a:r>
                      <a:endParaRPr lang="en-US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年取得魏五證書之心評人員。</a:t>
                      </a:r>
                      <a:endParaRPr lang="zh-TW" altLang="zh-TW" sz="14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97500"/>
                  </a:ext>
                </a:extLst>
              </a:tr>
              <a:tr h="4416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學障鑑定社群成果發表個案報告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6/21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1:30-4:10(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暫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本市高級中等以下學校教師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48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0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學前特教</a:t>
            </a: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月份活動與研習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30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輔導團入園訪視：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日上午忠孝附幼、下午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成長非營利。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行為觀察工作坊：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5/15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下午概念與理論、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5/31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上午中正附幼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國教署研習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正向支持實務工作坊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4/28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下午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5/26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下午。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國教署研習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轉銜服務與輔導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-5/24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下午。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專業督導暨個案研討：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日下午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13:30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5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fe0428-b45d-4a8b-bb9a-52154f2e63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E66D0480C854996C1EDFBF58D6F69" ma:contentTypeVersion="12" ma:contentTypeDescription="Create a new document." ma:contentTypeScope="" ma:versionID="ac16477598ac0fadcc7ff850ce95e24b">
  <xsd:schema xmlns:xsd="http://www.w3.org/2001/XMLSchema" xmlns:xs="http://www.w3.org/2001/XMLSchema" xmlns:p="http://schemas.microsoft.com/office/2006/metadata/properties" xmlns:ns3="b7fe0428-b45d-4a8b-bb9a-52154f2e6305" targetNamespace="http://schemas.microsoft.com/office/2006/metadata/properties" ma:root="true" ma:fieldsID="df8af1d2dd121fa5fe814abe39d21e14" ns3:_="">
    <xsd:import namespace="b7fe0428-b45d-4a8b-bb9a-52154f2e6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e0428-b45d-4a8b-bb9a-52154f2e6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3A526-82F1-499A-B1BA-3F953A540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3E119-D006-4BD1-9F60-EC5810943F58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7fe0428-b45d-4a8b-bb9a-52154f2e630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7C9528-BBB6-427A-9B37-B357AC241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e0428-b45d-4a8b-bb9a-52154f2e6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1331</Words>
  <Application>Microsoft Office PowerPoint</Application>
  <PresentationFormat>如螢幕大小 (16:9)</PresentationFormat>
  <Paragraphs>132</Paragraphs>
  <Slides>17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Arial</vt:lpstr>
      <vt:lpstr>Calibri</vt:lpstr>
      <vt:lpstr>DM Sans</vt:lpstr>
      <vt:lpstr>Nunito</vt:lpstr>
      <vt:lpstr>Nunito ExtraBold</vt:lpstr>
      <vt:lpstr>Times New Roman</vt:lpstr>
      <vt:lpstr>Microsoft YaHei</vt:lpstr>
      <vt:lpstr>Wingdings</vt:lpstr>
      <vt:lpstr>新細明體</vt:lpstr>
      <vt:lpstr>PT Sans</vt:lpstr>
      <vt:lpstr>Teaching Methods - Project-Based Learning: Improve your school by Slidesgo</vt:lpstr>
      <vt:lpstr>PowerPoint 簡報</vt:lpstr>
      <vt:lpstr>巡迴輔導</vt:lpstr>
      <vt:lpstr>月會時間及輔導紀錄</vt:lpstr>
      <vt:lpstr>相關經費支應情形</vt:lpstr>
      <vt:lpstr>巡迴輔導提醒事項</vt:lpstr>
      <vt:lpstr>巡迴輔導提醒事項2</vt:lpstr>
      <vt:lpstr>巡迴輔導-情緒行為專業支援服務</vt:lpstr>
      <vt:lpstr>心評研習時間</vt:lpstr>
      <vt:lpstr>學前特教5月份活動與研習</vt:lpstr>
      <vt:lpstr>幼兒園新生登記5/6-5/7中午</vt:lpstr>
      <vt:lpstr>督導會議時間</vt:lpstr>
      <vt:lpstr>其他提醒</vt:lpstr>
      <vt:lpstr>專業團隊</vt:lpstr>
      <vt:lpstr>專業團隊</vt:lpstr>
      <vt:lpstr>2.單項評估場次:   </vt:lpstr>
      <vt:lpstr>助理員</vt:lpstr>
      <vt:lpstr>助理員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110</cp:revision>
  <dcterms:modified xsi:type="dcterms:W3CDTF">2023-04-26T04:27:29Z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0x010100830E66D0480C854996C1EDFBF58D6F69</vt:lpwstr>
  </property>
</Properties>
</file>