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2" r:id="rId3"/>
    <p:sldId id="303" r:id="rId4"/>
    <p:sldId id="270" r:id="rId5"/>
    <p:sldId id="271" r:id="rId6"/>
    <p:sldId id="286" r:id="rId7"/>
    <p:sldId id="288" r:id="rId8"/>
    <p:sldId id="301" r:id="rId9"/>
    <p:sldId id="300" r:id="rId10"/>
    <p:sldId id="298" r:id="rId11"/>
    <p:sldId id="299" r:id="rId12"/>
    <p:sldId id="266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3300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12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C622-2994-4486-B83E-C5B6B1117CA8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9336E-DDFA-4060-A6F5-C35A2FA94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96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7B7BAA-9E86-4E28-A93D-5F869F2447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616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6CA4F-6D15-4EC1-9652-20E203442A5A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den.org.tw/index.php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38326CC-1823-4578-8DDC-49B160B03CB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2946" name="Picture 2" descr="伊甸社會福利基金會">
            <a:hlinkClick r:id="rId2" tooltip="伊甸社會福利基金會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240360" cy="75650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9EB7D-91C5-4165-8746-437A090D3CD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EBC9B-9391-41FC-9D3B-83DD654273D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0B55EA9-C891-4D81-ADF8-D594583234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64B9C68-6588-4926-A304-E037F259DED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4E966-77EE-4899-ABAE-67EDA297944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07A92-8E76-4422-A77C-F473BDE2581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B269A05-17FC-42CA-9CEA-60335342E6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F21EF-3DF6-4AD3-A178-3932E7B394A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05689B9-2FF3-4063-8EE3-9207B20CD96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358999B-4689-4437-B684-C7C18E9E5CA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den.org.tw/index.php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0FE171-ACAD-4987-876D-D0703C6E57D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3970" name="Picture 2" descr="伊甸社會福利基金會">
            <a:hlinkClick r:id="rId13" tooltip="伊甸社會福利基金會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116632"/>
            <a:ext cx="3084334" cy="72007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496" y="1700808"/>
            <a:ext cx="8064500" cy="656006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40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基隆市</a:t>
            </a:r>
            <a:r>
              <a:rPr lang="zh-TW" altLang="zh-TW" sz="40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早期療育服務</a:t>
            </a:r>
            <a:r>
              <a:rPr lang="zh-TW" altLang="en-US" sz="40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介紹</a:t>
            </a: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15403" y="3962067"/>
            <a:ext cx="6192688" cy="445913"/>
          </a:xfrm>
          <a:effectLst/>
        </p:spPr>
        <p:txBody>
          <a:bodyPr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基隆市政府委託伊甸社會福利基金會辦理</a:t>
            </a:r>
            <a:endParaRPr kumimoji="1" lang="en-US" altLang="zh-TW" sz="2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A96E-40F2-43C1-8AD2-1F9C9DE53D9D}" type="slidenum">
              <a:rPr lang="en-US" altLang="zh-TW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3077" name="Picture 7" descr="D:\雅玲\雅玲年度工作\104年\104年早療事工\104年早療宣廣用圖\甜甜圈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914363"/>
            <a:ext cx="2082812" cy="18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067944" y="3209462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2600" b="1" dirty="0">
                <a:latin typeface="標楷體" pitchFamily="65" charset="-120"/>
                <a:ea typeface="標楷體" pitchFamily="65" charset="-120"/>
              </a:rPr>
              <a:t>簡報單位：</a:t>
            </a:r>
            <a:endParaRPr lang="en-US" altLang="zh-TW" sz="2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2153" y="4570074"/>
            <a:ext cx="4519187" cy="49244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基隆市身心障礙福利服務中心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764704"/>
            <a:ext cx="7993063" cy="7254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四、社區療育服務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（伊甸基金會基隆中心辦理）</a:t>
            </a:r>
            <a:endPara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00213"/>
            <a:ext cx="7344742" cy="489713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服務方式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定點式社區療育服務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評估兒童身心功能可外出者，家庭支持系統佳，鄰近據點或具交通能力到定點接受服務之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疑似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發展遲緩兒童之家庭者為優先提供對象。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七堵區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基隆市七堵托育資源中心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基隆市自治街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號</a:t>
            </a: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安樂區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基隆市婦幼福利服務中心   基隆市麥金路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482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樓</a:t>
            </a:r>
          </a:p>
          <a:p>
            <a:pPr marL="0" indent="0" eaLnBrk="1" hangingPunct="1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中山區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基隆市西定托育資源中心   基隆市西定路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　 中正區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祖孫館                   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基隆市調和街3號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　暖暖區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暖暖親子</a:t>
            </a:r>
            <a:r>
              <a:rPr lang="zh-TW" altLang="en-US" sz="2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館               基隆市暖暖街</a:t>
            </a:r>
            <a:r>
              <a:rPr lang="en-US" altLang="zh-TW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350</a:t>
            </a:r>
            <a:r>
              <a:rPr lang="zh-TW" altLang="en-US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樓</a:t>
            </a:r>
            <a:endParaRPr lang="en-US" altLang="zh-TW" sz="21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 仁愛區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仁愛親子館               基隆市</a:t>
            </a:r>
            <a:r>
              <a:rPr lang="zh-TW" altLang="en-US" sz="2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光一路</a:t>
            </a:r>
            <a:r>
              <a:rPr lang="en-US" altLang="zh-TW" sz="2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sz="2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1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樓</a:t>
            </a:r>
            <a:endParaRPr lang="en-US" altLang="zh-TW" sz="21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走動式社區療育服務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以社區群聚地點分散之地區，距離固定據點之交通不便，家庭支持系統薄弱，但仍有外出能力，並依據兒童及其家庭的服務需求，選擇運用家庭週邊的里民活動中心、衛生所、教會、廟宇等場地提供走動式社區療育服務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D06838-56CE-481A-B072-78DF2F7316FF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41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85985" y="332656"/>
            <a:ext cx="7859216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四、社區療育服務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（伊甸基金會基隆中心辦理）</a:t>
            </a:r>
            <a:endPara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671513" y="1772816"/>
            <a:ext cx="7488832" cy="4032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到宅療育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資格：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經評估後無法或不宜至療育單位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、定點式或走動式之社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區場地接受療育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者。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家住偏遠山區，交通不便者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年齡小、身體虛弱者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隔代教養或新住民家庭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媽媽懷孕無法至醫療單位接受療育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 eaLnBrk="1" hangingPunct="1">
              <a:buFontTx/>
              <a:buNone/>
            </a:pP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424FC0-EC6F-4ECA-8C96-7E361A097A2D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8886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您的通報，他的希望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2420888"/>
            <a:ext cx="8001000" cy="31543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如果您發覺孩子的發展疑似有遲緩狀況，請您主動與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「基隆市兒童發展通報轉介中心」聯繫。</a:t>
            </a:r>
          </a:p>
          <a:p>
            <a:pPr eaLnBrk="1" hangingPunct="1">
              <a:buFontTx/>
              <a:buNone/>
            </a:pPr>
            <a:endPara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通報專線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:02-2466-2355#265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湯社工；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#278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巫社工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    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:02-2466-2357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E-</a:t>
            </a:r>
            <a:r>
              <a:rPr lang="en-US" altLang="zh-TW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MAIL:keelung@eden.org.tw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3A2C5E1-DE3A-4381-A01C-B3B8B15F4960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2533" name="Picture 6" descr="D:\雅玲\雅玲年度工作\104年\104年早療事工\104年早療宣廣用圖\甜甜圈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65113"/>
            <a:ext cx="21605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認識通報轉介中心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106222"/>
            <a:ext cx="7467600" cy="3917032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通報轉介中心，是兒童早期療育服務的第一窗口。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透過這個服務機制，社工員將會協助家長瞭解什麼是「早期療育」，並進一步協助家長連結醫院的聯合評估資源，確認孩子是否為發展遲緩或身心障礙幼童。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通報轉介中心扮演著社會教育的重要責任，積極向社會大眾宣導正視兒童發展篩檢的重要性，灌輸「早期發現，早期療育」的觀念。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7B0CDAE-0935-4EE1-9D78-6B6069A3AD57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4119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了解個案管理中心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873752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個案管理中心，是兒童早期療育服務的第二線單位。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當第一窗口通報轉介中心的社工員，確認幼童有發展遲緩現象且家庭需要更深入的服務協助時，將會主動轉介給個案管理中心。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案管理中心的社工員會與家長聯繫，透過電訪與家訪等方式，瞭解幼童及家庭的個別化需求，並就家庭的現有狀況與服務期待，由社工員與家長、相關專業人員共同討論暨擬定個別化家庭服務計畫，協助幼童能及早銜接上所需要的療育資源。 </a:t>
            </a:r>
          </a:p>
          <a:p>
            <a:endPara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ED05BBA-469B-4749-8A36-DF1769327E7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400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844824"/>
            <a:ext cx="8001000" cy="4608513"/>
          </a:xfrm>
          <a:ln>
            <a:solidFill>
              <a:srgbClr val="008080"/>
            </a:solidFill>
          </a:ln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工作內容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受理通報個案。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協助轉介個案接受聯合評估。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安排個案併同其評估報告，後送療育服務。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個案管理及定期追蹤。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個案再安置或結案。 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個案基本資料、評估報告結果及安置情形之登錄作業及檔案管理。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其他有關安置轉介諮詢、追蹤輔導及相關服務。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早期療育相關講座、研習及宣廣活動辦理。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7168564-5752-448D-B352-88244CB86382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0921" y="1056967"/>
            <a:ext cx="8001000" cy="6507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一、基隆市兒童發展通報轉介暨個管中心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基隆市身心障礙福利服務中心辦理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921" y="1056967"/>
            <a:ext cx="8001000" cy="650776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一、基隆市兒童發展通報轉介暨個管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中心</a:t>
            </a:r>
            <a: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7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基隆市身心障礙福利服務中心辦理</a:t>
            </a:r>
            <a:r>
              <a:rPr lang="en-US" altLang="zh-TW" sz="27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7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961007"/>
            <a:ext cx="8001000" cy="4035425"/>
          </a:xfrm>
          <a:ln>
            <a:solidFill>
              <a:srgbClr val="008080"/>
            </a:solidFill>
          </a:ln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工作任務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協助家庭成員間的互動關係。</a:t>
            </a:r>
            <a:endPara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協助紓解家庭壓力及增強解決家庭問題之能力。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協助家庭積極運用療育資源，使幼兒順利接受療育。 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提供家庭情緒支持，協助父母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主要照顧者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面對子女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發展遲緩的問題。</a:t>
            </a:r>
          </a:p>
          <a:p>
            <a:pPr marL="812800" indent="-812800" eaLnBrk="1" hangingPunct="1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教導父母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主要照顧者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相關知識與技巧，期許父母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812800" indent="-812800" eaLnBrk="1" hangingPunct="1">
              <a:buFontTx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主要照顧者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成為幼兒的個案管理者。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6B2B37A-D910-4746-8DD5-DFF2E66ED40F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9572" y="836712"/>
            <a:ext cx="7632848" cy="926397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二、日間托育服務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基隆市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身心障礙福利服務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中心辦理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76450"/>
            <a:ext cx="7113984" cy="4467200"/>
          </a:xfrm>
          <a:ln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條件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領有身心障礙證明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2-6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歲學齡前兒童，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或確診為發展遲緩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2-6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歲學齡前兒童。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服務內容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個別化服務計劃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(ISP)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 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團體生活規範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sym typeface="Webdings"/>
              </a:rPr>
              <a:t>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  <a:sym typeface="Webdings"/>
              </a:rPr>
              <a:t>社區適應課程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sym typeface="Webdings"/>
              </a:rPr>
              <a:t>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  <a:sym typeface="Webdings"/>
              </a:rPr>
              <a:t>教學觀摩及家長會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配合治療師提供復健及感統課程訓練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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認知、操作、生活自理課程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方式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每週一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五上午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8:30-15:30</a:t>
            </a:r>
          </a:p>
          <a:p>
            <a:pPr>
              <a:buNone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提供交通車接送服務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6B79FE-5265-4570-A5B3-69EF44532A16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pPr>
              <a:defRPr/>
            </a:pPr>
            <a:fld id="{10B55EA9-C891-4D81-ADF8-D59458323461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3551" y="1196752"/>
            <a:ext cx="7344816" cy="594519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三、時段療育服務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基隆市</a:t>
            </a:r>
            <a:r>
              <a:rPr lang="zh-TW" altLang="en-US" sz="27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身心障礙福利服務</a:t>
            </a:r>
            <a:r>
              <a:rPr lang="zh-TW" altLang="en-US" sz="2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中心辦理</a:t>
            </a:r>
            <a:r>
              <a:rPr lang="en-US" altLang="zh-TW" sz="2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6984702" cy="4752528"/>
          </a:xfrm>
          <a:ln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條件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領有身心障礙證明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0-6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歲學齡前兒童，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　或確診為發展遲緩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-6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歲學齡前兒童。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課程內容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認知、操作等訓練課程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 協助家長居家生活技巧指導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 教導家長簡易動作訓練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 提供家長所需之教材教具等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>
              <a:buNone/>
              <a:defRPr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   教養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ebdings"/>
              </a:rPr>
              <a:t>諮詢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/>
              </a:rPr>
              <a:t>  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ebdings"/>
              </a:rPr>
              <a:t>生活輔具之操作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方式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每週一次，每次約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分鐘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一對一為主，並邀請家長在旁參與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 pitchFamily="18" charset="2"/>
              </a:rPr>
              <a:t>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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500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堂，四次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月，以季申請，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  <a:sym typeface="Webdings" pitchFamily="18" charset="2"/>
            </a:endParaRPr>
          </a:p>
          <a:p>
            <a:pPr>
              <a:buNone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ebdings" pitchFamily="18" charset="2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    政府補助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300/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堂（療育補助費）、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150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sym typeface="Webdings" pitchFamily="18" charset="2"/>
              </a:rPr>
              <a:t>次（交通費）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eaLnBrk="1" hangingPunct="1">
              <a:buFontTx/>
              <a:buNone/>
              <a:defRPr/>
            </a:pPr>
            <a:endParaRPr lang="zh-TW" altLang="en-US" sz="200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C0135B-D75D-4F1F-BBFC-C4796062418E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pPr>
              <a:defRPr/>
            </a:pPr>
            <a:fld id="{10B55EA9-C891-4D81-ADF8-D5945832346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556" y="836712"/>
            <a:ext cx="7993063" cy="7254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四、社區療育服務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（伊甸基金會基隆中心辦理）</a:t>
            </a:r>
            <a:endPara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40556" y="1772817"/>
            <a:ext cx="7931150" cy="457083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服務對象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設籍或居住於基隆市且疑似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含未領有證明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或領有發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展遲緩證明或身心障礙手冊之學齡前兒童及其家庭。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符合有下列條件之一者為優先：</a:t>
            </a: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家長或實際照顧兒童之人本身兒童發展認知或親職能力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不足，致影響兒童療育者。</a:t>
            </a: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家庭之社會經濟養育條件不佳，致兒童未到醫事機構及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早療機構接受療育者。</a:t>
            </a: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尚未就讀托嬰中心或幼兒園之兒童。</a:t>
            </a: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200" dirty="0" smtClean="0">
                <a:latin typeface="標楷體" pitchFamily="65" charset="-120"/>
                <a:ea typeface="標楷體" pitchFamily="65" charset="-120"/>
              </a:rPr>
              <a:t>其他經基隆市政府同意由社區提供療育服務者。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D06838-56CE-481A-B072-78DF2F7316FF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4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799" y="908720"/>
            <a:ext cx="7993063" cy="72548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四、社區療育服務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（伊甸基金會基隆中心辦理）</a:t>
            </a:r>
            <a:endParaRPr lang="zh-TW" alt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16832"/>
            <a:ext cx="7704782" cy="424847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服務項目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兒童健康發展促進活動與早期療育諮詢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時段療育訓練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居家日常照顧指導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家庭支持服務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親職教育、親子活動、家長成長團體、親子共學堂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資源連結服務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社區培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力服務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時段療育服務時間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ü"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以一對一的方式進行</a:t>
            </a:r>
            <a:endParaRPr lang="en-US" altLang="zh-TW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sym typeface="Webdings"/>
            </a:endParaRPr>
          </a:p>
          <a:p>
            <a:pPr lvl="0">
              <a:buFont typeface="Wingdings" pitchFamily="2" charset="2"/>
              <a:buChar char="ü"/>
              <a:defRPr/>
            </a:pP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每週一次，每次</a:t>
            </a:r>
            <a:r>
              <a:rPr lang="en-US" altLang="zh-TW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60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sym typeface="Webdings"/>
              </a:rPr>
              <a:t>分鐘</a:t>
            </a:r>
            <a:endParaRPr lang="zh-TW" altLang="en-US" sz="2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D06838-56CE-481A-B072-78DF2F7316FF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111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2404</TotalTime>
  <Words>1318</Words>
  <Application>Microsoft Office PowerPoint</Application>
  <PresentationFormat>如螢幕大小 (4:3)</PresentationFormat>
  <Paragraphs>119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新細明體</vt:lpstr>
      <vt:lpstr>標楷體</vt:lpstr>
      <vt:lpstr>Arial</vt:lpstr>
      <vt:lpstr>Century Schoolbook</vt:lpstr>
      <vt:lpstr>Verdana</vt:lpstr>
      <vt:lpstr>Webdings</vt:lpstr>
      <vt:lpstr>Wingdings</vt:lpstr>
      <vt:lpstr>Wingdings 2</vt:lpstr>
      <vt:lpstr>壁窗</vt:lpstr>
      <vt:lpstr>基隆市早期療育服務介紹</vt:lpstr>
      <vt:lpstr>認識通報轉介中心</vt:lpstr>
      <vt:lpstr>了解個案管理中心</vt:lpstr>
      <vt:lpstr>PowerPoint 簡報</vt:lpstr>
      <vt:lpstr>一、基隆市兒童發展通報轉介暨個管中心 (基隆市身心障礙福利服務中心辦理)</vt:lpstr>
      <vt:lpstr>二、日間托育服務 (基隆市身心障礙福利服務中心辦理)</vt:lpstr>
      <vt:lpstr>三、時段療育服務 (基隆市身心障礙福利服務中心辦理)</vt:lpstr>
      <vt:lpstr>四、社區療育服務（伊甸基金會基隆中心辦理）</vt:lpstr>
      <vt:lpstr>四、社區療育服務（伊甸基金會基隆中心辦理）</vt:lpstr>
      <vt:lpstr>四、社區療育服務（伊甸基金會基隆中心辦理）</vt:lpstr>
      <vt:lpstr>四、社區療育服務（伊甸基金會基隆中心辦理）</vt:lpstr>
      <vt:lpstr>您的通報，他的希望</vt:lpstr>
    </vt:vector>
  </TitlesOfParts>
  <Company>eden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基隆市發展遲緩兒童 早期療育通報轉介中心 業務簡介</dc:title>
  <dc:creator>明玉</dc:creator>
  <cp:lastModifiedBy>132_湯甜甜</cp:lastModifiedBy>
  <cp:revision>165</cp:revision>
  <dcterms:created xsi:type="dcterms:W3CDTF">2005-09-08T02:37:32Z</dcterms:created>
  <dcterms:modified xsi:type="dcterms:W3CDTF">2021-01-06T01:46:13Z</dcterms:modified>
</cp:coreProperties>
</file>