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59" r:id="rId3"/>
    <p:sldId id="258" r:id="rId4"/>
    <p:sldId id="264" r:id="rId5"/>
    <p:sldId id="273" r:id="rId6"/>
    <p:sldId id="260" r:id="rId7"/>
    <p:sldId id="262" r:id="rId8"/>
    <p:sldId id="283" r:id="rId9"/>
    <p:sldId id="267" r:id="rId10"/>
    <p:sldId id="263" r:id="rId11"/>
    <p:sldId id="265" r:id="rId12"/>
    <p:sldId id="268" r:id="rId13"/>
    <p:sldId id="271" r:id="rId14"/>
    <p:sldId id="280" r:id="rId15"/>
    <p:sldId id="274" r:id="rId16"/>
    <p:sldId id="281" r:id="rId17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7A45"/>
    <a:srgbClr val="FFCEA1"/>
    <a:srgbClr val="97633B"/>
    <a:srgbClr val="EFC650"/>
    <a:srgbClr val="5C9F9C"/>
    <a:srgbClr val="73A76D"/>
    <a:srgbClr val="BDC2CE"/>
    <a:srgbClr val="F07264"/>
    <a:srgbClr val="F19C1D"/>
    <a:srgbClr val="FFB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73" autoAdjust="0"/>
    <p:restoredTop sz="96318" autoAdjust="0"/>
  </p:normalViewPr>
  <p:slideViewPr>
    <p:cSldViewPr snapToGrid="0" showGuides="1">
      <p:cViewPr varScale="1">
        <p:scale>
          <a:sx n="69" d="100"/>
          <a:sy n="69" d="100"/>
        </p:scale>
        <p:origin x="864" y="6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4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A96E5A3-51B2-4D00-B7E0-79BBC3E44E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428D3F-786D-4877-84C5-28DD7520D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C016D85-5EC4-404B-90D1-31028D9A1891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62940EE-13FD-4DAD-8DC2-5683D0C1EC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C2C9B7-3CDB-41DF-8BB6-8C0655AF0A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BD7C4291-9E55-4D36-9A91-DFAAA3C624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131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1F5EFE2-4166-404E-B2FB-07F2891CA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D624074-44D0-41F4-A9C1-CB0D174243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1CE2E70-C924-4C7C-98EA-3B83FDFA4DEE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A679A58C-3C86-4374-8D56-C5E10A30DA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F7BCA06B-1AEE-45AE-816B-106591C5F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6D9745-992A-4B29-A125-4984F235CB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EB380A-D7F2-4EA8-9E9D-6042888A3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189628C-5FB7-4DD4-A232-928A4CE82F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028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039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125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439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730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123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372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301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24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73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541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772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39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955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406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019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23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639235"/>
      </p:ext>
    </p:extLst>
  </p:cSld>
  <p:clrMapOvr>
    <a:masterClrMapping/>
  </p:clrMapOvr>
  <p:transition spd="slow" advClick="0" advTm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824411"/>
      </p:ext>
    </p:extLst>
  </p:cSld>
  <p:clrMapOvr>
    <a:masterClrMapping/>
  </p:clrMapOvr>
  <p:transition spd="slow" advClick="0" advTm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044752"/>
      </p:ext>
    </p:extLst>
  </p:cSld>
  <p:clrMapOvr>
    <a:masterClrMapping/>
  </p:clrMapOvr>
  <p:transition spd="slow" advClick="0" advTm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728961"/>
      </p:ext>
    </p:extLst>
  </p:cSld>
  <p:clrMapOvr>
    <a:masterClrMapping/>
  </p:clrMapOvr>
  <p:transition spd="slow" advClick="0" advTm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093979"/>
      </p:ext>
    </p:extLst>
  </p:cSld>
  <p:clrMapOvr>
    <a:masterClrMapping/>
  </p:clrMapOvr>
  <p:transition spd="slow" advClick="0" advTm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89064"/>
      </p:ext>
    </p:extLst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524531"/>
      </p:ext>
    </p:extLst>
  </p:cSld>
  <p:clrMapOvr>
    <a:masterClrMapping/>
  </p:clrMapOvr>
  <p:transition spd="slow" advClick="0" advTm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256875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92478"/>
      </p:ext>
    </p:extLst>
  </p:cSld>
  <p:clrMapOvr>
    <a:masterClrMapping/>
  </p:clrMapOvr>
  <p:transition spd="slow" advClick="0" advTm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477214"/>
      </p:ext>
    </p:extLst>
  </p:cSld>
  <p:clrMapOvr>
    <a:masterClrMapping/>
  </p:clrMapOvr>
  <p:transition spd="slow" advClick="0" advTm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45091"/>
      </p:ext>
    </p:extLst>
  </p:cSld>
  <p:clrMapOvr>
    <a:masterClrMapping/>
  </p:clrMapOvr>
  <p:transition spd="slow" advClick="0" advTm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2020/1/8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1" r:id="rId7"/>
    <p:sldLayoutId id="2147483667" r:id="rId8"/>
    <p:sldLayoutId id="2147483668" r:id="rId9"/>
    <p:sldLayoutId id="2147483669" r:id="rId10"/>
    <p:sldLayoutId id="2147483670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2.jp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52.gif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0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jp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2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gi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529B1-5140-4E14-9C5D-270FB402C65C}"/>
              </a:ext>
            </a:extLst>
          </p:cNvPr>
          <p:cNvSpPr/>
          <p:nvPr/>
        </p:nvSpPr>
        <p:spPr>
          <a:xfrm>
            <a:off x="3214761" y="1136715"/>
            <a:ext cx="8772775" cy="5470525"/>
          </a:xfrm>
          <a:prstGeom prst="rect">
            <a:avLst/>
          </a:prstGeom>
          <a:blipFill dpi="0" rotWithShape="1">
            <a:blip r:embed="rId4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22" y="1195388"/>
            <a:ext cx="5178681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556125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19400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865C3-72A0-4E9F-8423-B6209231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9C2C5"/>
              </a:clrFrom>
              <a:clrTo>
                <a:srgbClr val="F9C2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2" t="6493" r="26691" b="69466"/>
          <a:stretch>
            <a:fillRect/>
          </a:stretch>
        </p:blipFill>
        <p:spPr bwMode="auto">
          <a:xfrm>
            <a:off x="4351338" y="23813"/>
            <a:ext cx="356393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411538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5346700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335088" y="5829300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2451100"/>
            <a:ext cx="552608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TW" altLang="en-US" sz="8000" b="1" spc="300" dirty="0">
                <a:latin typeface="華康娃娃體(P)" panose="040B0500000000000000" pitchFamily="82" charset="-122"/>
                <a:ea typeface="華康娃娃體(P)" panose="040B0500000000000000" pitchFamily="82" charset="-122"/>
                <a:cs typeface="Adobe Arabic" panose="02040503050201020203" pitchFamily="18" charset="-78"/>
                <a:sym typeface="微软雅黑" pitchFamily="34" charset="-122"/>
              </a:rPr>
              <a:t>安樂國小</a:t>
            </a:r>
            <a:endParaRPr lang="en-US" altLang="zh-TW" sz="8000" b="1" spc="300" dirty="0">
              <a:latin typeface="華康娃娃體(P)" panose="040B0500000000000000" pitchFamily="82" charset="-122"/>
              <a:ea typeface="華康娃娃體(P)" panose="040B0500000000000000" pitchFamily="82" charset="-122"/>
              <a:cs typeface="Adobe Arabic" panose="02040503050201020203" pitchFamily="18" charset="-78"/>
              <a:sym typeface="微软雅黑" pitchFamily="34" charset="-122"/>
            </a:endParaRPr>
          </a:p>
          <a:p>
            <a:r>
              <a:rPr lang="zh-TW" altLang="en-US" sz="8000" b="1" spc="300" dirty="0" smtClean="0">
                <a:latin typeface="華康娃娃體(P)" panose="040B0500000000000000" pitchFamily="82" charset="-122"/>
                <a:ea typeface="華康娃娃體(P)" panose="040B0500000000000000" pitchFamily="82" charset="-122"/>
                <a:cs typeface="Adobe Arabic" panose="02040503050201020203" pitchFamily="18" charset="-78"/>
                <a:sym typeface="微软雅黑" pitchFamily="34" charset="-122"/>
              </a:rPr>
              <a:t>   海獅班</a:t>
            </a:r>
            <a:endParaRPr lang="zh-CN" altLang="en-US" sz="80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AB4F7B4-210E-456B-A357-349BA358B279}"/>
              </a:ext>
            </a:extLst>
          </p:cNvPr>
          <p:cNvGrpSpPr>
            <a:grpSpLocks/>
          </p:cNvGrpSpPr>
          <p:nvPr/>
        </p:nvGrpSpPr>
        <p:grpSpPr bwMode="auto">
          <a:xfrm>
            <a:off x="4736777" y="1904439"/>
            <a:ext cx="3891181" cy="334829"/>
            <a:chOff x="6641940" y="4150172"/>
            <a:chExt cx="3487861" cy="300115"/>
          </a:xfrm>
        </p:grpSpPr>
        <p:sp>
          <p:nvSpPr>
            <p:cNvPr id="5134" name="文本框 1">
              <a:extLst>
                <a:ext uri="{FF2B5EF4-FFF2-40B4-BE49-F238E27FC236}">
                  <a16:creationId xmlns:a16="http://schemas.microsoft.com/office/drawing/2014/main" id="{71CAF1A9-1D06-45C1-B87C-E4D649DA2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1940" y="4174419"/>
              <a:ext cx="3487861" cy="275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endParaRPr lang="zh-CN" altLang="en-US" sz="1400" dirty="0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135" name="文本框 3">
              <a:extLst>
                <a:ext uri="{FF2B5EF4-FFF2-40B4-BE49-F238E27FC236}">
                  <a16:creationId xmlns:a16="http://schemas.microsoft.com/office/drawing/2014/main" id="{FA78DC11-121F-4C68-8850-C89D3DC081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3255" y="4150172"/>
              <a:ext cx="1881852" cy="275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1400" dirty="0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5313363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157914" y="2128484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829415" y="5042197"/>
            <a:ext cx="877117" cy="81331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>
            <a:extLst>
              <a:ext uri="{FF2B5EF4-FFF2-40B4-BE49-F238E27FC236}">
                <a16:creationId xmlns:a16="http://schemas.microsoft.com/office/drawing/2014/main" id="{E9A3EFA5-9CA3-4F78-89C6-595E4E591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7" t="27287" r="9245" b="-2"/>
          <a:stretch>
            <a:fillRect/>
          </a:stretch>
        </p:blipFill>
        <p:spPr bwMode="auto">
          <a:xfrm>
            <a:off x="316172" y="3755840"/>
            <a:ext cx="4581525" cy="338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F82FD053-BDCD-43F8-AA9F-FA0E0B54B3F1}"/>
              </a:ext>
            </a:extLst>
          </p:cNvPr>
          <p:cNvGrpSpPr>
            <a:grpSpLocks/>
          </p:cNvGrpSpPr>
          <p:nvPr/>
        </p:nvGrpSpPr>
        <p:grpSpPr bwMode="auto">
          <a:xfrm>
            <a:off x="528797" y="3127023"/>
            <a:ext cx="10637668" cy="2793884"/>
            <a:chOff x="1239090" y="-464739"/>
            <a:chExt cx="10637476" cy="2793882"/>
          </a:xfrm>
        </p:grpSpPr>
        <p:sp>
          <p:nvSpPr>
            <p:cNvPr id="9223" name="文本框 10">
              <a:extLst>
                <a:ext uri="{FF2B5EF4-FFF2-40B4-BE49-F238E27FC236}">
                  <a16:creationId xmlns:a16="http://schemas.microsoft.com/office/drawing/2014/main" id="{FF4D3FC8-4927-4091-A763-1A38397E70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3936" y="2021366"/>
              <a:ext cx="529263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1400" dirty="0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224" name="文本框 11">
              <a:extLst>
                <a:ext uri="{FF2B5EF4-FFF2-40B4-BE49-F238E27FC236}">
                  <a16:creationId xmlns:a16="http://schemas.microsoft.com/office/drawing/2014/main" id="{E95E43E8-D56D-49AF-9F66-84705F3D5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9090" y="-464739"/>
              <a:ext cx="3110184" cy="707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r>
                <a:rPr lang="zh-TW" altLang="en-US" sz="4000" dirty="0" smtClean="0">
                  <a:latin typeface="華康娃娃體(P)" panose="040B0500000000000000" pitchFamily="82" charset="-122"/>
                  <a:ea typeface="華康娃娃體(P)" panose="040B0500000000000000" pitchFamily="82" charset="-122"/>
                </a:rPr>
                <a:t>感恩節大餐</a:t>
              </a:r>
              <a:endParaRPr lang="zh-CN" altLang="en-US" sz="4000" dirty="0">
                <a:latin typeface="華康娃娃體(P)" panose="040B0500000000000000" pitchFamily="82" charset="-122"/>
                <a:ea typeface="華康娃娃體(P)" panose="040B0500000000000000" pitchFamily="82" charset="-122"/>
              </a:endParaRPr>
            </a:p>
          </p:txBody>
        </p:sp>
      </p:grp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6" t="1102" r="10662" b="1"/>
          <a:stretch/>
        </p:blipFill>
        <p:spPr>
          <a:xfrm rot="5400000">
            <a:off x="495177" y="66773"/>
            <a:ext cx="2788568" cy="314657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" r="5405"/>
          <a:stretch/>
        </p:blipFill>
        <p:spPr>
          <a:xfrm>
            <a:off x="4149318" y="445770"/>
            <a:ext cx="3611652" cy="285863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33" y="2172565"/>
            <a:ext cx="3878975" cy="290923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88820" y="3304402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40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萬聖節發糖果</a:t>
            </a:r>
            <a:endParaRPr lang="zh-CN" altLang="en-US" sz="40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61020" y="5213021"/>
            <a:ext cx="4030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40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聖誕節繪本教學</a:t>
            </a:r>
            <a:endParaRPr lang="zh-CN" altLang="en-US" sz="40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  <p:pic>
        <p:nvPicPr>
          <p:cNvPr id="31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5091792" y="786334"/>
            <a:ext cx="1325577" cy="1229156"/>
          </a:xfrm>
          <a:prstGeom prst="rect">
            <a:avLst/>
          </a:prstGeom>
        </p:spPr>
      </p:pic>
      <p:pic>
        <p:nvPicPr>
          <p:cNvPr id="32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750109" y="440908"/>
            <a:ext cx="1370617" cy="1270920"/>
          </a:xfrm>
          <a:prstGeom prst="rect">
            <a:avLst/>
          </a:prstGeom>
        </p:spPr>
      </p:pic>
      <p:pic>
        <p:nvPicPr>
          <p:cNvPr id="33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2352504" y="575349"/>
            <a:ext cx="1325577" cy="1229156"/>
          </a:xfrm>
          <a:prstGeom prst="rect">
            <a:avLst/>
          </a:prstGeom>
        </p:spPr>
      </p:pic>
      <p:pic>
        <p:nvPicPr>
          <p:cNvPr id="34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60562" y="829143"/>
            <a:ext cx="1325577" cy="1229156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820368" y="529011"/>
            <a:ext cx="1325577" cy="1229156"/>
          </a:xfrm>
          <a:prstGeom prst="rect">
            <a:avLst/>
          </a:prstGeom>
        </p:spPr>
      </p:pic>
      <p:pic>
        <p:nvPicPr>
          <p:cNvPr id="36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8161020" y="2526684"/>
            <a:ext cx="1325577" cy="1229156"/>
          </a:xfrm>
          <a:prstGeom prst="rect">
            <a:avLst/>
          </a:prstGeom>
        </p:spPr>
      </p:pic>
      <p:pic>
        <p:nvPicPr>
          <p:cNvPr id="37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240882" y="2395460"/>
            <a:ext cx="1325577" cy="1229156"/>
          </a:xfrm>
          <a:prstGeom prst="rect">
            <a:avLst/>
          </a:prstGeom>
        </p:spPr>
      </p:pic>
      <p:pic>
        <p:nvPicPr>
          <p:cNvPr id="38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552346" y="2461072"/>
            <a:ext cx="1325577" cy="1229156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6307969" y="986519"/>
            <a:ext cx="1051874" cy="97536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B62A8096-EDDB-4AE4-AE55-F6DEF99F4A52}"/>
              </a:ext>
            </a:extLst>
          </p:cNvPr>
          <p:cNvGrpSpPr/>
          <p:nvPr/>
        </p:nvGrpSpPr>
        <p:grpSpPr>
          <a:xfrm>
            <a:off x="1065640" y="2506557"/>
            <a:ext cx="4795723" cy="1433174"/>
            <a:chOff x="6583936" y="1499530"/>
            <a:chExt cx="4795723" cy="143317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9B1F3E1-6B1D-4F02-A660-B9BA9CC06F92}"/>
                </a:ext>
              </a:extLst>
            </p:cNvPr>
            <p:cNvSpPr txBox="1"/>
            <p:nvPr/>
          </p:nvSpPr>
          <p:spPr>
            <a:xfrm>
              <a:off x="6583936" y="2624927"/>
              <a:ext cx="4795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dirty="0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B7130B2-ED41-415A-BFDB-31817679053A}"/>
                </a:ext>
              </a:extLst>
            </p:cNvPr>
            <p:cNvSpPr txBox="1"/>
            <p:nvPr/>
          </p:nvSpPr>
          <p:spPr>
            <a:xfrm>
              <a:off x="8075786" y="1499530"/>
              <a:ext cx="1812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2400" dirty="0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FCC46BA-739C-471A-828F-083BE0E7A4C8}"/>
              </a:ext>
            </a:extLst>
          </p:cNvPr>
          <p:cNvGrpSpPr/>
          <p:nvPr/>
        </p:nvGrpSpPr>
        <p:grpSpPr>
          <a:xfrm>
            <a:off x="769000" y="-493261"/>
            <a:ext cx="10707424" cy="1541243"/>
            <a:chOff x="-223283" y="519324"/>
            <a:chExt cx="10707424" cy="15412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3EC0978-287F-43B6-97D9-D9B9E922A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53783" b="66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10" t="52248" r="36735" b="36434"/>
            <a:stretch/>
          </p:blipFill>
          <p:spPr>
            <a:xfrm>
              <a:off x="-223283" y="574158"/>
              <a:ext cx="5603357" cy="148640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6A18DB4-E1B4-4F02-B9E4-3C7590766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53783" b="66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45" t="52248" r="38754" b="36434"/>
            <a:stretch/>
          </p:blipFill>
          <p:spPr>
            <a:xfrm>
              <a:off x="5380074" y="519324"/>
              <a:ext cx="2234223" cy="148640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1F277DC-0D62-4996-AF01-75EBEF40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53783" b="6606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4" t="52248" r="16969" b="36434"/>
            <a:stretch/>
          </p:blipFill>
          <p:spPr>
            <a:xfrm>
              <a:off x="7614297" y="546741"/>
              <a:ext cx="2869844" cy="1486409"/>
            </a:xfrm>
            <a:prstGeom prst="rect">
              <a:avLst/>
            </a:prstGeom>
          </p:spPr>
        </p:pic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25" y="744428"/>
            <a:ext cx="3704662" cy="277849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t="7834"/>
          <a:stretch/>
        </p:blipFill>
        <p:spPr>
          <a:xfrm>
            <a:off x="5021682" y="3626259"/>
            <a:ext cx="3950734" cy="289174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1342" r="11269" b="2359"/>
          <a:stretch/>
        </p:blipFill>
        <p:spPr>
          <a:xfrm>
            <a:off x="769000" y="3631954"/>
            <a:ext cx="3494390" cy="288828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4184" y="1648849"/>
            <a:ext cx="3840480" cy="3006090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515243" y="859352"/>
            <a:ext cx="46125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進班融合活動</a:t>
            </a:r>
            <a:endParaRPr lang="en-US" altLang="zh-TW" sz="4000" dirty="0" smtClean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  <a:p>
            <a:r>
              <a:rPr lang="zh-TW" altLang="en-US" sz="40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全園宣導</a:t>
            </a:r>
            <a:endParaRPr lang="en-US" altLang="zh-TW" sz="4000" dirty="0" smtClean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  <a:p>
            <a:r>
              <a:rPr lang="zh-TW" altLang="en-US" sz="40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全園慶生會</a:t>
            </a:r>
            <a:endParaRPr lang="en-US" altLang="zh-TW" sz="4000" dirty="0" smtClean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  <a:p>
            <a:r>
              <a:rPr lang="zh-TW" altLang="en-US" sz="40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全園節慶活動</a:t>
            </a:r>
            <a:endParaRPr lang="zh-TW" altLang="en-US" sz="40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  <p:pic>
        <p:nvPicPr>
          <p:cNvPr id="17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6676955" y="4217525"/>
            <a:ext cx="1325577" cy="1229156"/>
          </a:xfrm>
          <a:prstGeom prst="rect">
            <a:avLst/>
          </a:prstGeom>
        </p:spPr>
      </p:pic>
      <p:pic>
        <p:nvPicPr>
          <p:cNvPr id="18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5318809" y="4614291"/>
            <a:ext cx="1325577" cy="1229156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7339744" y="4375354"/>
            <a:ext cx="1325577" cy="1229156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41502" y="2293769"/>
            <a:ext cx="1325577" cy="1229156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722080" y="1421436"/>
            <a:ext cx="1325577" cy="1229156"/>
          </a:xfrm>
          <a:prstGeom prst="rect">
            <a:avLst/>
          </a:prstGeom>
        </p:spPr>
      </p:pic>
      <p:pic>
        <p:nvPicPr>
          <p:cNvPr id="22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283210" y="2427699"/>
            <a:ext cx="1036704" cy="9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11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>
            <a:extLst>
              <a:ext uri="{FF2B5EF4-FFF2-40B4-BE49-F238E27FC236}">
                <a16:creationId xmlns:a16="http://schemas.microsoft.com/office/drawing/2014/main" id="{EDAC82EE-79C7-49A9-AD9C-0BB0B0AB5C6E}"/>
              </a:ext>
            </a:extLst>
          </p:cNvPr>
          <p:cNvGrpSpPr/>
          <p:nvPr/>
        </p:nvGrpSpPr>
        <p:grpSpPr>
          <a:xfrm>
            <a:off x="140769" y="-304723"/>
            <a:ext cx="10748211" cy="7162723"/>
            <a:chOff x="1443789" y="-304723"/>
            <a:chExt cx="10748211" cy="716272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AEF7C18D-182A-4762-9B31-D192B655CFEF}"/>
                </a:ext>
              </a:extLst>
            </p:cNvPr>
            <p:cNvGrpSpPr/>
            <p:nvPr/>
          </p:nvGrpSpPr>
          <p:grpSpPr>
            <a:xfrm>
              <a:off x="1443789" y="-304723"/>
              <a:ext cx="10748211" cy="7162723"/>
              <a:chOff x="1443789" y="-304723"/>
              <a:chExt cx="10748211" cy="7162723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C0CF7E93-4E87-47D2-B8A4-F33D5D3E92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0EEE1"/>
                  </a:clrFrom>
                  <a:clrTo>
                    <a:srgbClr val="F0EEE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609" r="21430" b="20922"/>
              <a:stretch/>
            </p:blipFill>
            <p:spPr>
              <a:xfrm>
                <a:off x="1443789" y="-304723"/>
                <a:ext cx="2815390" cy="6644043"/>
              </a:xfrm>
              <a:prstGeom prst="rect">
                <a:avLst/>
              </a:prstGeom>
            </p:spPr>
          </p:pic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08FDE123-A45E-4A91-8566-CBBB78FF7D21}"/>
                  </a:ext>
                </a:extLst>
              </p:cNvPr>
              <p:cNvGrpSpPr/>
              <p:nvPr/>
            </p:nvGrpSpPr>
            <p:grpSpPr>
              <a:xfrm>
                <a:off x="2057399" y="518681"/>
                <a:ext cx="10134601" cy="6339319"/>
                <a:chOff x="2057399" y="518681"/>
                <a:chExt cx="10134601" cy="6339319"/>
              </a:xfrm>
            </p:grpSpPr>
            <p:grpSp>
              <p:nvGrpSpPr>
                <p:cNvPr id="7" name="组合 6">
                  <a:extLst>
                    <a:ext uri="{FF2B5EF4-FFF2-40B4-BE49-F238E27FC236}">
                      <a16:creationId xmlns:a16="http://schemas.microsoft.com/office/drawing/2014/main" id="{CAF0B78E-0BC8-433E-8D1F-A5F32F2BA0B4}"/>
                    </a:ext>
                  </a:extLst>
                </p:cNvPr>
                <p:cNvGrpSpPr/>
                <p:nvPr/>
              </p:nvGrpSpPr>
              <p:grpSpPr>
                <a:xfrm>
                  <a:off x="11746831" y="518681"/>
                  <a:ext cx="445169" cy="6339319"/>
                  <a:chOff x="3597442" y="577516"/>
                  <a:chExt cx="445169" cy="5847347"/>
                </a:xfrm>
                <a:solidFill>
                  <a:srgbClr val="F19C1D">
                    <a:alpha val="40000"/>
                  </a:srgbClr>
                </a:solidFill>
              </p:grpSpPr>
              <p:sp>
                <p:nvSpPr>
                  <p:cNvPr id="5" name="矩形 4">
                    <a:extLst>
                      <a:ext uri="{FF2B5EF4-FFF2-40B4-BE49-F238E27FC236}">
                        <a16:creationId xmlns:a16="http://schemas.microsoft.com/office/drawing/2014/main" id="{E6C13420-9D12-4424-A77D-EE872ED09CEF}"/>
                      </a:ext>
                    </a:extLst>
                  </p:cNvPr>
                  <p:cNvSpPr/>
                  <p:nvPr/>
                </p:nvSpPr>
                <p:spPr>
                  <a:xfrm>
                    <a:off x="3597442" y="974558"/>
                    <a:ext cx="445169" cy="545030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" name="等腰三角形 5">
                    <a:extLst>
                      <a:ext uri="{FF2B5EF4-FFF2-40B4-BE49-F238E27FC236}">
                        <a16:creationId xmlns:a16="http://schemas.microsoft.com/office/drawing/2014/main" id="{96906C8F-EE05-4411-A18D-1B9CD31FF4D9}"/>
                      </a:ext>
                    </a:extLst>
                  </p:cNvPr>
                  <p:cNvSpPr/>
                  <p:nvPr/>
                </p:nvSpPr>
                <p:spPr>
                  <a:xfrm>
                    <a:off x="3597442" y="577516"/>
                    <a:ext cx="445169" cy="397042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cxnSp>
              <p:nvCxnSpPr>
                <p:cNvPr id="9" name="直接连接符 8">
                  <a:extLst>
                    <a:ext uri="{FF2B5EF4-FFF2-40B4-BE49-F238E27FC236}">
                      <a16:creationId xmlns:a16="http://schemas.microsoft.com/office/drawing/2014/main" id="{6C044B26-C1DA-4621-BA91-DE532923C7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57399" y="6339319"/>
                  <a:ext cx="9689431" cy="0"/>
                </a:xfrm>
                <a:prstGeom prst="line">
                  <a:avLst/>
                </a:prstGeom>
                <a:ln w="120650">
                  <a:solidFill>
                    <a:srgbClr val="F19C1D">
                      <a:alpha val="4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>
                  <a:extLst>
                    <a:ext uri="{FF2B5EF4-FFF2-40B4-BE49-F238E27FC236}">
                      <a16:creationId xmlns:a16="http://schemas.microsoft.com/office/drawing/2014/main" id="{6ABA10CC-BE72-484E-84CC-19DA8D6630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57399" y="1668379"/>
                  <a:ext cx="9689431" cy="0"/>
                </a:xfrm>
                <a:prstGeom prst="line">
                  <a:avLst/>
                </a:prstGeom>
                <a:ln w="120650">
                  <a:solidFill>
                    <a:srgbClr val="F19C1D">
                      <a:alpha val="4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48F5B3F-9024-4BB1-B981-8081031CC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FEDE0"/>
                </a:clrFrom>
                <a:clrTo>
                  <a:srgbClr val="EFED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7" t="3640" r="24668" b="81692"/>
            <a:stretch/>
          </p:blipFill>
          <p:spPr>
            <a:xfrm>
              <a:off x="3733801" y="1806059"/>
              <a:ext cx="790072" cy="732603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9D6D15A-7C7F-42E4-8AB1-80B666A54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FEDE0"/>
                </a:clrFrom>
                <a:clrTo>
                  <a:srgbClr val="EFED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7" t="3640" r="24668" b="81692"/>
            <a:stretch/>
          </p:blipFill>
          <p:spPr>
            <a:xfrm flipH="1" flipV="1">
              <a:off x="9745580" y="2380978"/>
              <a:ext cx="790072" cy="732603"/>
            </a:xfrm>
            <a:prstGeom prst="rect">
              <a:avLst/>
            </a:prstGeom>
          </p:spPr>
        </p:pic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3B043420-F416-4B2A-B99B-456A0269716F}"/>
                </a:ext>
              </a:extLst>
            </p:cNvPr>
            <p:cNvGrpSpPr/>
            <p:nvPr/>
          </p:nvGrpSpPr>
          <p:grpSpPr>
            <a:xfrm>
              <a:off x="9425115" y="5332272"/>
              <a:ext cx="1285725" cy="1285725"/>
              <a:chOff x="4775095" y="366988"/>
              <a:chExt cx="1233859" cy="1233859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F92F0FB-9193-4508-AE82-1CDF40AA4450}"/>
                  </a:ext>
                </a:extLst>
              </p:cNvPr>
              <p:cNvSpPr/>
              <p:nvPr/>
            </p:nvSpPr>
            <p:spPr>
              <a:xfrm>
                <a:off x="4775095" y="366988"/>
                <a:ext cx="1233859" cy="1233859"/>
              </a:xfrm>
              <a:prstGeom prst="ellipse">
                <a:avLst/>
              </a:prstGeom>
              <a:solidFill>
                <a:srgbClr val="F07264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92C7FCA-830B-4197-A312-E63DBA0201A2}"/>
                  </a:ext>
                </a:extLst>
              </p:cNvPr>
              <p:cNvSpPr/>
              <p:nvPr/>
            </p:nvSpPr>
            <p:spPr>
              <a:xfrm>
                <a:off x="4872789" y="471879"/>
                <a:ext cx="1068186" cy="1068186"/>
              </a:xfrm>
              <a:prstGeom prst="ellips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CB1A03-E19B-4E08-B221-A89241F1DAB3}"/>
                  </a:ext>
                </a:extLst>
              </p:cNvPr>
              <p:cNvSpPr/>
              <p:nvPr/>
            </p:nvSpPr>
            <p:spPr>
              <a:xfrm>
                <a:off x="4945516" y="537409"/>
                <a:ext cx="893019" cy="893019"/>
              </a:xfrm>
              <a:prstGeom prst="ellipse">
                <a:avLst/>
              </a:prstGeom>
              <a:solidFill>
                <a:srgbClr val="F07264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94225860-D635-4ED7-9375-04DDC0ABA9E1}"/>
                </a:ext>
              </a:extLst>
            </p:cNvPr>
            <p:cNvGrpSpPr/>
            <p:nvPr/>
          </p:nvGrpSpPr>
          <p:grpSpPr>
            <a:xfrm>
              <a:off x="7323763" y="5552635"/>
              <a:ext cx="844997" cy="844997"/>
              <a:chOff x="4775095" y="366988"/>
              <a:chExt cx="1233859" cy="1233859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66F8C991-5133-4B15-914A-AB5305F45FFD}"/>
                  </a:ext>
                </a:extLst>
              </p:cNvPr>
              <p:cNvSpPr/>
              <p:nvPr/>
            </p:nvSpPr>
            <p:spPr>
              <a:xfrm>
                <a:off x="4775095" y="366988"/>
                <a:ext cx="1233859" cy="1233859"/>
              </a:xfrm>
              <a:prstGeom prst="ellipse">
                <a:avLst/>
              </a:prstGeom>
              <a:solidFill>
                <a:srgbClr val="BDC2C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8E20AF44-870C-4C2B-98BA-2514C4EFCEC5}"/>
                  </a:ext>
                </a:extLst>
              </p:cNvPr>
              <p:cNvSpPr/>
              <p:nvPr/>
            </p:nvSpPr>
            <p:spPr>
              <a:xfrm>
                <a:off x="4872789" y="471879"/>
                <a:ext cx="1068186" cy="1068186"/>
              </a:xfrm>
              <a:prstGeom prst="ellips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4D5D451C-8E35-4DD2-83E5-76E275607DB4}"/>
                  </a:ext>
                </a:extLst>
              </p:cNvPr>
              <p:cNvSpPr/>
              <p:nvPr/>
            </p:nvSpPr>
            <p:spPr>
              <a:xfrm>
                <a:off x="4945516" y="537409"/>
                <a:ext cx="893019" cy="893019"/>
              </a:xfrm>
              <a:prstGeom prst="ellipse">
                <a:avLst/>
              </a:prstGeom>
              <a:solidFill>
                <a:srgbClr val="BDC2CE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E46F2E8-A55F-414F-9BD0-522D1DAD8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FEDE0"/>
                </a:clrFrom>
                <a:clrTo>
                  <a:srgbClr val="EFEDE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7" t="3640" r="24668" b="81692"/>
            <a:stretch/>
          </p:blipFill>
          <p:spPr>
            <a:xfrm>
              <a:off x="4806113" y="5136911"/>
              <a:ext cx="790072" cy="732603"/>
            </a:xfrm>
            <a:prstGeom prst="rect">
              <a:avLst/>
            </a:prstGeom>
          </p:spPr>
        </p:pic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04104976-D864-413F-B124-28DD92D60B63}"/>
                </a:ext>
              </a:extLst>
            </p:cNvPr>
            <p:cNvGrpSpPr/>
            <p:nvPr/>
          </p:nvGrpSpPr>
          <p:grpSpPr>
            <a:xfrm>
              <a:off x="7382050" y="1437160"/>
              <a:ext cx="753302" cy="753302"/>
              <a:chOff x="4775095" y="366988"/>
              <a:chExt cx="1233859" cy="1233859"/>
            </a:xfrm>
          </p:grpSpPr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FA917E9E-5784-4503-9293-21C4935704E6}"/>
                  </a:ext>
                </a:extLst>
              </p:cNvPr>
              <p:cNvSpPr/>
              <p:nvPr/>
            </p:nvSpPr>
            <p:spPr>
              <a:xfrm>
                <a:off x="4775095" y="366988"/>
                <a:ext cx="1233859" cy="1233859"/>
              </a:xfrm>
              <a:prstGeom prst="ellipse">
                <a:avLst/>
              </a:prstGeom>
              <a:solidFill>
                <a:srgbClr val="F07264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E6690DFB-72D8-42CA-8931-7185B72DF92E}"/>
                  </a:ext>
                </a:extLst>
              </p:cNvPr>
              <p:cNvSpPr/>
              <p:nvPr/>
            </p:nvSpPr>
            <p:spPr>
              <a:xfrm>
                <a:off x="4872789" y="471879"/>
                <a:ext cx="1068186" cy="1068186"/>
              </a:xfrm>
              <a:prstGeom prst="ellips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9101F845-7437-4A53-A9CA-8B86A668D161}"/>
                  </a:ext>
                </a:extLst>
              </p:cNvPr>
              <p:cNvSpPr/>
              <p:nvPr/>
            </p:nvSpPr>
            <p:spPr>
              <a:xfrm>
                <a:off x="4945516" y="537409"/>
                <a:ext cx="893019" cy="893019"/>
              </a:xfrm>
              <a:prstGeom prst="ellipse">
                <a:avLst/>
              </a:prstGeom>
              <a:solidFill>
                <a:srgbClr val="F07264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923253A0-9FAD-4BD8-ABFE-3E14D69A3150}"/>
                </a:ext>
              </a:extLst>
            </p:cNvPr>
            <p:cNvGrpSpPr/>
            <p:nvPr/>
          </p:nvGrpSpPr>
          <p:grpSpPr>
            <a:xfrm>
              <a:off x="4952588" y="667925"/>
              <a:ext cx="1143412" cy="1143412"/>
              <a:chOff x="4775095" y="366988"/>
              <a:chExt cx="1233859" cy="1233859"/>
            </a:xfrm>
          </p:grpSpPr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FE9D6D03-9CFD-47A7-8353-E01B108AE57B}"/>
                  </a:ext>
                </a:extLst>
              </p:cNvPr>
              <p:cNvSpPr/>
              <p:nvPr/>
            </p:nvSpPr>
            <p:spPr>
              <a:xfrm>
                <a:off x="4775095" y="366988"/>
                <a:ext cx="1233859" cy="1233859"/>
              </a:xfrm>
              <a:prstGeom prst="ellipse">
                <a:avLst/>
              </a:prstGeom>
              <a:solidFill>
                <a:srgbClr val="BDC2CE">
                  <a:alpha val="2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92F1B71-344C-4817-B109-A9726898CE10}"/>
                  </a:ext>
                </a:extLst>
              </p:cNvPr>
              <p:cNvSpPr/>
              <p:nvPr/>
            </p:nvSpPr>
            <p:spPr>
              <a:xfrm>
                <a:off x="4872789" y="471879"/>
                <a:ext cx="1068186" cy="1068186"/>
              </a:xfrm>
              <a:prstGeom prst="ellipse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088EC322-7641-4FAD-ACA6-15AC901B3E64}"/>
                  </a:ext>
                </a:extLst>
              </p:cNvPr>
              <p:cNvSpPr/>
              <p:nvPr/>
            </p:nvSpPr>
            <p:spPr>
              <a:xfrm>
                <a:off x="4945516" y="537409"/>
                <a:ext cx="893019" cy="893019"/>
              </a:xfrm>
              <a:prstGeom prst="ellipse">
                <a:avLst/>
              </a:prstGeom>
              <a:solidFill>
                <a:srgbClr val="BDC2CE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3" b="5093"/>
          <a:stretch/>
        </p:blipFill>
        <p:spPr>
          <a:xfrm rot="5400000">
            <a:off x="1027851" y="280843"/>
            <a:ext cx="3045313" cy="259112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7" r="22912"/>
          <a:stretch/>
        </p:blipFill>
        <p:spPr>
          <a:xfrm rot="5400000">
            <a:off x="7769689" y="252928"/>
            <a:ext cx="3287864" cy="295709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t="-582" r="10971" b="-1"/>
          <a:stretch/>
        </p:blipFill>
        <p:spPr>
          <a:xfrm rot="5400000">
            <a:off x="2706420" y="3157979"/>
            <a:ext cx="3068281" cy="297475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32968" y="3060298"/>
            <a:ext cx="4158928" cy="3119196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5773" y="420674"/>
            <a:ext cx="2861414" cy="2346001"/>
          </a:xfrm>
          <a:prstGeom prst="rect">
            <a:avLst/>
          </a:prstGeom>
        </p:spPr>
      </p:pic>
      <p:pic>
        <p:nvPicPr>
          <p:cNvPr id="37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702249" y="344326"/>
            <a:ext cx="1427918" cy="1324053"/>
          </a:xfrm>
          <a:prstGeom prst="rect">
            <a:avLst/>
          </a:prstGeom>
        </p:spPr>
      </p:pic>
      <p:pic>
        <p:nvPicPr>
          <p:cNvPr id="38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5640108" y="465157"/>
            <a:ext cx="1325577" cy="1229156"/>
          </a:xfrm>
          <a:prstGeom prst="rect">
            <a:avLst/>
          </a:prstGeom>
        </p:spPr>
      </p:pic>
      <p:pic>
        <p:nvPicPr>
          <p:cNvPr id="39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8959094" y="1247720"/>
            <a:ext cx="1505468" cy="1229156"/>
          </a:xfrm>
          <a:prstGeom prst="rect">
            <a:avLst/>
          </a:prstGeom>
        </p:spPr>
      </p:pic>
      <p:pic>
        <p:nvPicPr>
          <p:cNvPr id="40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293165" y="3516117"/>
            <a:ext cx="1563389" cy="12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325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4A52EDB-C668-4592-882B-0E45FCF2103A}"/>
              </a:ext>
            </a:extLst>
          </p:cNvPr>
          <p:cNvSpPr/>
          <p:nvPr/>
        </p:nvSpPr>
        <p:spPr>
          <a:xfrm rot="5400000">
            <a:off x="3655700" y="-2533749"/>
            <a:ext cx="445170" cy="7780631"/>
          </a:xfrm>
          <a:custGeom>
            <a:avLst/>
            <a:gdLst>
              <a:gd name="connsiteX0" fmla="*/ 0 w 445170"/>
              <a:gd name="connsiteY0" fmla="*/ 6339319 h 6339319"/>
              <a:gd name="connsiteX1" fmla="*/ 1 w 445170"/>
              <a:gd name="connsiteY1" fmla="*/ 430448 h 6339319"/>
              <a:gd name="connsiteX2" fmla="*/ 445170 w 445170"/>
              <a:gd name="connsiteY2" fmla="*/ 430448 h 6339319"/>
              <a:gd name="connsiteX3" fmla="*/ 445169 w 445170"/>
              <a:gd name="connsiteY3" fmla="*/ 6339319 h 6339319"/>
              <a:gd name="connsiteX4" fmla="*/ 0 w 445170"/>
              <a:gd name="connsiteY4" fmla="*/ 430447 h 6339319"/>
              <a:gd name="connsiteX5" fmla="*/ 222585 w 445170"/>
              <a:gd name="connsiteY5" fmla="*/ 0 h 6339319"/>
              <a:gd name="connsiteX6" fmla="*/ 445169 w 445170"/>
              <a:gd name="connsiteY6" fmla="*/ 430447 h 633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170" h="6339319">
                <a:moveTo>
                  <a:pt x="0" y="6339319"/>
                </a:moveTo>
                <a:lnTo>
                  <a:pt x="1" y="430448"/>
                </a:lnTo>
                <a:lnTo>
                  <a:pt x="445170" y="430448"/>
                </a:lnTo>
                <a:lnTo>
                  <a:pt x="445169" y="6339319"/>
                </a:lnTo>
                <a:close/>
                <a:moveTo>
                  <a:pt x="0" y="430447"/>
                </a:moveTo>
                <a:lnTo>
                  <a:pt x="222585" y="0"/>
                </a:lnTo>
                <a:lnTo>
                  <a:pt x="445169" y="430447"/>
                </a:lnTo>
                <a:close/>
              </a:path>
            </a:pathLst>
          </a:custGeom>
          <a:solidFill>
            <a:srgbClr val="73A76D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1E1CFDE-94C7-4862-BCD0-ABC698E0C0D1}"/>
              </a:ext>
            </a:extLst>
          </p:cNvPr>
          <p:cNvGrpSpPr/>
          <p:nvPr/>
        </p:nvGrpSpPr>
        <p:grpSpPr>
          <a:xfrm>
            <a:off x="-780548" y="375155"/>
            <a:ext cx="8613105" cy="758826"/>
            <a:chOff x="-768517" y="575994"/>
            <a:chExt cx="7951373" cy="75882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85442B3-6318-40AB-AEB4-6B6D50EF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8517" y="575994"/>
              <a:ext cx="4861939" cy="758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7B24B7F-0740-4BAD-B284-7AC7606C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E5EA"/>
                </a:clrFrom>
                <a:clrTo>
                  <a:srgbClr val="FEE5E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17" y="575994"/>
              <a:ext cx="4861939" cy="758826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A63B883-0D37-4BAD-A901-8367493C071F}"/>
              </a:ext>
            </a:extLst>
          </p:cNvPr>
          <p:cNvGrpSpPr/>
          <p:nvPr/>
        </p:nvGrpSpPr>
        <p:grpSpPr>
          <a:xfrm rot="1382364">
            <a:off x="9540857" y="4609921"/>
            <a:ext cx="2020134" cy="1853395"/>
            <a:chOff x="10278226" y="2586941"/>
            <a:chExt cx="1660370" cy="185339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8AD5203-DDCA-43E9-8AD5-EAEFAA910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t="2104" r="12909" b="4671"/>
            <a:stretch/>
          </p:blipFill>
          <p:spPr>
            <a:xfrm>
              <a:off x="10997343" y="2586941"/>
              <a:ext cx="941253" cy="1209533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9CD0A4C-D22C-4C94-854F-9F8DF4791FF4}"/>
                </a:ext>
              </a:extLst>
            </p:cNvPr>
            <p:cNvSpPr txBox="1"/>
            <p:nvPr/>
          </p:nvSpPr>
          <p:spPr>
            <a:xfrm>
              <a:off x="10278226" y="2807037"/>
              <a:ext cx="553998" cy="163329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endParaRPr lang="zh-CN" altLang="en-US" sz="2400" dirty="0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1632" y="2248765"/>
            <a:ext cx="3326369" cy="249477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2139" y="2780891"/>
            <a:ext cx="3543300" cy="26574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8242" y="1213776"/>
            <a:ext cx="3217211" cy="2574496"/>
          </a:xfrm>
          <a:prstGeom prst="rect">
            <a:avLst/>
          </a:prstGeom>
        </p:spPr>
      </p:pic>
      <p:pic>
        <p:nvPicPr>
          <p:cNvPr id="25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2143395" y="2337978"/>
            <a:ext cx="1503489" cy="1394127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5666136" y="3103318"/>
            <a:ext cx="1496618" cy="1387756"/>
          </a:xfrm>
          <a:prstGeom prst="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8383441" y="1467263"/>
            <a:ext cx="1325577" cy="1229156"/>
          </a:xfrm>
          <a:prstGeom prst="rect">
            <a:avLst/>
          </a:prstGeom>
        </p:spPr>
      </p:pic>
      <p:pic>
        <p:nvPicPr>
          <p:cNvPr id="29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939517" y="1832969"/>
            <a:ext cx="1325577" cy="12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86DABE-60E5-4106-8625-F960B88A2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18947" r="11551" b="10877"/>
          <a:stretch/>
        </p:blipFill>
        <p:spPr>
          <a:xfrm flipH="1">
            <a:off x="7963612" y="4294909"/>
            <a:ext cx="4338222" cy="278091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77" y="1306189"/>
            <a:ext cx="4433455" cy="332509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010"/>
          <a:stretch/>
        </p:blipFill>
        <p:spPr>
          <a:xfrm>
            <a:off x="7054242" y="591021"/>
            <a:ext cx="4148790" cy="34573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7235390-F955-42BD-BB23-C0AEDCED9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7727684" y="1132455"/>
            <a:ext cx="1280360" cy="118722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E102E5C-9122-4C2C-A63E-A0E604FC41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7963612" y="1306189"/>
            <a:ext cx="1572313" cy="1457945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360218" y="5023644"/>
            <a:ext cx="4765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不</a:t>
            </a:r>
            <a:r>
              <a:rPr lang="zh-TW" altLang="en-US" sz="4000" b="1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定期舉辦</a:t>
            </a:r>
            <a:endParaRPr lang="en-US" altLang="zh-TW" sz="4000" b="1" dirty="0" smtClean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  <a:p>
            <a:r>
              <a:rPr lang="zh-TW" altLang="en-US" sz="4000" b="1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校外教學及活動</a:t>
            </a:r>
            <a:endParaRPr lang="zh-TW" altLang="en-US" sz="4000" b="1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477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0D147BB4-505C-49AD-B307-167E141492F0}"/>
              </a:ext>
            </a:extLst>
          </p:cNvPr>
          <p:cNvSpPr txBox="1"/>
          <p:nvPr/>
        </p:nvSpPr>
        <p:spPr>
          <a:xfrm>
            <a:off x="4066329" y="2072961"/>
            <a:ext cx="35052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3600" b="1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專業團隊服務</a:t>
            </a:r>
            <a:endParaRPr lang="en-US" altLang="zh-TW" sz="3600" b="1" dirty="0" smtClean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  <a:p>
            <a:pPr algn="dist"/>
            <a:endParaRPr lang="en-US" altLang="zh-TW" sz="3600" b="1" dirty="0" smtClean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  <a:p>
            <a:pPr algn="dist"/>
            <a:r>
              <a:rPr lang="zh-TW" altLang="en-US" sz="3600" b="1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語言治療師</a:t>
            </a:r>
            <a:endParaRPr lang="en-US" altLang="zh-TW" sz="3600" b="1" dirty="0" smtClean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  <a:p>
            <a:pPr algn="dist"/>
            <a:r>
              <a:rPr lang="zh-TW" altLang="en-US" sz="3600" b="1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職能治療師</a:t>
            </a:r>
            <a:endParaRPr lang="en-US" altLang="zh-TW" sz="3600" b="1" dirty="0" smtClean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  <a:p>
            <a:pPr algn="dist"/>
            <a:r>
              <a:rPr lang="zh-TW" altLang="en-US" sz="3600" b="1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物理治療師</a:t>
            </a:r>
            <a:endParaRPr lang="zh-CN" altLang="en-US" sz="3600" b="1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802BEC9-839E-44CE-9C03-97D35286A578}"/>
              </a:ext>
            </a:extLst>
          </p:cNvPr>
          <p:cNvSpPr txBox="1"/>
          <p:nvPr/>
        </p:nvSpPr>
        <p:spPr>
          <a:xfrm>
            <a:off x="7992382" y="1194566"/>
            <a:ext cx="181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2400" dirty="0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 t="-371" b="1"/>
          <a:stretch/>
        </p:blipFill>
        <p:spPr>
          <a:xfrm rot="5400000">
            <a:off x="491257" y="369804"/>
            <a:ext cx="3295461" cy="3013056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485" y="2072961"/>
            <a:ext cx="2933837" cy="3762963"/>
          </a:xfrm>
          <a:prstGeom prst="rect">
            <a:avLst/>
          </a:prstGeom>
        </p:spPr>
      </p:pic>
      <p:pic>
        <p:nvPicPr>
          <p:cNvPr id="28" name="图片 20">
            <a:extLst>
              <a:ext uri="{FF2B5EF4-FFF2-40B4-BE49-F238E27FC236}">
                <a16:creationId xmlns:a16="http://schemas.microsoft.com/office/drawing/2014/main" id="{E1964DA2-048F-4096-BDED-0CA5C5B28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1" y="3948810"/>
            <a:ext cx="2900297" cy="215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679184" y="2909485"/>
            <a:ext cx="1505468" cy="12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310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7" y="4585877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5179DE-99F7-4829-AC9E-D70EC65E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9380" y="2211472"/>
            <a:ext cx="55260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TW" altLang="en-US" sz="80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歡迎你</a:t>
            </a:r>
            <a:endParaRPr lang="zh-CN" altLang="en-US" sz="80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AB4F7B4-210E-456B-A357-349BA358B279}"/>
              </a:ext>
            </a:extLst>
          </p:cNvPr>
          <p:cNvGrpSpPr>
            <a:grpSpLocks/>
          </p:cNvGrpSpPr>
          <p:nvPr/>
        </p:nvGrpSpPr>
        <p:grpSpPr bwMode="auto">
          <a:xfrm>
            <a:off x="3366834" y="3606348"/>
            <a:ext cx="4389650" cy="1172875"/>
            <a:chOff x="6614713" y="3764274"/>
            <a:chExt cx="3934664" cy="1051274"/>
          </a:xfrm>
        </p:grpSpPr>
        <p:sp>
          <p:nvSpPr>
            <p:cNvPr id="5134" name="文本框 1">
              <a:extLst>
                <a:ext uri="{FF2B5EF4-FFF2-40B4-BE49-F238E27FC236}">
                  <a16:creationId xmlns:a16="http://schemas.microsoft.com/office/drawing/2014/main" id="{71CAF1A9-1D06-45C1-B87C-E4D649DA2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4713" y="3764274"/>
              <a:ext cx="3487861" cy="57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zh-TW" altLang="en-US" sz="3600" b="1" dirty="0" smtClean="0">
                  <a:latin typeface="華康娃娃體(P)" panose="040B0500000000000000" pitchFamily="82" charset="-122"/>
                  <a:ea typeface="華康娃娃體(P)" panose="040B0500000000000000" pitchFamily="82" charset="-122"/>
                </a:rPr>
                <a:t>謝謝聆聽</a:t>
              </a:r>
              <a:endParaRPr lang="zh-CN" altLang="en-US" sz="3600" b="1" dirty="0">
                <a:latin typeface="華康娃娃體(P)" panose="040B0500000000000000" pitchFamily="82" charset="-122"/>
                <a:ea typeface="華康娃娃體(P)" panose="040B0500000000000000" pitchFamily="82" charset="-122"/>
              </a:endParaRPr>
            </a:p>
          </p:txBody>
        </p:sp>
        <p:sp>
          <p:nvSpPr>
            <p:cNvPr id="5135" name="文本框 3">
              <a:extLst>
                <a:ext uri="{FF2B5EF4-FFF2-40B4-BE49-F238E27FC236}">
                  <a16:creationId xmlns:a16="http://schemas.microsoft.com/office/drawing/2014/main" id="{FA78DC11-121F-4C68-8850-C89D3DC081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67525" y="4539680"/>
              <a:ext cx="1881852" cy="275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1400" dirty="0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8845" y="1209014"/>
            <a:ext cx="5178681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23" y="2833026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020573" y="3425164"/>
            <a:ext cx="3479800" cy="2455862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0E0A23-1D3A-4F07-B97E-CDF8CB5FFC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257916" y="1742620"/>
            <a:ext cx="790072" cy="7326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46D84EF-BF73-4157-9A10-D3D007A9674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5803935" y="671511"/>
            <a:ext cx="1186412" cy="11001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354DC66-BACA-4CB6-ABD7-8F5AC42CC2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0071570" y="214723"/>
            <a:ext cx="790072" cy="7326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6450" y="1636649"/>
            <a:ext cx="9080500" cy="680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430338" y="874713"/>
            <a:ext cx="68468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2276475"/>
            <a:ext cx="4140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TW" altLang="en-US" sz="72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招收學生</a:t>
            </a:r>
            <a:endParaRPr lang="zh-CN" altLang="en-US" sz="72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0432E8E1-A1FC-487D-920C-4E84ECE542FE}"/>
              </a:ext>
            </a:extLst>
          </p:cNvPr>
          <p:cNvGrpSpPr>
            <a:grpSpLocks/>
          </p:cNvGrpSpPr>
          <p:nvPr/>
        </p:nvGrpSpPr>
        <p:grpSpPr bwMode="auto">
          <a:xfrm>
            <a:off x="1070768" y="2590016"/>
            <a:ext cx="2430463" cy="2288944"/>
            <a:chOff x="1758426" y="2595476"/>
            <a:chExt cx="2429811" cy="2288683"/>
          </a:xfrm>
        </p:grpSpPr>
        <p:grpSp>
          <p:nvGrpSpPr>
            <p:cNvPr id="6169" name="组合 4">
              <a:extLst>
                <a:ext uri="{FF2B5EF4-FFF2-40B4-BE49-F238E27FC236}">
                  <a16:creationId xmlns:a16="http://schemas.microsoft.com/office/drawing/2014/main" id="{716F42F5-18A8-485F-AB6A-86A8844AC3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99667" y="2595476"/>
              <a:ext cx="1189657" cy="1185706"/>
              <a:chOff x="2076450" y="1988019"/>
              <a:chExt cx="1615088" cy="1440981"/>
            </a:xfrm>
          </p:grpSpPr>
          <p:pic>
            <p:nvPicPr>
              <p:cNvPr id="6172" name="图片 3">
                <a:extLst>
                  <a:ext uri="{FF2B5EF4-FFF2-40B4-BE49-F238E27FC236}">
                    <a16:creationId xmlns:a16="http://schemas.microsoft.com/office/drawing/2014/main" id="{A53BF77C-F481-45B0-B7AE-51C30B2F09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135621" y="2850441"/>
                <a:ext cx="1555917" cy="578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3" name="图片 2">
                <a:extLst>
                  <a:ext uri="{FF2B5EF4-FFF2-40B4-BE49-F238E27FC236}">
                    <a16:creationId xmlns:a16="http://schemas.microsoft.com/office/drawing/2014/main" id="{934DC9B1-1D71-4DBE-9628-0F29FC7235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87" t="11388" r="23227" b="7085"/>
              <a:stretch>
                <a:fillRect/>
              </a:stretch>
            </p:blipFill>
            <p:spPr bwMode="auto">
              <a:xfrm>
                <a:off x="2076450" y="1988019"/>
                <a:ext cx="1392314" cy="1440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70" name="文本框 16">
              <a:extLst>
                <a:ext uri="{FF2B5EF4-FFF2-40B4-BE49-F238E27FC236}">
                  <a16:creationId xmlns:a16="http://schemas.microsoft.com/office/drawing/2014/main" id="{A34264F0-8486-46A4-970E-2A15E868ED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104" y="3912600"/>
              <a:ext cx="187787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3200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6171" name="文本框 20">
              <a:extLst>
                <a:ext uri="{FF2B5EF4-FFF2-40B4-BE49-F238E27FC236}">
                  <a16:creationId xmlns:a16="http://schemas.microsoft.com/office/drawing/2014/main" id="{89DE33F6-FDB3-4B42-BB1A-37EF21DC60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8426" y="4053257"/>
              <a:ext cx="2429811" cy="830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TW" sz="4800" dirty="0" smtClean="0">
                  <a:latin typeface="華康娃娃體(P)" panose="040B0500000000000000" pitchFamily="82" charset="-122"/>
                  <a:ea typeface="華康娃娃體(P)" panose="040B0500000000000000" pitchFamily="82" charset="-122"/>
                </a:rPr>
                <a:t>2-6</a:t>
              </a:r>
              <a:r>
                <a:rPr lang="zh-TW" altLang="en-US" sz="4800" dirty="0" smtClean="0">
                  <a:latin typeface="華康娃娃體(P)" panose="040B0500000000000000" pitchFamily="82" charset="-122"/>
                  <a:ea typeface="華康娃娃體(P)" panose="040B0500000000000000" pitchFamily="82" charset="-122"/>
                </a:rPr>
                <a:t>歲</a:t>
              </a:r>
              <a:endParaRPr lang="zh-CN" altLang="en-US" sz="4800" dirty="0">
                <a:latin typeface="華康娃娃體(P)" panose="040B0500000000000000" pitchFamily="82" charset="-122"/>
                <a:ea typeface="華康娃娃體(P)" panose="040B0500000000000000" pitchFamily="8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E9D993E-FBCF-4864-86F4-81BDE21F6BF7}"/>
              </a:ext>
            </a:extLst>
          </p:cNvPr>
          <p:cNvGrpSpPr>
            <a:grpSpLocks/>
          </p:cNvGrpSpPr>
          <p:nvPr/>
        </p:nvGrpSpPr>
        <p:grpSpPr bwMode="auto">
          <a:xfrm>
            <a:off x="3439047" y="2555578"/>
            <a:ext cx="2430463" cy="2221476"/>
            <a:chOff x="3775051" y="2726894"/>
            <a:chExt cx="2429811" cy="2221504"/>
          </a:xfrm>
        </p:grpSpPr>
        <p:pic>
          <p:nvPicPr>
            <p:cNvPr id="6166" name="图片 8">
              <a:extLst>
                <a:ext uri="{FF2B5EF4-FFF2-40B4-BE49-F238E27FC236}">
                  <a16:creationId xmlns:a16="http://schemas.microsoft.com/office/drawing/2014/main" id="{25B78D3F-5C65-4F30-8036-5203936A44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631" y="2726894"/>
              <a:ext cx="806815" cy="1185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文本框 17">
              <a:extLst>
                <a:ext uri="{FF2B5EF4-FFF2-40B4-BE49-F238E27FC236}">
                  <a16:creationId xmlns:a16="http://schemas.microsoft.com/office/drawing/2014/main" id="{62BE3401-5100-481B-BF92-0236F6721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5201" y="3912599"/>
              <a:ext cx="187787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3200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6168" name="文本框 21">
              <a:extLst>
                <a:ext uri="{FF2B5EF4-FFF2-40B4-BE49-F238E27FC236}">
                  <a16:creationId xmlns:a16="http://schemas.microsoft.com/office/drawing/2014/main" id="{54773C43-C1BC-4035-B602-DCC0F3DDCC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5051" y="4671396"/>
              <a:ext cx="2429811" cy="277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endParaRPr lang="zh-CN" altLang="en-US" sz="1200" dirty="0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7BC0EF7-420D-4A89-B6CB-14DBE2970BB7}"/>
              </a:ext>
            </a:extLst>
          </p:cNvPr>
          <p:cNvGrpSpPr>
            <a:grpSpLocks/>
          </p:cNvGrpSpPr>
          <p:nvPr/>
        </p:nvGrpSpPr>
        <p:grpSpPr bwMode="auto">
          <a:xfrm>
            <a:off x="3688930" y="2564905"/>
            <a:ext cx="4831546" cy="2798327"/>
            <a:chOff x="3965372" y="2855877"/>
            <a:chExt cx="4830250" cy="2798870"/>
          </a:xfrm>
        </p:grpSpPr>
        <p:pic>
          <p:nvPicPr>
            <p:cNvPr id="6163" name="图片 9">
              <a:extLst>
                <a:ext uri="{FF2B5EF4-FFF2-40B4-BE49-F238E27FC236}">
                  <a16:creationId xmlns:a16="http://schemas.microsoft.com/office/drawing/2014/main" id="{B27079EA-68C1-4F26-8852-5F67A4F17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436" y="2855877"/>
              <a:ext cx="1502362" cy="106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4" name="文本框 18">
              <a:extLst>
                <a:ext uri="{FF2B5EF4-FFF2-40B4-BE49-F238E27FC236}">
                  <a16:creationId xmlns:a16="http://schemas.microsoft.com/office/drawing/2014/main" id="{BE69FE04-5DBA-4D8E-9EEC-A3649DA10D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4862" y="3912599"/>
              <a:ext cx="187787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3200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endParaRPr>
            </a:p>
          </p:txBody>
        </p:sp>
        <p:sp>
          <p:nvSpPr>
            <p:cNvPr id="6165" name="文本框 24">
              <a:extLst>
                <a:ext uri="{FF2B5EF4-FFF2-40B4-BE49-F238E27FC236}">
                  <a16:creationId xmlns:a16="http://schemas.microsoft.com/office/drawing/2014/main" id="{9C31BAC4-FB5D-41C1-8930-A00647CDD8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5372" y="4331051"/>
              <a:ext cx="4830250" cy="132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zh-TW" altLang="en-US" sz="4000" dirty="0" smtClean="0">
                  <a:latin typeface="華康娃娃體(P)" panose="040B0500000000000000" pitchFamily="82" charset="-122"/>
                  <a:ea typeface="華康娃娃體(P)" panose="040B0500000000000000" pitchFamily="82" charset="-122"/>
                </a:rPr>
                <a:t>領有</a:t>
              </a:r>
              <a:r>
                <a:rPr lang="zh-TW" altLang="en-US" sz="4000" dirty="0">
                  <a:latin typeface="華康娃娃體(P)" panose="040B0500000000000000" pitchFamily="82" charset="-122"/>
                  <a:ea typeface="華康娃娃體(P)" panose="040B0500000000000000" pitchFamily="82" charset="-122"/>
                </a:rPr>
                <a:t>身心障礙</a:t>
              </a:r>
              <a:r>
                <a:rPr lang="zh-TW" altLang="en-US" sz="4000" dirty="0" smtClean="0">
                  <a:latin typeface="華康娃娃體(P)" panose="040B0500000000000000" pitchFamily="82" charset="-122"/>
                  <a:ea typeface="華康娃娃體(P)" panose="040B0500000000000000" pitchFamily="82" charset="-122"/>
                </a:rPr>
                <a:t>證明</a:t>
              </a:r>
              <a:endParaRPr lang="en-US" altLang="zh-TW" sz="40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endParaRPr>
            </a:p>
            <a:p>
              <a:pPr algn="ctr" eaLnBrk="1" hangingPunct="1"/>
              <a:r>
                <a:rPr lang="zh-TW" altLang="en-US" sz="4000" dirty="0" smtClean="0">
                  <a:latin typeface="華康娃娃體(P)" panose="040B0500000000000000" pitchFamily="82" charset="-122"/>
                  <a:ea typeface="華康娃娃體(P)" panose="040B0500000000000000" pitchFamily="82" charset="-122"/>
                </a:rPr>
                <a:t>或</a:t>
              </a:r>
              <a:r>
                <a:rPr lang="zh-TW" altLang="en-US" sz="4000" dirty="0">
                  <a:latin typeface="華康娃娃體(P)" panose="040B0500000000000000" pitchFamily="82" charset="-122"/>
                  <a:ea typeface="華康娃娃體(P)" panose="040B0500000000000000" pitchFamily="82" charset="-122"/>
                </a:rPr>
                <a:t>醫生</a:t>
              </a:r>
              <a:r>
                <a:rPr lang="zh-TW" altLang="en-US" sz="4000" dirty="0" smtClean="0">
                  <a:latin typeface="華康娃娃體(P)" panose="040B0500000000000000" pitchFamily="82" charset="-122"/>
                  <a:ea typeface="華康娃娃體(P)" panose="040B0500000000000000" pitchFamily="82" charset="-122"/>
                </a:rPr>
                <a:t>證明</a:t>
              </a:r>
              <a:endParaRPr lang="zh-CN" altLang="en-US" sz="4000" dirty="0">
                <a:latin typeface="華康娃娃體(P)" panose="040B0500000000000000" pitchFamily="82" charset="-122"/>
                <a:ea typeface="華康娃娃體(P)" panose="040B0500000000000000" pitchFamily="82" charset="-122"/>
              </a:endParaRPr>
            </a:p>
          </p:txBody>
        </p:sp>
      </p:grpSp>
      <p:pic>
        <p:nvPicPr>
          <p:cNvPr id="6160" name="图片 6">
            <a:extLst>
              <a:ext uri="{FF2B5EF4-FFF2-40B4-BE49-F238E27FC236}">
                <a16:creationId xmlns:a16="http://schemas.microsoft.com/office/drawing/2014/main" id="{5675648C-B170-4ACA-BBA6-9571FBD01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19722" r="16849" b="14722"/>
          <a:stretch>
            <a:fillRect/>
          </a:stretch>
        </p:blipFill>
        <p:spPr bwMode="auto">
          <a:xfrm>
            <a:off x="9062219" y="2546401"/>
            <a:ext cx="1331400" cy="106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B6E02075-5CCF-4AC3-AC6E-EBE59748D060}"/>
              </a:ext>
            </a:extLst>
          </p:cNvPr>
          <p:cNvGrpSpPr>
            <a:grpSpLocks/>
          </p:cNvGrpSpPr>
          <p:nvPr/>
        </p:nvGrpSpPr>
        <p:grpSpPr bwMode="auto">
          <a:xfrm>
            <a:off x="2811463" y="-34925"/>
            <a:ext cx="7923212" cy="2771775"/>
            <a:chOff x="2812029" y="-35069"/>
            <a:chExt cx="7922646" cy="2771775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D05D831-968F-4672-A5F7-9CEEFF8BB4AA}"/>
                </a:ext>
              </a:extLst>
            </p:cNvPr>
            <p:cNvSpPr/>
            <p:nvPr/>
          </p:nvSpPr>
          <p:spPr>
            <a:xfrm>
              <a:off x="3720014" y="812656"/>
              <a:ext cx="5300283" cy="1050925"/>
            </a:xfrm>
            <a:prstGeom prst="roundRect">
              <a:avLst/>
            </a:prstGeom>
            <a:solidFill>
              <a:srgbClr val="FFBF8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grpSp>
          <p:nvGrpSpPr>
            <p:cNvPr id="6155" name="组合 10">
              <a:extLst>
                <a:ext uri="{FF2B5EF4-FFF2-40B4-BE49-F238E27FC236}">
                  <a16:creationId xmlns:a16="http://schemas.microsoft.com/office/drawing/2014/main" id="{55BFDE17-8454-41EF-B176-85A4F03E5F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5050" y="-35069"/>
              <a:ext cx="3669625" cy="2771775"/>
              <a:chOff x="3393422" y="3429000"/>
              <a:chExt cx="3117731" cy="2201738"/>
            </a:xfrm>
          </p:grpSpPr>
          <p:pic>
            <p:nvPicPr>
              <p:cNvPr id="6158" name="图片 11">
                <a:extLst>
                  <a:ext uri="{FF2B5EF4-FFF2-40B4-BE49-F238E27FC236}">
                    <a16:creationId xmlns:a16="http://schemas.microsoft.com/office/drawing/2014/main" id="{9573762D-1087-49E4-93F6-9AC74C56A4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3422" y="3429000"/>
                <a:ext cx="3117731" cy="2201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9" name="图片 12">
                <a:extLst>
                  <a:ext uri="{FF2B5EF4-FFF2-40B4-BE49-F238E27FC236}">
                    <a16:creationId xmlns:a16="http://schemas.microsoft.com/office/drawing/2014/main" id="{FDC4EFAD-FEBB-45AF-9950-1D18D274B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1879" y="4702701"/>
                <a:ext cx="331014" cy="376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6" name="文本框 15">
              <a:extLst>
                <a:ext uri="{FF2B5EF4-FFF2-40B4-BE49-F238E27FC236}">
                  <a16:creationId xmlns:a16="http://schemas.microsoft.com/office/drawing/2014/main" id="{9921A916-85D0-41A7-85F2-88A1FC899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1499" y="833446"/>
              <a:ext cx="258900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zh-TW" altLang="en-US" sz="6000" dirty="0" smtClean="0">
                  <a:latin typeface="華康娃娃體(P)" panose="040B0500000000000000" pitchFamily="82" charset="-122"/>
                  <a:ea typeface="華康娃娃體(P)" panose="040B0500000000000000" pitchFamily="82" charset="-122"/>
                </a:rPr>
                <a:t>歡迎你</a:t>
              </a:r>
              <a:endParaRPr lang="zh-CN" altLang="en-US" sz="6000" dirty="0">
                <a:latin typeface="華康娃娃體(P)" panose="040B0500000000000000" pitchFamily="82" charset="-122"/>
                <a:ea typeface="華康娃娃體(P)" panose="040B0500000000000000" pitchFamily="82" charset="-122"/>
              </a:endParaRPr>
            </a:p>
          </p:txBody>
        </p:sp>
        <p:pic>
          <p:nvPicPr>
            <p:cNvPr id="6157" name="图片 28">
              <a:extLst>
                <a:ext uri="{FF2B5EF4-FFF2-40B4-BE49-F238E27FC236}">
                  <a16:creationId xmlns:a16="http://schemas.microsoft.com/office/drawing/2014/main" id="{7EB7B2DB-71F5-4F16-B770-C55DAD16C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029" y="859812"/>
              <a:ext cx="1084162" cy="123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4927C82B-7511-42D3-8800-82F8CB9C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3543300" y="1341438"/>
            <a:ext cx="6667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0262509D-CE4F-4811-9E53-3D2DFDAE1C3A}"/>
              </a:ext>
            </a:extLst>
          </p:cNvPr>
          <p:cNvSpPr/>
          <p:nvPr/>
        </p:nvSpPr>
        <p:spPr>
          <a:xfrm>
            <a:off x="836613" y="2278063"/>
            <a:ext cx="10547350" cy="34956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153" name="图片 31">
            <a:extLst>
              <a:ext uri="{FF2B5EF4-FFF2-40B4-BE49-F238E27FC236}">
                <a16:creationId xmlns:a16="http://schemas.microsoft.com/office/drawing/2014/main" id="{3E669F7F-AC18-4375-96C8-42C542C8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4937125"/>
            <a:ext cx="12855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8555123" y="4206083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zh-TW" altLang="en-US" sz="40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鑑輔會安置</a:t>
            </a:r>
            <a:endParaRPr lang="zh-CN" altLang="en-US" sz="40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6450" y="1636649"/>
            <a:ext cx="9080500" cy="680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 b="58246"/>
          <a:stretch>
            <a:fillRect/>
          </a:stretch>
        </p:blipFill>
        <p:spPr bwMode="auto">
          <a:xfrm>
            <a:off x="1430338" y="874713"/>
            <a:ext cx="68468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2276475"/>
            <a:ext cx="4140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TW" altLang="en-US" sz="7200" dirty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環境介紹</a:t>
            </a:r>
            <a:endParaRPr lang="zh-CN" altLang="en-US" sz="72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5093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B1FFCFE-B600-48CF-9C12-7475B4482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0EEE1"/>
              </a:clrFrom>
              <a:clrTo>
                <a:srgbClr val="F0EE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3" t="21579" r="48641" b="20300"/>
          <a:stretch/>
        </p:blipFill>
        <p:spPr>
          <a:xfrm>
            <a:off x="439223" y="1987843"/>
            <a:ext cx="1874235" cy="40583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6238C86-8D81-4ACE-ADF2-DDA86FCD51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708871" y="1884973"/>
            <a:ext cx="790072" cy="73260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7FF7B6-909D-42EE-86DC-ABA8B20E4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259" b="92593" l="598" r="99103">
                        <a14:backgroundMark x1="18236" y1="51389" x2="18236" y2="51389"/>
                        <a14:backgroundMark x1="15695" y1="56481" x2="15695" y2="56481"/>
                        <a14:backgroundMark x1="18236" y1="40741" x2="18236" y2="40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622" y="4937165"/>
            <a:ext cx="12854292" cy="268853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0C48AC3-E64F-46DE-B375-CC083D6CEC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E5EA"/>
              </a:clrFrom>
              <a:clrTo>
                <a:srgbClr val="FEE5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80" y="329474"/>
            <a:ext cx="6764552" cy="105577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6" b="8604"/>
          <a:stretch/>
        </p:blipFill>
        <p:spPr>
          <a:xfrm>
            <a:off x="1970213" y="178775"/>
            <a:ext cx="2730325" cy="341239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850" y="2251274"/>
            <a:ext cx="3849368" cy="288702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220" y="1583707"/>
            <a:ext cx="2933438" cy="391125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185730" y="5400390"/>
            <a:ext cx="3943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戶外活動區</a:t>
            </a:r>
            <a:endParaRPr lang="zh-TW" altLang="en-US" sz="44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2870562" y="496774"/>
            <a:ext cx="1325577" cy="1229156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5505788" y="2671094"/>
            <a:ext cx="1451480" cy="1345901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559343" y="2379272"/>
            <a:ext cx="1459178" cy="13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文本框 6">
            <a:extLst>
              <a:ext uri="{FF2B5EF4-FFF2-40B4-BE49-F238E27FC236}">
                <a16:creationId xmlns:a16="http://schemas.microsoft.com/office/drawing/2014/main" id="{B4800E2D-0DE7-4D53-BA7B-8B5E19E76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10" y="4893996"/>
            <a:ext cx="39859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TW" altLang="en-US" sz="44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室內活動區</a:t>
            </a:r>
            <a:endParaRPr lang="zh-CN" altLang="en-US" sz="44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1E01B4C-4AC8-4739-A206-25AB145A16B1}"/>
              </a:ext>
            </a:extLst>
          </p:cNvPr>
          <p:cNvGrpSpPr>
            <a:grpSpLocks/>
          </p:cNvGrpSpPr>
          <p:nvPr/>
        </p:nvGrpSpPr>
        <p:grpSpPr bwMode="auto">
          <a:xfrm>
            <a:off x="9029700" y="4246245"/>
            <a:ext cx="2891790" cy="2611755"/>
            <a:chOff x="1123073" y="1073788"/>
            <a:chExt cx="4484991" cy="3631916"/>
          </a:xfrm>
        </p:grpSpPr>
        <p:pic>
          <p:nvPicPr>
            <p:cNvPr id="8199" name="图片 14">
              <a:extLst>
                <a:ext uri="{FF2B5EF4-FFF2-40B4-BE49-F238E27FC236}">
                  <a16:creationId xmlns:a16="http://schemas.microsoft.com/office/drawing/2014/main" id="{211DCDAA-072F-4C02-83B9-B94DC5FEB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43"/>
            <a:stretch>
              <a:fillRect/>
            </a:stretch>
          </p:blipFill>
          <p:spPr bwMode="auto">
            <a:xfrm>
              <a:off x="1123073" y="1073788"/>
              <a:ext cx="4484991" cy="3254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图片 15">
              <a:extLst>
                <a:ext uri="{FF2B5EF4-FFF2-40B4-BE49-F238E27FC236}">
                  <a16:creationId xmlns:a16="http://schemas.microsoft.com/office/drawing/2014/main" id="{BD27F442-4D5B-444C-B1A2-80334827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4711" flipH="1">
              <a:off x="4544402" y="3294778"/>
              <a:ext cx="960066" cy="141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126" y="613410"/>
            <a:ext cx="3680460" cy="309372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/>
          <a:stretch/>
        </p:blipFill>
        <p:spPr>
          <a:xfrm>
            <a:off x="7582783" y="440054"/>
            <a:ext cx="4167257" cy="328041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1227" y="1986522"/>
            <a:ext cx="4173350" cy="35260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1341209" y="557734"/>
            <a:ext cx="1325577" cy="1229156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935113" y="2080259"/>
            <a:ext cx="1325577" cy="1229156"/>
          </a:xfrm>
          <a:prstGeom prst="rect">
            <a:avLst/>
          </a:prstGeom>
        </p:spPr>
      </p:pic>
      <p:pic>
        <p:nvPicPr>
          <p:cNvPr id="18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8364171" y="440054"/>
            <a:ext cx="1465394" cy="1358803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151B035A-5E3A-43DC-979F-6EE0CD4282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9166777" y="759448"/>
            <a:ext cx="1325577" cy="122915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2">
            <a:extLst>
              <a:ext uri="{FF2B5EF4-FFF2-40B4-BE49-F238E27FC236}">
                <a16:creationId xmlns:a16="http://schemas.microsoft.com/office/drawing/2014/main" id="{214AD91C-54DE-4B20-86A1-1EB2F12F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4" b="-2"/>
          <a:stretch>
            <a:fillRect/>
          </a:stretch>
        </p:blipFill>
        <p:spPr bwMode="auto">
          <a:xfrm>
            <a:off x="2068831" y="4216232"/>
            <a:ext cx="7429499" cy="264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9" y="250825"/>
            <a:ext cx="3695752" cy="32575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45" y="285750"/>
            <a:ext cx="4156196" cy="31527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06" y="285750"/>
            <a:ext cx="4156194" cy="311785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01451" y="3504000"/>
            <a:ext cx="1154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扮演</a:t>
            </a:r>
            <a:r>
              <a:rPr lang="zh-TW" altLang="en-US" sz="40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區                 益智區                 圖書區</a:t>
            </a:r>
            <a:endParaRPr lang="zh-TW" altLang="en-US" sz="40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503051E-475C-4E2D-8FAC-E975C9950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3397">
            <a:off x="4439239" y="2677542"/>
            <a:ext cx="2993419" cy="2245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0" y="1200150"/>
            <a:ext cx="4501023" cy="3375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圖片 17" descr="105.12.教學環境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333"/>
          <a:stretch/>
        </p:blipFill>
        <p:spPr bwMode="auto">
          <a:xfrm>
            <a:off x="7657717" y="1215399"/>
            <a:ext cx="3886683" cy="3360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9F00CE-F536-47A5-B73D-F5060A1B75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28145" b="18237"/>
          <a:stretch/>
        </p:blipFill>
        <p:spPr>
          <a:xfrm>
            <a:off x="9661796" y="3968583"/>
            <a:ext cx="2368116" cy="213503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764192" y="5255642"/>
            <a:ext cx="3437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兩間廁所</a:t>
            </a:r>
            <a:endParaRPr lang="zh-TW" altLang="en-US" sz="40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28709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2A91F7C-560F-4B59-A45F-9D7FE9B4FA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0EEE1"/>
              </a:clrFrom>
              <a:clrTo>
                <a:srgbClr val="F0EE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26"/>
          <a:stretch/>
        </p:blipFill>
        <p:spPr>
          <a:xfrm>
            <a:off x="8461000" y="669851"/>
            <a:ext cx="2990265" cy="685800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058FAF0-68A3-4944-8291-9B84638E3569}"/>
              </a:ext>
            </a:extLst>
          </p:cNvPr>
          <p:cNvGrpSpPr/>
          <p:nvPr/>
        </p:nvGrpSpPr>
        <p:grpSpPr>
          <a:xfrm>
            <a:off x="1544106" y="1453934"/>
            <a:ext cx="6175132" cy="965341"/>
            <a:chOff x="6583936" y="1967363"/>
            <a:chExt cx="4795723" cy="965341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C8B9D33-0FB8-467F-8584-E5F4CABC3DA6}"/>
                </a:ext>
              </a:extLst>
            </p:cNvPr>
            <p:cNvSpPr txBox="1"/>
            <p:nvPr/>
          </p:nvSpPr>
          <p:spPr>
            <a:xfrm>
              <a:off x="6583936" y="2624927"/>
              <a:ext cx="4795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dirty="0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BF4BD8F-6800-4DAD-AF23-8B54BEC204EC}"/>
                </a:ext>
              </a:extLst>
            </p:cNvPr>
            <p:cNvSpPr txBox="1"/>
            <p:nvPr/>
          </p:nvSpPr>
          <p:spPr>
            <a:xfrm>
              <a:off x="8075786" y="1967363"/>
              <a:ext cx="1812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2400" dirty="0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CA8D51E8-D802-42BF-BBA3-E0F46CCD8253}"/>
              </a:ext>
            </a:extLst>
          </p:cNvPr>
          <p:cNvGrpSpPr/>
          <p:nvPr/>
        </p:nvGrpSpPr>
        <p:grpSpPr>
          <a:xfrm>
            <a:off x="1300879" y="2711663"/>
            <a:ext cx="6661586" cy="808075"/>
            <a:chOff x="1293629" y="3694813"/>
            <a:chExt cx="6661586" cy="808075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DD1A50F8-75CB-4807-BA4E-514764D11D1E}"/>
                </a:ext>
              </a:extLst>
            </p:cNvPr>
            <p:cNvSpPr/>
            <p:nvPr/>
          </p:nvSpPr>
          <p:spPr>
            <a:xfrm>
              <a:off x="1293629" y="3694813"/>
              <a:ext cx="808075" cy="808075"/>
            </a:xfrm>
            <a:prstGeom prst="ellipse">
              <a:avLst/>
            </a:prstGeom>
            <a:solidFill>
              <a:srgbClr val="E6759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A</a:t>
              </a:r>
              <a:endParaRPr lang="zh-CN" altLang="en-US" dirty="0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E284802D-8CA9-4C6A-B3D1-29FE57F20DDC}"/>
                </a:ext>
              </a:extLst>
            </p:cNvPr>
            <p:cNvSpPr/>
            <p:nvPr/>
          </p:nvSpPr>
          <p:spPr>
            <a:xfrm>
              <a:off x="3244799" y="3694813"/>
              <a:ext cx="808075" cy="808075"/>
            </a:xfrm>
            <a:prstGeom prst="ellipse">
              <a:avLst/>
            </a:prstGeom>
            <a:solidFill>
              <a:srgbClr val="E5D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B</a:t>
              </a:r>
              <a:endParaRPr lang="zh-CN" altLang="en-US" dirty="0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A38C04AB-3B18-4FCA-9872-D91DDE4A40BC}"/>
                </a:ext>
              </a:extLst>
            </p:cNvPr>
            <p:cNvSpPr/>
            <p:nvPr/>
          </p:nvSpPr>
          <p:spPr>
            <a:xfrm>
              <a:off x="5195969" y="3694813"/>
              <a:ext cx="808075" cy="808075"/>
            </a:xfrm>
            <a:prstGeom prst="ellipse">
              <a:avLst/>
            </a:prstGeom>
            <a:solidFill>
              <a:srgbClr val="5826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C</a:t>
              </a:r>
              <a:endParaRPr lang="zh-CN" altLang="en-US" dirty="0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CB424FDA-27BC-450A-8EAC-D76282DE9F3A}"/>
                </a:ext>
              </a:extLst>
            </p:cNvPr>
            <p:cNvSpPr/>
            <p:nvPr/>
          </p:nvSpPr>
          <p:spPr>
            <a:xfrm>
              <a:off x="7147140" y="3694813"/>
              <a:ext cx="808075" cy="808075"/>
            </a:xfrm>
            <a:prstGeom prst="ellipse">
              <a:avLst/>
            </a:prstGeom>
            <a:solidFill>
              <a:srgbClr val="1A5C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D</a:t>
              </a:r>
              <a:endParaRPr lang="zh-CN" altLang="en-US" dirty="0"/>
            </a:p>
          </p:txBody>
        </p:sp>
      </p:grpSp>
      <p:sp>
        <p:nvSpPr>
          <p:cNvPr id="10" name="文本框 7">
            <a:extLst>
              <a:ext uri="{FF2B5EF4-FFF2-40B4-BE49-F238E27FC236}">
                <a16:creationId xmlns:a16="http://schemas.microsoft.com/office/drawing/2014/main" id="{78D50903-80A8-4488-8970-020481C81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96" y="3855410"/>
            <a:ext cx="149687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TW" altLang="en-US" sz="4400" dirty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主題課程</a:t>
            </a:r>
            <a:endParaRPr lang="zh-CN" altLang="en-US" sz="44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  <p:sp>
        <p:nvSpPr>
          <p:cNvPr id="20" name="文本框 7">
            <a:extLst>
              <a:ext uri="{FF2B5EF4-FFF2-40B4-BE49-F238E27FC236}">
                <a16:creationId xmlns:a16="http://schemas.microsoft.com/office/drawing/2014/main" id="{98EDC700-0803-490F-BB68-D930E6E5A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2988" y="3910810"/>
            <a:ext cx="149687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TW" altLang="en-US" sz="4400" dirty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融合活動</a:t>
            </a:r>
            <a:endParaRPr lang="zh-CN" altLang="en-US" sz="44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:a16="http://schemas.microsoft.com/office/drawing/2014/main" id="{59E259A6-3551-474C-8442-DC5F53856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508" y="3910810"/>
            <a:ext cx="149687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zh-TW" altLang="en-US" sz="4400" dirty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節慶教學</a:t>
            </a:r>
            <a:endParaRPr lang="zh-CN" altLang="en-US" sz="44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23676" y="1315434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6000" dirty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活動規劃</a:t>
            </a:r>
            <a:endParaRPr lang="zh-CN" altLang="en-US" sz="60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13802" y="3910810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44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生活</a:t>
            </a:r>
            <a:endParaRPr lang="en-US" altLang="zh-TW" sz="4400" dirty="0" smtClean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  <a:p>
            <a:pPr eaLnBrk="1" hangingPunct="1"/>
            <a:r>
              <a:rPr lang="zh-TW" altLang="en-US" sz="4400" dirty="0" smtClean="0">
                <a:latin typeface="華康娃娃體(P)" panose="040B0500000000000000" pitchFamily="82" charset="-122"/>
                <a:ea typeface="華康娃娃體(P)" panose="040B0500000000000000" pitchFamily="82" charset="-122"/>
              </a:rPr>
              <a:t>自理</a:t>
            </a:r>
            <a:endParaRPr lang="zh-CN" altLang="en-US" sz="4400" dirty="0">
              <a:latin typeface="華康娃娃體(P)" panose="040B0500000000000000" pitchFamily="82" charset="-122"/>
              <a:ea typeface="華康娃娃體(P)" panose="040B05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95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2" grpId="0"/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114</Words>
  <Application>Microsoft Office PowerPoint</Application>
  <PresentationFormat>寬螢幕</PresentationFormat>
  <Paragraphs>55</Paragraphs>
  <Slides>16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5" baseType="lpstr">
      <vt:lpstr>Adobe Arabic</vt:lpstr>
      <vt:lpstr>等线</vt:lpstr>
      <vt:lpstr>微软雅黑</vt:lpstr>
      <vt:lpstr>字魂58号-创中黑</vt:lpstr>
      <vt:lpstr>字魂7号-温暖童稚体</vt:lpstr>
      <vt:lpstr>華康娃娃體(P)</vt:lpstr>
      <vt:lpstr>Arial</vt:lpstr>
      <vt:lpstr>Calibri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ghost29</cp:lastModifiedBy>
  <cp:revision>73</cp:revision>
  <dcterms:created xsi:type="dcterms:W3CDTF">2019-10-17T09:10:34Z</dcterms:created>
  <dcterms:modified xsi:type="dcterms:W3CDTF">2020-01-08T00:29:48Z</dcterms:modified>
</cp:coreProperties>
</file>