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0" r:id="rId3"/>
    <p:sldId id="271" r:id="rId4"/>
    <p:sldId id="286" r:id="rId5"/>
    <p:sldId id="291" r:id="rId6"/>
    <p:sldId id="293" r:id="rId7"/>
    <p:sldId id="292" r:id="rId8"/>
    <p:sldId id="288" r:id="rId9"/>
    <p:sldId id="294" r:id="rId10"/>
    <p:sldId id="290" r:id="rId11"/>
    <p:sldId id="295" r:id="rId12"/>
    <p:sldId id="266" r:id="rId1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CC3300"/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45" autoAdjust="0"/>
  </p:normalViewPr>
  <p:slideViewPr>
    <p:cSldViewPr>
      <p:cViewPr varScale="1">
        <p:scale>
          <a:sx n="83" d="100"/>
          <a:sy n="83" d="100"/>
        </p:scale>
        <p:origin x="89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8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0C622-2994-4486-B83E-C5B6B1117CA8}" type="datetimeFigureOut">
              <a:rPr lang="zh-TW" altLang="en-US" smtClean="0"/>
              <a:pPr/>
              <a:t>2020/1/10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9336E-DDFA-4060-A6F5-C35A2FA94CB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8966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7B7BAA-9E86-4E28-A93D-5F869F2447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1616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6CA4F-6D15-4EC1-9652-20E203442A5A}" type="slidenum">
              <a:rPr lang="en-US" altLang="zh-TW" smtClean="0"/>
              <a:pPr/>
              <a:t>1</a:t>
            </a:fld>
            <a:endParaRPr lang="en-US" altLang="zh-TW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eden.org.tw/index.php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938326CC-1823-4578-8DDC-49B160B03CBA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82946" name="Picture 2" descr="伊甸社會福利基金會">
            <a:hlinkClick r:id="rId2" tooltip="伊甸社會福利基金會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3240360" cy="756505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9EB7D-91C5-4165-8746-437A090D3CD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6EBC9B-9391-41FC-9D3B-83DD654273D8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10B55EA9-C891-4D81-ADF8-D59458323461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864B9C68-6588-4926-A304-E037F259DEDA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4E966-77EE-4899-ABAE-67EDA2979446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07A92-8E76-4422-A77C-F473BDE2581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FB269A05-17FC-42CA-9CEA-60335342E6D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F21EF-3DF6-4AD3-A178-3932E7B394A3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en-US" altLang="zh-TW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305689B9-2FF3-4063-8EE3-9207B20CD96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en-US" altLang="zh-TW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8358999B-4689-4437-B684-C7C18E9E5CA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eden.org.tw/index.php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C0FE171-ACAD-4987-876D-D0703C6E57D3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83970" name="Picture 2" descr="伊甸社會福利基金會">
            <a:hlinkClick r:id="rId13" tooltip="伊甸社會福利基金會"/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520" y="116632"/>
            <a:ext cx="3084334" cy="72007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981075"/>
            <a:ext cx="8064500" cy="2016125"/>
          </a:xfrm>
        </p:spPr>
        <p:txBody>
          <a:bodyPr/>
          <a:lstStyle/>
          <a:p>
            <a:pPr eaLnBrk="1" hangingPunct="1"/>
            <a:r>
              <a:rPr lang="zh-TW" altLang="zh-TW" sz="4000" b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早期療育服務系統認識</a:t>
            </a:r>
            <a:r>
              <a:rPr lang="en-US" altLang="zh-TW" b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基隆市兒童發展通報轉介暨個管中心業務簡介</a:t>
            </a:r>
          </a:p>
        </p:txBody>
      </p:sp>
      <p:sp>
        <p:nvSpPr>
          <p:cNvPr id="307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427984" y="5301208"/>
            <a:ext cx="4536381" cy="1081088"/>
          </a:xfrm>
        </p:spPr>
        <p:txBody>
          <a:bodyPr>
            <a:normAutofit/>
          </a:bodyPr>
          <a:lstStyle/>
          <a:p>
            <a:pPr algn="r" eaLnBrk="1" hangingPunct="1"/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基隆市身心障礙福利服務中心</a:t>
            </a:r>
          </a:p>
          <a:p>
            <a:pPr algn="ctr" eaLnBrk="1" hangingPunct="1"/>
            <a:endParaRPr lang="zh-TW" altLang="en-US" sz="2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2A96E-40F2-43C1-8AD2-1F9C9DE53D9D}" type="slidenum">
              <a:rPr lang="en-US" altLang="zh-TW"/>
              <a:pPr>
                <a:defRPr/>
              </a:pPr>
              <a:t>1</a:t>
            </a:fld>
            <a:endParaRPr lang="en-US" altLang="zh-TW" dirty="0"/>
          </a:p>
        </p:txBody>
      </p:sp>
      <p:pic>
        <p:nvPicPr>
          <p:cNvPr id="3077" name="Picture 7" descr="D:\雅玲\雅玲年度工作\104年\104年早療事工\104年早療宣廣用圖\甜甜圈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6964" y="3717032"/>
            <a:ext cx="2285006" cy="207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到宅療育</a:t>
            </a:r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>
          <a:xfrm>
            <a:off x="251520" y="1556792"/>
            <a:ext cx="4536504" cy="48737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條件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領有身心障礙證明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0-6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歲學齡前兒童，或確診為發展遲緩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0-6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歲學齡前兒童。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資格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基隆市發展遲緩兒童早期療育個案管理中心個案，且經評估後無法或不宜至療育單位接受療育者。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  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家住偏遠山區，交通不便者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  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年齡小、身體虛弱者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 pitchFamily="18" charset="2"/>
            </a:endParaRPr>
          </a:p>
          <a:p>
            <a:pPr eaLnBrk="1" hangingPunct="1">
              <a:buFontTx/>
              <a:buNone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  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隔代教養或新住民家庭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 pitchFamily="18" charset="2"/>
            </a:endParaRPr>
          </a:p>
          <a:p>
            <a:pPr eaLnBrk="1" hangingPunct="1">
              <a:buFontTx/>
              <a:buNone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  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媽媽懷孕無法至醫療單位接受療育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 pitchFamily="18" charset="2"/>
            </a:endParaRPr>
          </a:p>
          <a:p>
            <a:pPr eaLnBrk="1" hangingPunct="1">
              <a:buFontTx/>
              <a:buNone/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4138" y="6343650"/>
            <a:ext cx="587375" cy="4889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424FC0-EC6F-4ECA-8C96-7E361A097A2D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967536" y="1556792"/>
            <a:ext cx="3636912" cy="48737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服務內容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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生活自理訓練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zh-TW" alt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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親子與親職教育輔導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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生活輔具之操作與使用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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簡易動作訓練與復健之提供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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其他各類評估之服務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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其他資源介入及連結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 pitchFamily="18" charset="2"/>
              </a:rPr>
              <a:t>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認知、溝通訓練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方式：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/>
              </a:rPr>
              <a:t>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/>
              </a:rPr>
              <a:t>以一對一的方式進行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ebding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/>
              </a:rPr>
              <a:t>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/>
              </a:rPr>
              <a:t>每週一次，每次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/>
              </a:rPr>
              <a:t>60-90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ebdings"/>
              </a:rPr>
              <a:t>分鐘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ebdings"/>
            </a:endParaRPr>
          </a:p>
          <a:p>
            <a:pPr marL="274320" lvl="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</a:t>
            </a:r>
            <a:r>
              <a:rPr kumimoji="0"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</a:t>
            </a:r>
            <a:r>
              <a:rPr kumimoji="0"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費用免費</a:t>
            </a:r>
            <a:endParaRPr kumimoji="0" lang="zh-TW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3325">
            <a:off x="75449" y="1520028"/>
            <a:ext cx="2858116" cy="1838504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0B55EA9-C891-4D81-ADF8-D59458323461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913" y="3553687"/>
            <a:ext cx="3330314" cy="264889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6516" y="116632"/>
            <a:ext cx="4434935" cy="309634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2986" y="3581990"/>
            <a:ext cx="3330316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6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764704"/>
            <a:ext cx="7467600" cy="1143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您的通報，他的希望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7544" y="2420888"/>
            <a:ext cx="8001000" cy="3154363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如果您發覺孩子的發展疑似有遲緩狀況，請您</a:t>
            </a:r>
            <a:endParaRPr lang="en-US" altLang="zh-TW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主動與「基隆市兒童發展通報轉介中心」聯繫。</a:t>
            </a:r>
          </a:p>
          <a:p>
            <a:pPr eaLnBrk="1" hangingPunct="1">
              <a:buFontTx/>
              <a:buNone/>
            </a:pPr>
            <a:endParaRPr lang="zh-TW" altLang="en-US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通報專線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02-2466-2355#265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簡社工；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#278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巫社工</a:t>
            </a:r>
            <a:endParaRPr lang="en-US" altLang="zh-TW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傳    真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:02-2466-2357</a:t>
            </a:r>
          </a:p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E-</a:t>
            </a:r>
            <a:r>
              <a:rPr lang="en-US" altLang="zh-TW" dirty="0" err="1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MAIL:keelung@eden.org.tw</a:t>
            </a:r>
            <a:endParaRPr lang="en-US" altLang="zh-TW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en-US" altLang="zh-TW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3A2C5E1-DE3A-4381-A01C-B3B8B15F4960}" type="slidenum">
              <a:rPr lang="en-US" altLang="zh-TW"/>
              <a:pPr>
                <a:defRPr/>
              </a:pPr>
              <a:t>12</a:t>
            </a:fld>
            <a:endParaRPr lang="en-US" altLang="zh-TW"/>
          </a:p>
        </p:txBody>
      </p:sp>
      <p:pic>
        <p:nvPicPr>
          <p:cNvPr id="22533" name="Picture 6" descr="D:\雅玲\雅玲年度工作\104年\104年早療事工\104年早療宣廣用圖\甜甜圈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265113"/>
            <a:ext cx="2160588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0"/>
            <a:ext cx="8001000" cy="795338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基隆市兒童發展通報轉介暨個管中心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3568" y="1700808"/>
            <a:ext cx="8001000" cy="4608513"/>
          </a:xfrm>
          <a:ln>
            <a:solidFill>
              <a:srgbClr val="008080"/>
            </a:solidFill>
          </a:ln>
        </p:spPr>
        <p:txBody>
          <a:bodyPr/>
          <a:lstStyle/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工作內容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受理通報個案。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協助轉介個案接受聯合評估。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安排個案併同其評估報告，後送療育服務。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個案管理及定期追蹤。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個案再安置或結案。 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個案基本資料、評估報告結果及安置情形之登錄作業及檔案管理。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其他有關安置轉介諮詢、追蹤輔導及相關服務。</a:t>
            </a:r>
            <a:endParaRPr lang="en-US" altLang="zh-TW" sz="2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早期療育相關講座、研習及宣廣活動辦理。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7168564-5752-448D-B352-88244CB86382}" type="slidenum">
              <a:rPr lang="en-US" altLang="zh-TW"/>
              <a:pPr>
                <a:defRPr/>
              </a:pPr>
              <a:t>2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0"/>
            <a:ext cx="8001000" cy="938213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基隆市兒童發展通報轉介暨個管中心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3568" y="1988840"/>
            <a:ext cx="8001000" cy="4035425"/>
          </a:xfrm>
          <a:ln>
            <a:solidFill>
              <a:srgbClr val="008080"/>
            </a:solidFill>
          </a:ln>
        </p:spPr>
        <p:txBody>
          <a:bodyPr/>
          <a:lstStyle/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工作任務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協助家庭成員間的互動關係。</a:t>
            </a:r>
            <a:endParaRPr lang="zh-TW" altLang="en-US" sz="2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協助紓解家庭壓力及增強解決家庭問題之能力。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協助家庭積極運用療育資源，使幼兒順利接受療育。 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提供家庭情緒支持，協助父母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主要照顧者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面對子女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發展遲緩的問題。</a:t>
            </a:r>
          </a:p>
          <a:p>
            <a:pPr marL="812800" indent="-812800" eaLnBrk="1" hangingPunct="1"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教導父母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主要照顧者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相關知識與技巧，並期訓練父母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主要照顧者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成員幼兒的個案管理者。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6B2B37A-D910-4746-8DD5-DFF2E66ED40F}" type="slidenum">
              <a:rPr lang="en-US" altLang="zh-TW"/>
              <a:pPr>
                <a:defRPr/>
              </a:pPr>
              <a:t>3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308">
            <a:off x="4054846" y="3837078"/>
            <a:ext cx="5075950" cy="2762871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764704"/>
            <a:ext cx="8001000" cy="72008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日間托育服務</a:t>
            </a:r>
            <a:endParaRPr lang="en-US" altLang="zh-TW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28801"/>
            <a:ext cx="7113984" cy="4467200"/>
          </a:xfrm>
          <a:ln>
            <a:solidFill>
              <a:srgbClr val="00808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條件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領有身心障礙證明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2-6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歲學齡前兒童，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或確診為發展遲緩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2-6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歲學齡前兒童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服務內容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eaLnBrk="1" hangingPunct="1">
              <a:buFontTx/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  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個別化服務計劃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 (ISP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)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sym typeface="Webdings" pitchFamily="18" charset="2"/>
              </a:rPr>
              <a:t>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  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團體生活規範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  <a:p>
            <a:pPr marL="457200" indent="-457200"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 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/>
              </a:rPr>
              <a:t>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sym typeface="Webdings"/>
              </a:rPr>
              <a:t>社區適應課程          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/>
              </a:rPr>
              <a:t>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sym typeface="Webdings"/>
              </a:rPr>
              <a:t>教學觀摩及家長會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  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配合治療師提供復健及感統課程訓練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  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認知、操作、生活自理課程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方式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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每週一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五上午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8:30-15:30</a:t>
            </a:r>
          </a:p>
          <a:p>
            <a:pPr>
              <a:buNone/>
            </a:pP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提供交通車接送服務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84138" y="6343650"/>
            <a:ext cx="587375" cy="4889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6B79FE-5265-4570-A5B3-69EF44532A16}" type="slidenum">
              <a:rPr lang="en-US" altLang="zh-TW"/>
              <a:pPr>
                <a:defRPr/>
              </a:pPr>
              <a:t>4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524">
            <a:off x="320604" y="569837"/>
            <a:ext cx="3863021" cy="1913856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0B55EA9-C891-4D81-ADF8-D59458323461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6" name="AutoShape 2" descr="\\10.1.32.2\%E6%97%A5%E6%89%98%E6%97%A9%E7%99%82%E7%B5%84\108%E5%B9%B4%E8%B3%87%E6%96%99\108%E6%B4%BB%E5%8B%95%E7%85%A7%E7%89%87\108.10%E8%94%AC%E6%9E%9C%E7%B8%BD%E5%8B%95%E5%93%A1\%E7%BE%8E%E5%8B%9E%E8%AA%B2\timeline_20191128_1726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81">
            <a:off x="5255620" y="377163"/>
            <a:ext cx="2915816" cy="19565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67" y="4408179"/>
            <a:ext cx="2554866" cy="191528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160846"/>
            <a:ext cx="2554866" cy="159921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2" y="5110825"/>
            <a:ext cx="2266704" cy="169926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2" y="2716106"/>
            <a:ext cx="2990663" cy="224198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87" y="2600793"/>
            <a:ext cx="2987824" cy="22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9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712321"/>
            <a:ext cx="3359741" cy="284455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0B55EA9-C891-4D81-ADF8-D59458323461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6" y="980728"/>
            <a:ext cx="3960440" cy="296899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670">
            <a:off x="791753" y="4169168"/>
            <a:ext cx="3105246" cy="210165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544374"/>
            <a:ext cx="3359741" cy="28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0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8" y="836712"/>
            <a:ext cx="2704769" cy="2448271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0B55EA9-C891-4D81-ADF8-D59458323461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57" y="116632"/>
            <a:ext cx="3696639" cy="20851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1" y="3429000"/>
            <a:ext cx="2685656" cy="29623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38" y="2101918"/>
            <a:ext cx="3137053" cy="220331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19" y="4293511"/>
            <a:ext cx="3323297" cy="24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1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956550" cy="811213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時段課程</a:t>
            </a:r>
            <a:endParaRPr lang="en-US" altLang="zh-TW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772816"/>
            <a:ext cx="6984702" cy="4752528"/>
          </a:xfrm>
          <a:ln>
            <a:solidFill>
              <a:srgbClr val="008080"/>
            </a:solidFill>
          </a:ln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條件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領有身心障礙證明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0-6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歲學齡前兒童，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或確診為發展遲緩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0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-6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歲學齡前兒童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課程內容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認知、操作等訓練課程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   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協助家長居家生活技巧指導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   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教導家長簡易動作訓練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   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提供家長所需之教材教具等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  <a:p>
            <a:pPr marL="457200" indent="-457200">
              <a:buNone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   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/>
              </a:rPr>
              <a:t>教養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sym typeface="Webdings"/>
              </a:rPr>
              <a:t>諮詢  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/>
              </a:rPr>
              <a:t>  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sym typeface="Webdings"/>
              </a:rPr>
              <a:t>生活輔具之操作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方式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>
              <a:buNone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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每週一次，每次約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分鐘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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一對一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為主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  <a:sym typeface="Webdings" pitchFamily="18" charset="2"/>
            </a:endParaRPr>
          </a:p>
          <a:p>
            <a:pPr>
              <a:buNone/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Webdings" pitchFamily="18" charset="2"/>
              </a:rPr>
              <a:t>  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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500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元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/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堂，四次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/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月，每季申請，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  <a:sym typeface="Webdings" pitchFamily="18" charset="2"/>
            </a:endParaRPr>
          </a:p>
          <a:p>
            <a:pPr>
              <a:buNone/>
            </a:pPr>
            <a:r>
              <a:rPr lang="zh-TW" altLang="en-US" sz="2000" dirty="0">
                <a:latin typeface="標楷體" pitchFamily="65" charset="-120"/>
                <a:ea typeface="標楷體" pitchFamily="65" charset="-120"/>
                <a:sym typeface="Webdings" pitchFamily="18" charset="2"/>
              </a:rPr>
              <a:t>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    政府補助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300/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堂（療育補助費）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150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元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/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Webdings" pitchFamily="18" charset="2"/>
              </a:rPr>
              <a:t>次（交通費）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Webdings"/>
            </a:endParaRPr>
          </a:p>
          <a:p>
            <a:pPr eaLnBrk="1" hangingPunct="1">
              <a:buFontTx/>
              <a:buNone/>
              <a:defRPr/>
            </a:pPr>
            <a:endParaRPr lang="zh-TW" altLang="en-US" sz="2000" dirty="0" smtClean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84138" y="6343650"/>
            <a:ext cx="587375" cy="4889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C0135B-D75D-4F1F-BBFC-C4796062418E}" type="slidenum">
              <a:rPr lang="en-US" altLang="zh-TW"/>
              <a:pPr>
                <a:defRPr/>
              </a:pPr>
              <a:t>8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" y="1268760"/>
            <a:ext cx="3300554" cy="2475416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0B55EA9-C891-4D81-ADF8-D59458323461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18" y="5175563"/>
            <a:ext cx="2184243" cy="163818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388" y="4051109"/>
            <a:ext cx="2998543" cy="224890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1917"/>
            <a:ext cx="2841921" cy="213144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35" y="4094615"/>
            <a:ext cx="2909738" cy="218132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271" y="2702306"/>
            <a:ext cx="3035136" cy="227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6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CAEACE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AEACE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1598</TotalTime>
  <Words>683</Words>
  <Application>Microsoft Office PowerPoint</Application>
  <PresentationFormat>如螢幕大小 (4:3)</PresentationFormat>
  <Paragraphs>84</Paragraphs>
  <Slides>12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1" baseType="lpstr">
      <vt:lpstr>新細明體</vt:lpstr>
      <vt:lpstr>標楷體</vt:lpstr>
      <vt:lpstr>Arial</vt:lpstr>
      <vt:lpstr>Century Schoolbook</vt:lpstr>
      <vt:lpstr>Verdana</vt:lpstr>
      <vt:lpstr>Webdings</vt:lpstr>
      <vt:lpstr>Wingdings</vt:lpstr>
      <vt:lpstr>Wingdings 2</vt:lpstr>
      <vt:lpstr>壁窗</vt:lpstr>
      <vt:lpstr>早期療育服務系統認識  基隆市兒童發展通報轉介暨個管中心業務簡介</vt:lpstr>
      <vt:lpstr>基隆市兒童發展通報轉介暨個管中心</vt:lpstr>
      <vt:lpstr>基隆市兒童發展通報轉介暨個管中心</vt:lpstr>
      <vt:lpstr>日間托育服務</vt:lpstr>
      <vt:lpstr>PowerPoint 簡報</vt:lpstr>
      <vt:lpstr>PowerPoint 簡報</vt:lpstr>
      <vt:lpstr>PowerPoint 簡報</vt:lpstr>
      <vt:lpstr>時段課程</vt:lpstr>
      <vt:lpstr>PowerPoint 簡報</vt:lpstr>
      <vt:lpstr>到宅療育</vt:lpstr>
      <vt:lpstr>PowerPoint 簡報</vt:lpstr>
      <vt:lpstr>您的通報，他的希望</vt:lpstr>
    </vt:vector>
  </TitlesOfParts>
  <Company>eden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基隆市發展遲緩兒童 早期療育通報轉介中心 業務簡介</dc:title>
  <dc:creator>明玉</dc:creator>
  <cp:lastModifiedBy>132_簡美雯</cp:lastModifiedBy>
  <cp:revision>87</cp:revision>
  <dcterms:created xsi:type="dcterms:W3CDTF">2005-09-08T02:37:32Z</dcterms:created>
  <dcterms:modified xsi:type="dcterms:W3CDTF">2020-01-10T09:20:48Z</dcterms:modified>
</cp:coreProperties>
</file>