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0" r:id="rId4"/>
    <p:sldId id="261" r:id="rId5"/>
    <p:sldId id="263" r:id="rId6"/>
    <p:sldId id="262" r:id="rId7"/>
    <p:sldId id="270" r:id="rId8"/>
    <p:sldId id="267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F4ABB60-FCA2-4988-8B3D-E6CAA0AE5F42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C4DFA21-1A5C-42A4-8577-1AAAA47FC7B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46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BB60-FCA2-4988-8B3D-E6CAA0AE5F42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FA21-1A5C-42A4-8577-1AAAA47FC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8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BB60-FCA2-4988-8B3D-E6CAA0AE5F42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FA21-1A5C-42A4-8577-1AAAA47FC7B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641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BB60-FCA2-4988-8B3D-E6CAA0AE5F42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FA21-1A5C-42A4-8577-1AAAA47FC7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780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BB60-FCA2-4988-8B3D-E6CAA0AE5F42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FA21-1A5C-42A4-8577-1AAAA47FC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5367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BB60-FCA2-4988-8B3D-E6CAA0AE5F42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FA21-1A5C-42A4-8577-1AAAA47FC7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720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BB60-FCA2-4988-8B3D-E6CAA0AE5F42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FA21-1A5C-42A4-8577-1AAAA47FC7B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458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BB60-FCA2-4988-8B3D-E6CAA0AE5F42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FA21-1A5C-42A4-8577-1AAAA47FC7B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520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BB60-FCA2-4988-8B3D-E6CAA0AE5F42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FA21-1A5C-42A4-8577-1AAAA47FC7B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16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BB60-FCA2-4988-8B3D-E6CAA0AE5F42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FA21-1A5C-42A4-8577-1AAAA47FC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401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BB60-FCA2-4988-8B3D-E6CAA0AE5F42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FA21-1A5C-42A4-8577-1AAAA47FC7B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39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BB60-FCA2-4988-8B3D-E6CAA0AE5F42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FA21-1A5C-42A4-8577-1AAAA47FC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912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BB60-FCA2-4988-8B3D-E6CAA0AE5F42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FA21-1A5C-42A4-8577-1AAAA47FC7B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57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BB60-FCA2-4988-8B3D-E6CAA0AE5F42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FA21-1A5C-42A4-8577-1AAAA47FC7B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87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BB60-FCA2-4988-8B3D-E6CAA0AE5F42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FA21-1A5C-42A4-8577-1AAAA47FC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811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BB60-FCA2-4988-8B3D-E6CAA0AE5F42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FA21-1A5C-42A4-8577-1AAAA47FC7B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055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BB60-FCA2-4988-8B3D-E6CAA0AE5F42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FA21-1A5C-42A4-8577-1AAAA47FC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039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4ABB60-FCA2-4988-8B3D-E6CAA0AE5F42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4DFA21-1A5C-42A4-8577-1AAAA47FC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89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鑑定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期程說明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特教資源中心 鑑定安置組 陳翠綾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914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鑑定安置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準備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107/8/30-107/09/14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ctr" hangingPunct="0"/>
            <a:endParaRPr lang="zh-TW" altLang="zh-TW" dirty="0"/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施測工具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借用時間。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心評支援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需求。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新進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心評人員通報網帳號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699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鑑定安置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報名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107/8/31-107/09/26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09/21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前請完成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1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、通報網登錄鑑定摘要表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填寫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2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、繳交心評派案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09/26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前請完成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1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、鑑定摘要表送繳特教資源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中心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2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、時間調整需求表繳回中心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有需求學校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</a:p>
          <a:p>
            <a:pPr lvl="0"/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49973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鑑定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安置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專業團隊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zh-TW" altLang="en-US" sz="11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專業團隊評估時程：</a:t>
            </a:r>
            <a:endParaRPr lang="en-US" altLang="zh-TW" sz="11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1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 </a:t>
            </a:r>
            <a:r>
              <a:rPr lang="en-US" altLang="zh-TW" sz="11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09/12(</a:t>
            </a:r>
            <a:r>
              <a:rPr lang="en-US" altLang="zh-TW" sz="11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9/5</a:t>
            </a:r>
            <a:r>
              <a:rPr lang="zh-TW" altLang="en-US" sz="11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報名截止</a:t>
            </a:r>
            <a:r>
              <a:rPr lang="en-US" altLang="zh-TW" sz="11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1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 </a:t>
            </a:r>
            <a:r>
              <a:rPr lang="en-US" altLang="zh-TW" sz="11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09/26(</a:t>
            </a:r>
            <a:r>
              <a:rPr lang="en-US" altLang="zh-TW" sz="11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9/19</a:t>
            </a:r>
            <a:r>
              <a:rPr lang="zh-TW" altLang="en-US" sz="11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報名截止</a:t>
            </a:r>
            <a:r>
              <a:rPr lang="en-US" altLang="zh-TW" sz="11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1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111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11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1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10/17(</a:t>
            </a:r>
            <a:r>
              <a:rPr lang="en-US" altLang="zh-TW" sz="11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10/9</a:t>
            </a:r>
            <a:r>
              <a:rPr lang="zh-TW" altLang="en-US" sz="11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報名截止</a:t>
            </a:r>
            <a:r>
              <a:rPr lang="en-US" altLang="zh-TW" sz="11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1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1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10/31(</a:t>
            </a:r>
            <a:r>
              <a:rPr lang="en-US" altLang="zh-TW" sz="11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10/24</a:t>
            </a:r>
            <a:r>
              <a:rPr lang="zh-TW" altLang="en-US" sz="11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報名截止</a:t>
            </a:r>
            <a:r>
              <a:rPr lang="en-US" altLang="zh-TW" sz="11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11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1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每場名額</a:t>
            </a:r>
            <a:r>
              <a:rPr lang="en-US" altLang="zh-TW" sz="11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1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位、</a:t>
            </a:r>
            <a:r>
              <a:rPr lang="en-US" altLang="zh-TW" sz="11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8/27</a:t>
            </a:r>
            <a:r>
              <a:rPr lang="zh-TW" altLang="en-US" sz="11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起收取</a:t>
            </a:r>
            <a:r>
              <a:rPr lang="zh-TW" altLang="en-US" sz="11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報名表單。</a:t>
            </a:r>
            <a:endParaRPr lang="en-US" altLang="zh-TW" sz="11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11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以</a:t>
            </a:r>
            <a:r>
              <a:rPr lang="zh-TW" altLang="en-US" sz="111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傳真時間</a:t>
            </a:r>
            <a:r>
              <a:rPr lang="en-US" altLang="zh-TW" sz="111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/mail</a:t>
            </a:r>
            <a:r>
              <a:rPr lang="zh-TW" altLang="en-US" sz="111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時間排序。</a:t>
            </a:r>
            <a:endParaRPr lang="en-US" altLang="zh-TW" sz="11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zh-TW" altLang="en-US" dirty="0" smtClean="0"/>
              <a:t>　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35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鑑定安置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資料彙整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107/10/15-107/10/19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10/19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前請完成以下表件並繳交至特教資源中心：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、鑑定資料檢核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表。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2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、學生鑑定資料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表。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3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、身障證明或相關評估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報告。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4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、魏氏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正本。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2121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鑑定安置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資料審查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107/10/23-107/11/07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第一次初審小組會議：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10/23-10/24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13:30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第二次初審小組會議：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11/06-11/07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13:30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地點：特教資源中心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70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鑑定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安置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107/11/21-107/11/23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安置會議請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提早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抵達。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歸還借用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工具。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安置結果勘誤確認。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646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鑑定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安置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107/12/03-107/12/31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單項評估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特教通報網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接收。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安置鑑定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申訴。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1138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評工具借用事項提醒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心評借用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單填寫說明。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心評工具借用核對。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心評支援盡快確認。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005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853</TotalTime>
  <Words>250</Words>
  <Application>Microsoft Office PowerPoint</Application>
  <PresentationFormat>寬螢幕</PresentationFormat>
  <Paragraphs>50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微軟正黑體</vt:lpstr>
      <vt:lpstr>新細明體</vt:lpstr>
      <vt:lpstr>標楷體</vt:lpstr>
      <vt:lpstr>Arial</vt:lpstr>
      <vt:lpstr>Garamond</vt:lpstr>
      <vt:lpstr>Wingdings</vt:lpstr>
      <vt:lpstr>有機</vt:lpstr>
      <vt:lpstr>鑑定安置期程說明</vt:lpstr>
      <vt:lpstr> 鑑定安置~準備 107/8/30-107/09/14 </vt:lpstr>
      <vt:lpstr>鑑定安置~報名  107/8/31-107/09/26</vt:lpstr>
      <vt:lpstr> 鑑定安置~專業團隊 </vt:lpstr>
      <vt:lpstr>鑑定安置~資料彙整 107/10/15-107/10/19</vt:lpstr>
      <vt:lpstr>鑑定安置~資料審查 107/10/23-107/11/07</vt:lpstr>
      <vt:lpstr>鑑定安置 107/11/21-107/11/23</vt:lpstr>
      <vt:lpstr>鑑定安置~其他 107/12/03-107/12/31</vt:lpstr>
      <vt:lpstr>心評工具借用事項提醒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鑑定安置工作說明</dc:title>
  <dc:creator>USER</dc:creator>
  <cp:lastModifiedBy>USER</cp:lastModifiedBy>
  <cp:revision>43</cp:revision>
  <dcterms:created xsi:type="dcterms:W3CDTF">2017-08-10T02:54:42Z</dcterms:created>
  <dcterms:modified xsi:type="dcterms:W3CDTF">2018-08-17T01:04:58Z</dcterms:modified>
</cp:coreProperties>
</file>