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40"/>
  </p:notesMasterIdLst>
  <p:handoutMasterIdLst>
    <p:handoutMasterId r:id="rId41"/>
  </p:handoutMasterIdLst>
  <p:sldIdLst>
    <p:sldId id="256" r:id="rId2"/>
    <p:sldId id="375" r:id="rId3"/>
    <p:sldId id="376" r:id="rId4"/>
    <p:sldId id="377" r:id="rId5"/>
    <p:sldId id="258" r:id="rId6"/>
    <p:sldId id="259" r:id="rId7"/>
    <p:sldId id="264" r:id="rId8"/>
    <p:sldId id="378" r:id="rId9"/>
    <p:sldId id="401" r:id="rId10"/>
    <p:sldId id="380" r:id="rId11"/>
    <p:sldId id="382" r:id="rId12"/>
    <p:sldId id="402" r:id="rId13"/>
    <p:sldId id="403" r:id="rId14"/>
    <p:sldId id="386" r:id="rId15"/>
    <p:sldId id="405" r:id="rId16"/>
    <p:sldId id="388" r:id="rId17"/>
    <p:sldId id="408" r:id="rId18"/>
    <p:sldId id="390" r:id="rId19"/>
    <p:sldId id="406" r:id="rId20"/>
    <p:sldId id="407" r:id="rId21"/>
    <p:sldId id="391" r:id="rId22"/>
    <p:sldId id="358" r:id="rId23"/>
    <p:sldId id="331" r:id="rId24"/>
    <p:sldId id="397" r:id="rId25"/>
    <p:sldId id="409" r:id="rId26"/>
    <p:sldId id="410" r:id="rId27"/>
    <p:sldId id="396" r:id="rId28"/>
    <p:sldId id="399" r:id="rId29"/>
    <p:sldId id="414" r:id="rId30"/>
    <p:sldId id="415" r:id="rId31"/>
    <p:sldId id="416" r:id="rId32"/>
    <p:sldId id="417" r:id="rId33"/>
    <p:sldId id="392" r:id="rId34"/>
    <p:sldId id="398" r:id="rId35"/>
    <p:sldId id="394" r:id="rId36"/>
    <p:sldId id="413" r:id="rId37"/>
    <p:sldId id="400" r:id="rId38"/>
    <p:sldId id="346" r:id="rId39"/>
  </p:sldIdLst>
  <p:sldSz cx="9144000" cy="5143500" type="screen16x9"/>
  <p:notesSz cx="6858000" cy="9144000"/>
  <p:embeddedFontLst>
    <p:embeddedFont>
      <p:font typeface="Alfa Slab One" panose="02020500000000000000" charset="0"/>
      <p:regular r:id="rId42"/>
    </p:embeddedFont>
    <p:embeddedFont>
      <p:font typeface="Chelsea Market" panose="02020500000000000000" charset="0"/>
      <p:regular r:id="rId43"/>
    </p:embeddedFont>
    <p:embeddedFont>
      <p:font typeface="Lato" panose="02020500000000000000" charset="0"/>
      <p:regular r:id="rId44"/>
      <p:bold r:id="rId45"/>
      <p:italic r:id="rId46"/>
      <p:boldItalic r:id="rId47"/>
    </p:embeddedFont>
    <p:embeddedFont>
      <p:font typeface="標楷體" panose="03000509000000000000" pitchFamily="65" charset="-12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DDA0ED-8E4C-4420-9EC2-7E1E70BB5E6D}">
  <a:tblStyle styleId="{12DDA0ED-8E4C-4420-9EC2-7E1E70BB5E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642DD-BFE8-464E-970F-BD881C7077FB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A580B-AF65-4897-8AF7-BBC5989007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684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00" name="Google Shape;320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1" name="Google Shape;320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1" name="Google Shape;32201;g121e0e5917d_1_1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02" name="Google Shape;32202;g121e0e5917d_1_1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00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0" name="Google Shape;32080;g123bb3abc9b_8_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81" name="Google Shape;32081;g123bb3abc9b_8_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33" name="Google Shape;32133;g123bb3abc9b_8_2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34" name="Google Shape;32134;g123bb3abc9b_8_2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28" name="Google Shape;32428;g123bb3abc9b_8_1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29" name="Google Shape;32429;g123bb3abc9b_8_1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33" name="Google Shape;32133;g123bb3abc9b_8_2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34" name="Google Shape;32134;g123bb3abc9b_8_2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441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8" name="Google Shape;32258;g124a3582e38_0_5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59" name="Google Shape;32259;g124a3582e38_0_5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87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925963" y="-4264684"/>
            <a:ext cx="20376700" cy="12346800"/>
            <a:chOff x="-4925963" y="-4264684"/>
            <a:chExt cx="20376700" cy="12346800"/>
          </a:xfrm>
        </p:grpSpPr>
        <p:sp>
          <p:nvSpPr>
            <p:cNvPr id="10" name="Google Shape;10;p2"/>
            <p:cNvSpPr/>
            <p:nvPr/>
          </p:nvSpPr>
          <p:spPr>
            <a:xfrm>
              <a:off x="-3601244" y="-3716699"/>
              <a:ext cx="9962400" cy="6989000"/>
            </a:xfrm>
            <a:custGeom>
              <a:avLst/>
              <a:gdLst/>
              <a:ahLst/>
              <a:cxnLst/>
              <a:rect l="l" t="t" r="r" b="b"/>
              <a:pathLst>
                <a:path w="398496" h="279560" extrusionOk="0">
                  <a:moveTo>
                    <a:pt x="106712" y="267085"/>
                  </a:moveTo>
                  <a:cubicBezTo>
                    <a:pt x="130969" y="264799"/>
                    <a:pt x="179483" y="272165"/>
                    <a:pt x="218726" y="255655"/>
                  </a:cubicBezTo>
                  <a:cubicBezTo>
                    <a:pt x="257969" y="239145"/>
                    <a:pt x="312579" y="192663"/>
                    <a:pt x="342170" y="168025"/>
                  </a:cubicBezTo>
                  <a:cubicBezTo>
                    <a:pt x="371761" y="143387"/>
                    <a:pt x="407702" y="133989"/>
                    <a:pt x="396272" y="107827"/>
                  </a:cubicBezTo>
                  <a:cubicBezTo>
                    <a:pt x="384842" y="81665"/>
                    <a:pt x="327692" y="26420"/>
                    <a:pt x="273590" y="11053"/>
                  </a:cubicBezTo>
                  <a:cubicBezTo>
                    <a:pt x="219488" y="-4314"/>
                    <a:pt x="117253" y="-4187"/>
                    <a:pt x="71660" y="15625"/>
                  </a:cubicBezTo>
                  <a:cubicBezTo>
                    <a:pt x="26067" y="35437"/>
                    <a:pt x="-222" y="87634"/>
                    <a:pt x="32" y="129925"/>
                  </a:cubicBezTo>
                  <a:cubicBezTo>
                    <a:pt x="286" y="172216"/>
                    <a:pt x="55404" y="246511"/>
                    <a:pt x="73184" y="269371"/>
                  </a:cubicBezTo>
                  <a:cubicBezTo>
                    <a:pt x="90964" y="292231"/>
                    <a:pt x="82455" y="269371"/>
                    <a:pt x="106712" y="267085"/>
                  </a:cubicBezTo>
                  <a:close/>
                </a:path>
              </a:pathLst>
            </a:custGeom>
            <a:noFill/>
            <a:ln w="38100" cap="rnd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-4925963" y="-4264684"/>
              <a:ext cx="20376700" cy="12346800"/>
            </a:xfrm>
            <a:custGeom>
              <a:avLst/>
              <a:gdLst/>
              <a:ahLst/>
              <a:cxnLst/>
              <a:rect l="l" t="t" r="r" b="b"/>
              <a:pathLst>
                <a:path w="815068" h="493872" extrusionOk="0">
                  <a:moveTo>
                    <a:pt x="100265" y="337772"/>
                  </a:moveTo>
                  <a:cubicBezTo>
                    <a:pt x="119696" y="334597"/>
                    <a:pt x="163003" y="340439"/>
                    <a:pt x="197801" y="334724"/>
                  </a:cubicBezTo>
                  <a:cubicBezTo>
                    <a:pt x="232599" y="329009"/>
                    <a:pt x="269302" y="324564"/>
                    <a:pt x="309053" y="303482"/>
                  </a:cubicBezTo>
                  <a:cubicBezTo>
                    <a:pt x="348804" y="282400"/>
                    <a:pt x="405954" y="240617"/>
                    <a:pt x="436307" y="208232"/>
                  </a:cubicBezTo>
                  <a:cubicBezTo>
                    <a:pt x="466660" y="175847"/>
                    <a:pt x="467930" y="132286"/>
                    <a:pt x="491171" y="109172"/>
                  </a:cubicBezTo>
                  <a:cubicBezTo>
                    <a:pt x="514412" y="86058"/>
                    <a:pt x="545781" y="70945"/>
                    <a:pt x="575753" y="69548"/>
                  </a:cubicBezTo>
                  <a:cubicBezTo>
                    <a:pt x="605725" y="68151"/>
                    <a:pt x="676083" y="79708"/>
                    <a:pt x="671003" y="100790"/>
                  </a:cubicBezTo>
                  <a:cubicBezTo>
                    <a:pt x="665923" y="121872"/>
                    <a:pt x="582357" y="171529"/>
                    <a:pt x="545273" y="196040"/>
                  </a:cubicBezTo>
                  <a:cubicBezTo>
                    <a:pt x="508189" y="220551"/>
                    <a:pt x="489520" y="224742"/>
                    <a:pt x="448499" y="247856"/>
                  </a:cubicBezTo>
                  <a:cubicBezTo>
                    <a:pt x="407478" y="270970"/>
                    <a:pt x="349058" y="309578"/>
                    <a:pt x="299147" y="334724"/>
                  </a:cubicBezTo>
                  <a:cubicBezTo>
                    <a:pt x="249236" y="359870"/>
                    <a:pt x="167575" y="372570"/>
                    <a:pt x="149033" y="398732"/>
                  </a:cubicBezTo>
                  <a:cubicBezTo>
                    <a:pt x="130491" y="424894"/>
                    <a:pt x="154240" y="483060"/>
                    <a:pt x="187895" y="491696"/>
                  </a:cubicBezTo>
                  <a:cubicBezTo>
                    <a:pt x="221550" y="500332"/>
                    <a:pt x="300671" y="480647"/>
                    <a:pt x="350963" y="450548"/>
                  </a:cubicBezTo>
                  <a:cubicBezTo>
                    <a:pt x="401255" y="420449"/>
                    <a:pt x="455357" y="346535"/>
                    <a:pt x="489647" y="311102"/>
                  </a:cubicBezTo>
                  <a:cubicBezTo>
                    <a:pt x="523937" y="275669"/>
                    <a:pt x="531557" y="253952"/>
                    <a:pt x="556703" y="237950"/>
                  </a:cubicBezTo>
                  <a:cubicBezTo>
                    <a:pt x="581849" y="221948"/>
                    <a:pt x="632903" y="198453"/>
                    <a:pt x="640523" y="215090"/>
                  </a:cubicBezTo>
                  <a:cubicBezTo>
                    <a:pt x="648143" y="231727"/>
                    <a:pt x="626680" y="307419"/>
                    <a:pt x="602423" y="337772"/>
                  </a:cubicBezTo>
                  <a:cubicBezTo>
                    <a:pt x="578166" y="368125"/>
                    <a:pt x="513904" y="373078"/>
                    <a:pt x="494981" y="397208"/>
                  </a:cubicBezTo>
                  <a:cubicBezTo>
                    <a:pt x="476058" y="421338"/>
                    <a:pt x="447102" y="484838"/>
                    <a:pt x="488885" y="482552"/>
                  </a:cubicBezTo>
                  <a:cubicBezTo>
                    <a:pt x="530668" y="480266"/>
                    <a:pt x="691323" y="437975"/>
                    <a:pt x="745679" y="383492"/>
                  </a:cubicBezTo>
                  <a:cubicBezTo>
                    <a:pt x="800035" y="329009"/>
                    <a:pt x="815402" y="217122"/>
                    <a:pt x="815021" y="155654"/>
                  </a:cubicBezTo>
                  <a:cubicBezTo>
                    <a:pt x="814640" y="94186"/>
                    <a:pt x="807528" y="37671"/>
                    <a:pt x="743393" y="14684"/>
                  </a:cubicBezTo>
                  <a:cubicBezTo>
                    <a:pt x="679258" y="-8303"/>
                    <a:pt x="530668" y="-1699"/>
                    <a:pt x="430211" y="17732"/>
                  </a:cubicBezTo>
                  <a:cubicBezTo>
                    <a:pt x="329754" y="37163"/>
                    <a:pt x="209358" y="94567"/>
                    <a:pt x="140651" y="131270"/>
                  </a:cubicBezTo>
                  <a:cubicBezTo>
                    <a:pt x="71944" y="167973"/>
                    <a:pt x="40194" y="208994"/>
                    <a:pt x="17969" y="237950"/>
                  </a:cubicBezTo>
                  <a:cubicBezTo>
                    <a:pt x="-4256" y="266906"/>
                    <a:pt x="-3240" y="285702"/>
                    <a:pt x="7301" y="305006"/>
                  </a:cubicBezTo>
                  <a:cubicBezTo>
                    <a:pt x="17842" y="324310"/>
                    <a:pt x="65721" y="348313"/>
                    <a:pt x="81215" y="353774"/>
                  </a:cubicBezTo>
                  <a:cubicBezTo>
                    <a:pt x="96709" y="359235"/>
                    <a:pt x="80834" y="340947"/>
                    <a:pt x="100265" y="337772"/>
                  </a:cubicBezTo>
                  <a:close/>
                </a:path>
              </a:pathLst>
            </a:custGeom>
            <a:noFill/>
            <a:ln w="38100" cap="rnd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12" name="Google Shape;12;p2"/>
            <p:cNvSpPr/>
            <p:nvPr/>
          </p:nvSpPr>
          <p:spPr>
            <a:xfrm>
              <a:off x="-1368623" y="-1447765"/>
              <a:ext cx="3316400" cy="2827425"/>
            </a:xfrm>
            <a:custGeom>
              <a:avLst/>
              <a:gdLst/>
              <a:ahLst/>
              <a:cxnLst/>
              <a:rect l="l" t="t" r="r" b="b"/>
              <a:pathLst>
                <a:path w="132656" h="113097" extrusionOk="0">
                  <a:moveTo>
                    <a:pt x="12073" y="100128"/>
                  </a:moveTo>
                  <a:cubicBezTo>
                    <a:pt x="28456" y="114860"/>
                    <a:pt x="93988" y="118416"/>
                    <a:pt x="112657" y="103176"/>
                  </a:cubicBezTo>
                  <a:cubicBezTo>
                    <a:pt x="131326" y="87936"/>
                    <a:pt x="140470" y="23420"/>
                    <a:pt x="124087" y="8688"/>
                  </a:cubicBezTo>
                  <a:cubicBezTo>
                    <a:pt x="107704" y="-6044"/>
                    <a:pt x="33028" y="-456"/>
                    <a:pt x="14359" y="14784"/>
                  </a:cubicBezTo>
                  <a:cubicBezTo>
                    <a:pt x="-4310" y="30024"/>
                    <a:pt x="-4310" y="85396"/>
                    <a:pt x="12073" y="100128"/>
                  </a:cubicBezTo>
                  <a:close/>
                </a:path>
              </a:pathLst>
            </a:custGeom>
            <a:noFill/>
            <a:ln w="38100" cap="rnd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13" name="Google Shape;13;p2"/>
            <p:cNvSpPr/>
            <p:nvPr/>
          </p:nvSpPr>
          <p:spPr>
            <a:xfrm>
              <a:off x="-560884" y="-1116399"/>
              <a:ext cx="1789200" cy="1839050"/>
            </a:xfrm>
            <a:custGeom>
              <a:avLst/>
              <a:gdLst/>
              <a:ahLst/>
              <a:cxnLst/>
              <a:rect l="l" t="t" r="r" b="b"/>
              <a:pathLst>
                <a:path w="71568" h="73562" extrusionOk="0">
                  <a:moveTo>
                    <a:pt x="1099" y="67061"/>
                  </a:moveTo>
                  <a:cubicBezTo>
                    <a:pt x="7195" y="77602"/>
                    <a:pt x="52661" y="73411"/>
                    <a:pt x="63583" y="65537"/>
                  </a:cubicBezTo>
                  <a:cubicBezTo>
                    <a:pt x="74505" y="57663"/>
                    <a:pt x="72727" y="30358"/>
                    <a:pt x="66631" y="19817"/>
                  </a:cubicBezTo>
                  <a:cubicBezTo>
                    <a:pt x="60535" y="9276"/>
                    <a:pt x="37929" y="-5583"/>
                    <a:pt x="27007" y="2291"/>
                  </a:cubicBezTo>
                  <a:cubicBezTo>
                    <a:pt x="16085" y="10165"/>
                    <a:pt x="-4997" y="56520"/>
                    <a:pt x="1099" y="67061"/>
                  </a:cubicBezTo>
                  <a:close/>
                </a:path>
              </a:pathLst>
            </a:custGeom>
            <a:noFill/>
            <a:ln w="38100" cap="rnd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4" name="Google Shape;14;p2"/>
          <p:cNvSpPr/>
          <p:nvPr/>
        </p:nvSpPr>
        <p:spPr>
          <a:xfrm>
            <a:off x="636650" y="466150"/>
            <a:ext cx="7893141" cy="4211215"/>
          </a:xfrm>
          <a:prstGeom prst="roundRect">
            <a:avLst>
              <a:gd name="adj" fmla="val 227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474763" y="768826"/>
            <a:ext cx="466513" cy="3573870"/>
            <a:chOff x="546225" y="768826"/>
            <a:chExt cx="466513" cy="3573870"/>
          </a:xfrm>
        </p:grpSpPr>
        <p:sp>
          <p:nvSpPr>
            <p:cNvPr id="16" name="Google Shape;16;p2"/>
            <p:cNvSpPr/>
            <p:nvPr/>
          </p:nvSpPr>
          <p:spPr>
            <a:xfrm>
              <a:off x="877193" y="768826"/>
              <a:ext cx="135546" cy="135546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77193" y="1081400"/>
              <a:ext cx="135546" cy="135546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77193" y="1393975"/>
              <a:ext cx="135546" cy="135546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77193" y="1706550"/>
              <a:ext cx="135546" cy="135546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77193" y="2019125"/>
              <a:ext cx="135546" cy="135546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77193" y="2331700"/>
              <a:ext cx="135546" cy="135546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77193" y="2644275"/>
              <a:ext cx="135546" cy="135546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77193" y="2956850"/>
              <a:ext cx="135546" cy="135546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77193" y="3269425"/>
              <a:ext cx="135546" cy="135546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7193" y="3582000"/>
              <a:ext cx="135546" cy="135546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77193" y="3894575"/>
              <a:ext cx="135546" cy="135546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7193" y="4207150"/>
              <a:ext cx="135546" cy="135546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46225" y="799713"/>
              <a:ext cx="430628" cy="7377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6225" y="1112288"/>
              <a:ext cx="430628" cy="7377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46225" y="1424863"/>
              <a:ext cx="430628" cy="7377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6225" y="1737438"/>
              <a:ext cx="430628" cy="7377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6225" y="2050013"/>
              <a:ext cx="430628" cy="7377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46225" y="2362588"/>
              <a:ext cx="430628" cy="7377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46225" y="2675163"/>
              <a:ext cx="430628" cy="7377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6225" y="2987738"/>
              <a:ext cx="430628" cy="7377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6225" y="3300313"/>
              <a:ext cx="430628" cy="7377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6225" y="3612887"/>
              <a:ext cx="430628" cy="7377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46225" y="3925462"/>
              <a:ext cx="430628" cy="7377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46225" y="4238037"/>
              <a:ext cx="430628" cy="7377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 rot="-810">
            <a:off x="6889775" y="763176"/>
            <a:ext cx="12735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helsea Market"/>
              <a:buNone/>
              <a:defRPr sz="17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subTitle" idx="2"/>
          </p:nvPr>
        </p:nvSpPr>
        <p:spPr>
          <a:xfrm rot="357">
            <a:off x="3197514" y="3157382"/>
            <a:ext cx="28875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Chelsea Market"/>
              <a:buNone/>
              <a:defRPr sz="2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Chelsea Market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title"/>
          </p:nvPr>
        </p:nvSpPr>
        <p:spPr>
          <a:xfrm rot="206">
            <a:off x="2071050" y="1326975"/>
            <a:ext cx="50019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Alfa Slab One"/>
              <a:buNone/>
              <a:defRPr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Alfa Slab One"/>
              <a:buNone/>
              <a:defRPr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Alfa Slab One"/>
              <a:buNone/>
              <a:defRPr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Alfa Slab One"/>
              <a:buNone/>
              <a:defRPr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Alfa Slab One"/>
              <a:buNone/>
              <a:defRPr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Alfa Slab One"/>
              <a:buNone/>
              <a:defRPr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Alfa Slab One"/>
              <a:buNone/>
              <a:defRPr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Alfa Slab One"/>
              <a:buNone/>
              <a:defRPr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subTitle" idx="3"/>
          </p:nvPr>
        </p:nvSpPr>
        <p:spPr>
          <a:xfrm>
            <a:off x="6403650" y="3022097"/>
            <a:ext cx="1907100" cy="6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C3B8-85B3-4021-95E5-D5C17F11E870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CEF5-B3E6-4D57-BD4F-73F6E9DA62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192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8254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3"/>
          <p:cNvGrpSpPr/>
          <p:nvPr/>
        </p:nvGrpSpPr>
        <p:grpSpPr>
          <a:xfrm>
            <a:off x="-1524633" y="-181436"/>
            <a:ext cx="11005991" cy="5259392"/>
            <a:chOff x="-1524633" y="-181436"/>
            <a:chExt cx="11005991" cy="5259392"/>
          </a:xfrm>
        </p:grpSpPr>
        <p:sp>
          <p:nvSpPr>
            <p:cNvPr id="46" name="Google Shape;46;p3"/>
            <p:cNvSpPr/>
            <p:nvPr/>
          </p:nvSpPr>
          <p:spPr>
            <a:xfrm>
              <a:off x="1699108" y="197906"/>
              <a:ext cx="7782250" cy="4880050"/>
            </a:xfrm>
            <a:custGeom>
              <a:avLst/>
              <a:gdLst/>
              <a:ahLst/>
              <a:cxnLst/>
              <a:rect l="l" t="t" r="r" b="b"/>
              <a:pathLst>
                <a:path w="311290" h="195202" extrusionOk="0">
                  <a:moveTo>
                    <a:pt x="44000" y="194452"/>
                  </a:moveTo>
                  <a:cubicBezTo>
                    <a:pt x="52033" y="200787"/>
                    <a:pt x="26235" y="162779"/>
                    <a:pt x="49233" y="147355"/>
                  </a:cubicBezTo>
                  <a:cubicBezTo>
                    <a:pt x="72231" y="131931"/>
                    <a:pt x="161698" y="124816"/>
                    <a:pt x="181987" y="101910"/>
                  </a:cubicBezTo>
                  <a:cubicBezTo>
                    <a:pt x="202277" y="79004"/>
                    <a:pt x="180334" y="23874"/>
                    <a:pt x="170970" y="9919"/>
                  </a:cubicBezTo>
                  <a:cubicBezTo>
                    <a:pt x="161606" y="-4036"/>
                    <a:pt x="131631" y="-4908"/>
                    <a:pt x="125801" y="18182"/>
                  </a:cubicBezTo>
                  <a:cubicBezTo>
                    <a:pt x="119971" y="41272"/>
                    <a:pt x="117125" y="139276"/>
                    <a:pt x="135991" y="148457"/>
                  </a:cubicBezTo>
                  <a:cubicBezTo>
                    <a:pt x="154857" y="157638"/>
                    <a:pt x="210722" y="77765"/>
                    <a:pt x="238999" y="73266"/>
                  </a:cubicBezTo>
                  <a:cubicBezTo>
                    <a:pt x="267276" y="68767"/>
                    <a:pt x="330210" y="103195"/>
                    <a:pt x="305651" y="121465"/>
                  </a:cubicBezTo>
                  <a:cubicBezTo>
                    <a:pt x="281093" y="139735"/>
                    <a:pt x="142417" y="184904"/>
                    <a:pt x="91648" y="182884"/>
                  </a:cubicBezTo>
                  <a:cubicBezTo>
                    <a:pt x="40879" y="180864"/>
                    <a:pt x="8976" y="107419"/>
                    <a:pt x="1035" y="109347"/>
                  </a:cubicBezTo>
                  <a:cubicBezTo>
                    <a:pt x="-6906" y="111275"/>
                    <a:pt x="35967" y="188117"/>
                    <a:pt x="44000" y="194452"/>
                  </a:cubicBezTo>
                  <a:close/>
                </a:path>
              </a:pathLst>
            </a:custGeom>
            <a:noFill/>
            <a:ln w="38100" cap="rnd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47" name="Google Shape;47;p3"/>
            <p:cNvSpPr/>
            <p:nvPr/>
          </p:nvSpPr>
          <p:spPr>
            <a:xfrm>
              <a:off x="-1524633" y="-181436"/>
              <a:ext cx="7398025" cy="4334150"/>
            </a:xfrm>
            <a:custGeom>
              <a:avLst/>
              <a:gdLst/>
              <a:ahLst/>
              <a:cxnLst/>
              <a:rect l="l" t="t" r="r" b="b"/>
              <a:pathLst>
                <a:path w="295921" h="173366" extrusionOk="0">
                  <a:moveTo>
                    <a:pt x="7457" y="153474"/>
                  </a:moveTo>
                  <a:cubicBezTo>
                    <a:pt x="-11396" y="128766"/>
                    <a:pt x="9630" y="42175"/>
                    <a:pt x="26354" y="24919"/>
                  </a:cubicBezTo>
                  <a:cubicBezTo>
                    <a:pt x="43078" y="7663"/>
                    <a:pt x="80695" y="52821"/>
                    <a:pt x="107799" y="49938"/>
                  </a:cubicBezTo>
                  <a:cubicBezTo>
                    <a:pt x="134903" y="47055"/>
                    <a:pt x="164890" y="14672"/>
                    <a:pt x="188977" y="7619"/>
                  </a:cubicBezTo>
                  <a:cubicBezTo>
                    <a:pt x="213064" y="566"/>
                    <a:pt x="234889" y="-5112"/>
                    <a:pt x="252322" y="7619"/>
                  </a:cubicBezTo>
                  <a:cubicBezTo>
                    <a:pt x="269755" y="20350"/>
                    <a:pt x="289940" y="59032"/>
                    <a:pt x="293577" y="84006"/>
                  </a:cubicBezTo>
                  <a:cubicBezTo>
                    <a:pt x="297215" y="108981"/>
                    <a:pt x="299831" y="142606"/>
                    <a:pt x="274147" y="157466"/>
                  </a:cubicBezTo>
                  <a:cubicBezTo>
                    <a:pt x="248463" y="172327"/>
                    <a:pt x="183919" y="173834"/>
                    <a:pt x="139471" y="173169"/>
                  </a:cubicBezTo>
                  <a:cubicBezTo>
                    <a:pt x="95023" y="172504"/>
                    <a:pt x="26310" y="178182"/>
                    <a:pt x="7457" y="153474"/>
                  </a:cubicBezTo>
                  <a:close/>
                </a:path>
              </a:pathLst>
            </a:custGeom>
            <a:noFill/>
            <a:ln w="38100" cap="rnd" cmpd="sng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48" name="Google Shape;48;p3"/>
          <p:cNvGrpSpPr/>
          <p:nvPr/>
        </p:nvGrpSpPr>
        <p:grpSpPr>
          <a:xfrm flipH="1">
            <a:off x="622800" y="465300"/>
            <a:ext cx="8054750" cy="4212900"/>
            <a:chOff x="474775" y="465300"/>
            <a:chExt cx="8054750" cy="4212900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474775" y="465300"/>
              <a:ext cx="8054750" cy="4212900"/>
              <a:chOff x="474775" y="465300"/>
              <a:chExt cx="8054750" cy="4212900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638325" y="465300"/>
                <a:ext cx="7891200" cy="4212900"/>
              </a:xfrm>
              <a:prstGeom prst="roundRect">
                <a:avLst>
                  <a:gd name="adj" fmla="val 2273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713325" y="539500"/>
                <a:ext cx="7717500" cy="4032600"/>
              </a:xfrm>
              <a:prstGeom prst="roundRect">
                <a:avLst>
                  <a:gd name="adj" fmla="val 227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805875" y="7681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805875" y="10808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805875" y="13935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805875" y="17062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805875" y="20189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805875" y="23316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805875" y="26443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05875" y="29570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05875" y="32697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05875" y="35824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05875" y="38951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05875" y="42078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474775" y="7990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474775" y="11117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474775" y="14244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74775" y="17371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74775" y="20498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474775" y="23625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474775" y="26752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474775" y="29879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74775" y="33006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474775" y="36133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474775" y="39260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474775" y="42387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1059000" y="837638"/>
              <a:ext cx="7178400" cy="15600"/>
              <a:chOff x="1059000" y="837638"/>
              <a:chExt cx="7178400" cy="156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1059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211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363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516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1668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1821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73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125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2278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430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2583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2735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2887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3040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3192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3345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3497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3649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3802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3954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4107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4259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4411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564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716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4869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5021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5173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5326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5478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5631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5783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5935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6088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240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393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545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6697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6850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7002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7155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7307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459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612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7764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7917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8069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8221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3"/>
            <p:cNvGrpSpPr/>
            <p:nvPr/>
          </p:nvGrpSpPr>
          <p:grpSpPr>
            <a:xfrm>
              <a:off x="1059000" y="1029450"/>
              <a:ext cx="7178400" cy="15600"/>
              <a:chOff x="1059000" y="1101670"/>
              <a:chExt cx="7178400" cy="15600"/>
            </a:xfrm>
          </p:grpSpPr>
          <p:sp>
            <p:nvSpPr>
              <p:cNvPr id="126" name="Google Shape;126;p3"/>
              <p:cNvSpPr/>
              <p:nvPr/>
            </p:nvSpPr>
            <p:spPr>
              <a:xfrm>
                <a:off x="1059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1211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1363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1516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1668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1821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1973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125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2278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2430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2583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735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7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3040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3192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3345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3497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3649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3802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3954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4107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4259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4411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4564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4716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4869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5021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5173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5326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478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5631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5783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5935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088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6240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6393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545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6697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6850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7002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7155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7307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7459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7612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7764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7917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8069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8221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3"/>
            <p:cNvGrpSpPr/>
            <p:nvPr/>
          </p:nvGrpSpPr>
          <p:grpSpPr>
            <a:xfrm>
              <a:off x="1059000" y="1221263"/>
              <a:ext cx="7178400" cy="15600"/>
              <a:chOff x="1059000" y="1365703"/>
              <a:chExt cx="7178400" cy="15600"/>
            </a:xfrm>
          </p:grpSpPr>
          <p:sp>
            <p:nvSpPr>
              <p:cNvPr id="175" name="Google Shape;175;p3"/>
              <p:cNvSpPr/>
              <p:nvPr/>
            </p:nvSpPr>
            <p:spPr>
              <a:xfrm>
                <a:off x="1059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1211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1363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516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1668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1821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1973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2125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2278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2430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583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2735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2887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3040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3192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3345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3497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3649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3802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3954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4107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4259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4411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4564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4716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4869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5021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5173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5326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5478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5631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5783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935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6088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6240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6393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6545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6697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6850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7002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7155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7307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7459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7612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7764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7917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8069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8221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3"/>
            <p:cNvGrpSpPr/>
            <p:nvPr/>
          </p:nvGrpSpPr>
          <p:grpSpPr>
            <a:xfrm>
              <a:off x="1059000" y="1413075"/>
              <a:ext cx="7178400" cy="15600"/>
              <a:chOff x="1059000" y="1629736"/>
              <a:chExt cx="7178400" cy="15600"/>
            </a:xfrm>
          </p:grpSpPr>
          <p:sp>
            <p:nvSpPr>
              <p:cNvPr id="224" name="Google Shape;224;p3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3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" name="Google Shape;272;p3"/>
            <p:cNvGrpSpPr/>
            <p:nvPr/>
          </p:nvGrpSpPr>
          <p:grpSpPr>
            <a:xfrm>
              <a:off x="1059000" y="1796700"/>
              <a:ext cx="7178400" cy="15600"/>
              <a:chOff x="1059000" y="1893768"/>
              <a:chExt cx="7178400" cy="15600"/>
            </a:xfrm>
          </p:grpSpPr>
          <p:sp>
            <p:nvSpPr>
              <p:cNvPr id="273" name="Google Shape;273;p3"/>
              <p:cNvSpPr/>
              <p:nvPr/>
            </p:nvSpPr>
            <p:spPr>
              <a:xfrm>
                <a:off x="1059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1211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1363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1516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1668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1821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1973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2125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2278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2430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2583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2735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2887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3040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3192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3345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3497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3649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3802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3954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107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4259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4411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4564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4716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4869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5021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5173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5326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5478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5631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5783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5935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6088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6240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6393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6545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6697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6850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7002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155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7307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7459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7612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7764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7917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8069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8221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" name="Google Shape;321;p3"/>
            <p:cNvGrpSpPr/>
            <p:nvPr/>
          </p:nvGrpSpPr>
          <p:grpSpPr>
            <a:xfrm>
              <a:off x="1059000" y="1988513"/>
              <a:ext cx="7178400" cy="15600"/>
              <a:chOff x="1059000" y="2157801"/>
              <a:chExt cx="7178400" cy="15600"/>
            </a:xfrm>
          </p:grpSpPr>
          <p:sp>
            <p:nvSpPr>
              <p:cNvPr id="322" name="Google Shape;322;p3"/>
              <p:cNvSpPr/>
              <p:nvPr/>
            </p:nvSpPr>
            <p:spPr>
              <a:xfrm>
                <a:off x="105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121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136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151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166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"/>
              <p:cNvSpPr/>
              <p:nvPr/>
            </p:nvSpPr>
            <p:spPr>
              <a:xfrm>
                <a:off x="182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197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"/>
              <p:cNvSpPr/>
              <p:nvPr/>
            </p:nvSpPr>
            <p:spPr>
              <a:xfrm>
                <a:off x="212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"/>
              <p:cNvSpPr/>
              <p:nvPr/>
            </p:nvSpPr>
            <p:spPr>
              <a:xfrm>
                <a:off x="227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243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258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273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288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304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319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334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349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364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380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395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410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25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441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64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4716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486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02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517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532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547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563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578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593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608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624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639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654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669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685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00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715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730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"/>
              <p:cNvSpPr/>
              <p:nvPr/>
            </p:nvSpPr>
            <p:spPr>
              <a:xfrm>
                <a:off x="745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761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776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791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806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822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>
              <a:off x="1059000" y="2563950"/>
              <a:ext cx="7178400" cy="15600"/>
              <a:chOff x="1059000" y="2421834"/>
              <a:chExt cx="7178400" cy="15600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1059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1211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1363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"/>
              <p:cNvSpPr/>
              <p:nvPr/>
            </p:nvSpPr>
            <p:spPr>
              <a:xfrm>
                <a:off x="1516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"/>
              <p:cNvSpPr/>
              <p:nvPr/>
            </p:nvSpPr>
            <p:spPr>
              <a:xfrm>
                <a:off x="1668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"/>
              <p:cNvSpPr/>
              <p:nvPr/>
            </p:nvSpPr>
            <p:spPr>
              <a:xfrm>
                <a:off x="1821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1973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2125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2278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2430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583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35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2887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3040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3192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3345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3497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3649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3802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3954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4107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4259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4411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4564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716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4869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5021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5173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5326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5478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5631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5783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5935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6088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240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6393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6545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6697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6850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7002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7155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7307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7459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7612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7764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"/>
              <p:cNvSpPr/>
              <p:nvPr/>
            </p:nvSpPr>
            <p:spPr>
              <a:xfrm>
                <a:off x="7917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"/>
              <p:cNvSpPr/>
              <p:nvPr/>
            </p:nvSpPr>
            <p:spPr>
              <a:xfrm>
                <a:off x="8069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8221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3"/>
            <p:cNvGrpSpPr/>
            <p:nvPr/>
          </p:nvGrpSpPr>
          <p:grpSpPr>
            <a:xfrm>
              <a:off x="1059000" y="2947575"/>
              <a:ext cx="7178400" cy="15600"/>
              <a:chOff x="1059000" y="2685866"/>
              <a:chExt cx="7178400" cy="15600"/>
            </a:xfrm>
          </p:grpSpPr>
          <p:sp>
            <p:nvSpPr>
              <p:cNvPr id="420" name="Google Shape;420;p3"/>
              <p:cNvSpPr/>
              <p:nvPr/>
            </p:nvSpPr>
            <p:spPr>
              <a:xfrm>
                <a:off x="1059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"/>
              <p:cNvSpPr/>
              <p:nvPr/>
            </p:nvSpPr>
            <p:spPr>
              <a:xfrm>
                <a:off x="1211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1363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1516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1668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1821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1973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2125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2278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2430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2583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2735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"/>
              <p:cNvSpPr/>
              <p:nvPr/>
            </p:nvSpPr>
            <p:spPr>
              <a:xfrm>
                <a:off x="2887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3040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3192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3345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3497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3649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802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54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107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4259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4411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4564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4716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869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5021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5173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5326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5478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5631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5783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5935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6088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6240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6393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6545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6697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6850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7002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7155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7307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7459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7612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7764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7917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8069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8221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8" name="Google Shape;468;p3"/>
            <p:cNvGrpSpPr/>
            <p:nvPr/>
          </p:nvGrpSpPr>
          <p:grpSpPr>
            <a:xfrm>
              <a:off x="1059000" y="3331200"/>
              <a:ext cx="7178400" cy="15600"/>
              <a:chOff x="1059000" y="2949899"/>
              <a:chExt cx="7178400" cy="15600"/>
            </a:xfrm>
          </p:grpSpPr>
          <p:sp>
            <p:nvSpPr>
              <p:cNvPr id="469" name="Google Shape;469;p3"/>
              <p:cNvSpPr/>
              <p:nvPr/>
            </p:nvSpPr>
            <p:spPr>
              <a:xfrm>
                <a:off x="1059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1211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363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516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1668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1821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1973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2125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2278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430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583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2735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2887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3040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3192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3345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3497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649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802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3954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4107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4259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4411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4564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716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869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"/>
              <p:cNvSpPr/>
              <p:nvPr/>
            </p:nvSpPr>
            <p:spPr>
              <a:xfrm>
                <a:off x="5021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"/>
              <p:cNvSpPr/>
              <p:nvPr/>
            </p:nvSpPr>
            <p:spPr>
              <a:xfrm>
                <a:off x="5173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"/>
              <p:cNvSpPr/>
              <p:nvPr/>
            </p:nvSpPr>
            <p:spPr>
              <a:xfrm>
                <a:off x="5326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>
                <a:off x="5478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"/>
              <p:cNvSpPr/>
              <p:nvPr/>
            </p:nvSpPr>
            <p:spPr>
              <a:xfrm>
                <a:off x="5631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"/>
              <p:cNvSpPr/>
              <p:nvPr/>
            </p:nvSpPr>
            <p:spPr>
              <a:xfrm>
                <a:off x="5783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"/>
              <p:cNvSpPr/>
              <p:nvPr/>
            </p:nvSpPr>
            <p:spPr>
              <a:xfrm>
                <a:off x="5935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"/>
              <p:cNvSpPr/>
              <p:nvPr/>
            </p:nvSpPr>
            <p:spPr>
              <a:xfrm>
                <a:off x="6088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"/>
              <p:cNvSpPr/>
              <p:nvPr/>
            </p:nvSpPr>
            <p:spPr>
              <a:xfrm>
                <a:off x="6240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"/>
              <p:cNvSpPr/>
              <p:nvPr/>
            </p:nvSpPr>
            <p:spPr>
              <a:xfrm>
                <a:off x="6393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"/>
              <p:cNvSpPr/>
              <p:nvPr/>
            </p:nvSpPr>
            <p:spPr>
              <a:xfrm>
                <a:off x="6545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"/>
              <p:cNvSpPr/>
              <p:nvPr/>
            </p:nvSpPr>
            <p:spPr>
              <a:xfrm>
                <a:off x="6697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"/>
              <p:cNvSpPr/>
              <p:nvPr/>
            </p:nvSpPr>
            <p:spPr>
              <a:xfrm>
                <a:off x="6850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>
                <a:off x="7002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"/>
              <p:cNvSpPr/>
              <p:nvPr/>
            </p:nvSpPr>
            <p:spPr>
              <a:xfrm>
                <a:off x="7155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"/>
              <p:cNvSpPr/>
              <p:nvPr/>
            </p:nvSpPr>
            <p:spPr>
              <a:xfrm>
                <a:off x="7307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>
                <a:off x="7459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"/>
              <p:cNvSpPr/>
              <p:nvPr/>
            </p:nvSpPr>
            <p:spPr>
              <a:xfrm>
                <a:off x="7612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"/>
              <p:cNvSpPr/>
              <p:nvPr/>
            </p:nvSpPr>
            <p:spPr>
              <a:xfrm>
                <a:off x="7764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"/>
              <p:cNvSpPr/>
              <p:nvPr/>
            </p:nvSpPr>
            <p:spPr>
              <a:xfrm>
                <a:off x="7917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"/>
              <p:cNvSpPr/>
              <p:nvPr/>
            </p:nvSpPr>
            <p:spPr>
              <a:xfrm>
                <a:off x="8069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"/>
              <p:cNvSpPr/>
              <p:nvPr/>
            </p:nvSpPr>
            <p:spPr>
              <a:xfrm>
                <a:off x="8221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7" name="Google Shape;517;p3"/>
            <p:cNvGrpSpPr/>
            <p:nvPr/>
          </p:nvGrpSpPr>
          <p:grpSpPr>
            <a:xfrm>
              <a:off x="1059000" y="3523013"/>
              <a:ext cx="7178400" cy="15600"/>
              <a:chOff x="1059000" y="3213932"/>
              <a:chExt cx="7178400" cy="15600"/>
            </a:xfrm>
          </p:grpSpPr>
          <p:sp>
            <p:nvSpPr>
              <p:cNvPr id="518" name="Google Shape;518;p3"/>
              <p:cNvSpPr/>
              <p:nvPr/>
            </p:nvSpPr>
            <p:spPr>
              <a:xfrm>
                <a:off x="1059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"/>
              <p:cNvSpPr/>
              <p:nvPr/>
            </p:nvSpPr>
            <p:spPr>
              <a:xfrm>
                <a:off x="1211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"/>
              <p:cNvSpPr/>
              <p:nvPr/>
            </p:nvSpPr>
            <p:spPr>
              <a:xfrm>
                <a:off x="1363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"/>
              <p:cNvSpPr/>
              <p:nvPr/>
            </p:nvSpPr>
            <p:spPr>
              <a:xfrm>
                <a:off x="1516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"/>
              <p:cNvSpPr/>
              <p:nvPr/>
            </p:nvSpPr>
            <p:spPr>
              <a:xfrm>
                <a:off x="1668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"/>
              <p:cNvSpPr/>
              <p:nvPr/>
            </p:nvSpPr>
            <p:spPr>
              <a:xfrm>
                <a:off x="1821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"/>
              <p:cNvSpPr/>
              <p:nvPr/>
            </p:nvSpPr>
            <p:spPr>
              <a:xfrm>
                <a:off x="1973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"/>
              <p:cNvSpPr/>
              <p:nvPr/>
            </p:nvSpPr>
            <p:spPr>
              <a:xfrm>
                <a:off x="2125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"/>
              <p:cNvSpPr/>
              <p:nvPr/>
            </p:nvSpPr>
            <p:spPr>
              <a:xfrm>
                <a:off x="2278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"/>
              <p:cNvSpPr/>
              <p:nvPr/>
            </p:nvSpPr>
            <p:spPr>
              <a:xfrm>
                <a:off x="2430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"/>
              <p:cNvSpPr/>
              <p:nvPr/>
            </p:nvSpPr>
            <p:spPr>
              <a:xfrm>
                <a:off x="2583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"/>
              <p:cNvSpPr/>
              <p:nvPr/>
            </p:nvSpPr>
            <p:spPr>
              <a:xfrm>
                <a:off x="2735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"/>
              <p:cNvSpPr/>
              <p:nvPr/>
            </p:nvSpPr>
            <p:spPr>
              <a:xfrm>
                <a:off x="2887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"/>
              <p:cNvSpPr/>
              <p:nvPr/>
            </p:nvSpPr>
            <p:spPr>
              <a:xfrm>
                <a:off x="3040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"/>
              <p:cNvSpPr/>
              <p:nvPr/>
            </p:nvSpPr>
            <p:spPr>
              <a:xfrm>
                <a:off x="3192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3345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3497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649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802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3954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4107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4259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4411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4564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716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869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5021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5173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5326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5478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5631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5783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5935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6088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6240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6393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6545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6697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6850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7002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7155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7307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7459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7612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7764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7917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8069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8221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6" name="Google Shape;566;p3"/>
            <p:cNvGrpSpPr/>
            <p:nvPr/>
          </p:nvGrpSpPr>
          <p:grpSpPr>
            <a:xfrm>
              <a:off x="1059000" y="3714825"/>
              <a:ext cx="7178400" cy="15600"/>
              <a:chOff x="1059000" y="3477964"/>
              <a:chExt cx="7178400" cy="15600"/>
            </a:xfrm>
          </p:grpSpPr>
          <p:sp>
            <p:nvSpPr>
              <p:cNvPr id="567" name="Google Shape;567;p3"/>
              <p:cNvSpPr/>
              <p:nvPr/>
            </p:nvSpPr>
            <p:spPr>
              <a:xfrm>
                <a:off x="1059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11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363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1516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1668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1821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1973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2125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430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2583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2735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2887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3040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3192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3345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497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649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3802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3954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4107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4259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4411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564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716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"/>
              <p:cNvSpPr/>
              <p:nvPr/>
            </p:nvSpPr>
            <p:spPr>
              <a:xfrm>
                <a:off x="4869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"/>
              <p:cNvSpPr/>
              <p:nvPr/>
            </p:nvSpPr>
            <p:spPr>
              <a:xfrm>
                <a:off x="5021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"/>
              <p:cNvSpPr/>
              <p:nvPr/>
            </p:nvSpPr>
            <p:spPr>
              <a:xfrm>
                <a:off x="5173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"/>
              <p:cNvSpPr/>
              <p:nvPr/>
            </p:nvSpPr>
            <p:spPr>
              <a:xfrm>
                <a:off x="5326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"/>
              <p:cNvSpPr/>
              <p:nvPr/>
            </p:nvSpPr>
            <p:spPr>
              <a:xfrm>
                <a:off x="5478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"/>
              <p:cNvSpPr/>
              <p:nvPr/>
            </p:nvSpPr>
            <p:spPr>
              <a:xfrm>
                <a:off x="5631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"/>
              <p:cNvSpPr/>
              <p:nvPr/>
            </p:nvSpPr>
            <p:spPr>
              <a:xfrm>
                <a:off x="5783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"/>
              <p:cNvSpPr/>
              <p:nvPr/>
            </p:nvSpPr>
            <p:spPr>
              <a:xfrm>
                <a:off x="5935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"/>
              <p:cNvSpPr/>
              <p:nvPr/>
            </p:nvSpPr>
            <p:spPr>
              <a:xfrm>
                <a:off x="6088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"/>
              <p:cNvSpPr/>
              <p:nvPr/>
            </p:nvSpPr>
            <p:spPr>
              <a:xfrm>
                <a:off x="6240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"/>
              <p:cNvSpPr/>
              <p:nvPr/>
            </p:nvSpPr>
            <p:spPr>
              <a:xfrm>
                <a:off x="6393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"/>
              <p:cNvSpPr/>
              <p:nvPr/>
            </p:nvSpPr>
            <p:spPr>
              <a:xfrm>
                <a:off x="6545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"/>
              <p:cNvSpPr/>
              <p:nvPr/>
            </p:nvSpPr>
            <p:spPr>
              <a:xfrm>
                <a:off x="6697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"/>
              <p:cNvSpPr/>
              <p:nvPr/>
            </p:nvSpPr>
            <p:spPr>
              <a:xfrm>
                <a:off x="6850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"/>
              <p:cNvSpPr/>
              <p:nvPr/>
            </p:nvSpPr>
            <p:spPr>
              <a:xfrm>
                <a:off x="7002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"/>
              <p:cNvSpPr/>
              <p:nvPr/>
            </p:nvSpPr>
            <p:spPr>
              <a:xfrm>
                <a:off x="7155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"/>
              <p:cNvSpPr/>
              <p:nvPr/>
            </p:nvSpPr>
            <p:spPr>
              <a:xfrm>
                <a:off x="7307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"/>
              <p:cNvSpPr/>
              <p:nvPr/>
            </p:nvSpPr>
            <p:spPr>
              <a:xfrm>
                <a:off x="7459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>
                <a:off x="7612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"/>
              <p:cNvSpPr/>
              <p:nvPr/>
            </p:nvSpPr>
            <p:spPr>
              <a:xfrm>
                <a:off x="7764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"/>
              <p:cNvSpPr/>
              <p:nvPr/>
            </p:nvSpPr>
            <p:spPr>
              <a:xfrm>
                <a:off x="7917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"/>
              <p:cNvSpPr/>
              <p:nvPr/>
            </p:nvSpPr>
            <p:spPr>
              <a:xfrm>
                <a:off x="8069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"/>
              <p:cNvSpPr/>
              <p:nvPr/>
            </p:nvSpPr>
            <p:spPr>
              <a:xfrm>
                <a:off x="8221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5" name="Google Shape;615;p3"/>
            <p:cNvGrpSpPr/>
            <p:nvPr/>
          </p:nvGrpSpPr>
          <p:grpSpPr>
            <a:xfrm>
              <a:off x="1059000" y="3906638"/>
              <a:ext cx="7178400" cy="15600"/>
              <a:chOff x="1059000" y="3741997"/>
              <a:chExt cx="7178400" cy="15600"/>
            </a:xfrm>
          </p:grpSpPr>
          <p:sp>
            <p:nvSpPr>
              <p:cNvPr id="616" name="Google Shape;616;p3"/>
              <p:cNvSpPr/>
              <p:nvPr/>
            </p:nvSpPr>
            <p:spPr>
              <a:xfrm>
                <a:off x="1059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"/>
              <p:cNvSpPr/>
              <p:nvPr/>
            </p:nvSpPr>
            <p:spPr>
              <a:xfrm>
                <a:off x="1211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"/>
              <p:cNvSpPr/>
              <p:nvPr/>
            </p:nvSpPr>
            <p:spPr>
              <a:xfrm>
                <a:off x="1363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"/>
              <p:cNvSpPr/>
              <p:nvPr/>
            </p:nvSpPr>
            <p:spPr>
              <a:xfrm>
                <a:off x="1516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"/>
              <p:cNvSpPr/>
              <p:nvPr/>
            </p:nvSpPr>
            <p:spPr>
              <a:xfrm>
                <a:off x="1668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"/>
              <p:cNvSpPr/>
              <p:nvPr/>
            </p:nvSpPr>
            <p:spPr>
              <a:xfrm>
                <a:off x="1821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"/>
              <p:cNvSpPr/>
              <p:nvPr/>
            </p:nvSpPr>
            <p:spPr>
              <a:xfrm>
                <a:off x="1973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"/>
              <p:cNvSpPr/>
              <p:nvPr/>
            </p:nvSpPr>
            <p:spPr>
              <a:xfrm>
                <a:off x="2125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"/>
              <p:cNvSpPr/>
              <p:nvPr/>
            </p:nvSpPr>
            <p:spPr>
              <a:xfrm>
                <a:off x="2278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"/>
              <p:cNvSpPr/>
              <p:nvPr/>
            </p:nvSpPr>
            <p:spPr>
              <a:xfrm>
                <a:off x="2430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"/>
              <p:cNvSpPr/>
              <p:nvPr/>
            </p:nvSpPr>
            <p:spPr>
              <a:xfrm>
                <a:off x="2583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"/>
              <p:cNvSpPr/>
              <p:nvPr/>
            </p:nvSpPr>
            <p:spPr>
              <a:xfrm>
                <a:off x="2735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"/>
              <p:cNvSpPr/>
              <p:nvPr/>
            </p:nvSpPr>
            <p:spPr>
              <a:xfrm>
                <a:off x="2887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"/>
              <p:cNvSpPr/>
              <p:nvPr/>
            </p:nvSpPr>
            <p:spPr>
              <a:xfrm>
                <a:off x="3040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3192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3345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497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649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3802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3954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4107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4259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4411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564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716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4869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5021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5173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5326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5478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5631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5783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5935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6088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6240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6393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6545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6697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6850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7002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7155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7307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7459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7612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7764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7917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8069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8221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4" name="Google Shape;664;p3"/>
            <p:cNvGrpSpPr/>
            <p:nvPr/>
          </p:nvGrpSpPr>
          <p:grpSpPr>
            <a:xfrm>
              <a:off x="1059000" y="4098450"/>
              <a:ext cx="7178400" cy="15600"/>
              <a:chOff x="1059000" y="4006030"/>
              <a:chExt cx="7178400" cy="15600"/>
            </a:xfrm>
          </p:grpSpPr>
          <p:sp>
            <p:nvSpPr>
              <p:cNvPr id="665" name="Google Shape;665;p3"/>
              <p:cNvSpPr/>
              <p:nvPr/>
            </p:nvSpPr>
            <p:spPr>
              <a:xfrm>
                <a:off x="1059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211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1363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1516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1668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1821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973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125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278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2430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2583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2735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2887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3040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3192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345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497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3649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3802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3954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4107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4259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411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564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"/>
              <p:cNvSpPr/>
              <p:nvPr/>
            </p:nvSpPr>
            <p:spPr>
              <a:xfrm>
                <a:off x="4716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"/>
              <p:cNvSpPr/>
              <p:nvPr/>
            </p:nvSpPr>
            <p:spPr>
              <a:xfrm>
                <a:off x="4869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"/>
              <p:cNvSpPr/>
              <p:nvPr/>
            </p:nvSpPr>
            <p:spPr>
              <a:xfrm>
                <a:off x="5021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"/>
              <p:cNvSpPr/>
              <p:nvPr/>
            </p:nvSpPr>
            <p:spPr>
              <a:xfrm>
                <a:off x="5173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"/>
              <p:cNvSpPr/>
              <p:nvPr/>
            </p:nvSpPr>
            <p:spPr>
              <a:xfrm>
                <a:off x="5326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"/>
              <p:cNvSpPr/>
              <p:nvPr/>
            </p:nvSpPr>
            <p:spPr>
              <a:xfrm>
                <a:off x="5478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"/>
              <p:cNvSpPr/>
              <p:nvPr/>
            </p:nvSpPr>
            <p:spPr>
              <a:xfrm>
                <a:off x="5631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"/>
              <p:cNvSpPr/>
              <p:nvPr/>
            </p:nvSpPr>
            <p:spPr>
              <a:xfrm>
                <a:off x="5783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"/>
              <p:cNvSpPr/>
              <p:nvPr/>
            </p:nvSpPr>
            <p:spPr>
              <a:xfrm>
                <a:off x="5935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"/>
              <p:cNvSpPr/>
              <p:nvPr/>
            </p:nvSpPr>
            <p:spPr>
              <a:xfrm>
                <a:off x="6088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"/>
              <p:cNvSpPr/>
              <p:nvPr/>
            </p:nvSpPr>
            <p:spPr>
              <a:xfrm>
                <a:off x="6240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"/>
              <p:cNvSpPr/>
              <p:nvPr/>
            </p:nvSpPr>
            <p:spPr>
              <a:xfrm>
                <a:off x="6393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"/>
              <p:cNvSpPr/>
              <p:nvPr/>
            </p:nvSpPr>
            <p:spPr>
              <a:xfrm>
                <a:off x="6545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"/>
              <p:cNvSpPr/>
              <p:nvPr/>
            </p:nvSpPr>
            <p:spPr>
              <a:xfrm>
                <a:off x="6697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"/>
              <p:cNvSpPr/>
              <p:nvPr/>
            </p:nvSpPr>
            <p:spPr>
              <a:xfrm>
                <a:off x="6850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"/>
              <p:cNvSpPr/>
              <p:nvPr/>
            </p:nvSpPr>
            <p:spPr>
              <a:xfrm>
                <a:off x="7002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"/>
              <p:cNvSpPr/>
              <p:nvPr/>
            </p:nvSpPr>
            <p:spPr>
              <a:xfrm>
                <a:off x="7155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"/>
              <p:cNvSpPr/>
              <p:nvPr/>
            </p:nvSpPr>
            <p:spPr>
              <a:xfrm>
                <a:off x="7307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"/>
              <p:cNvSpPr/>
              <p:nvPr/>
            </p:nvSpPr>
            <p:spPr>
              <a:xfrm>
                <a:off x="7459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"/>
              <p:cNvSpPr/>
              <p:nvPr/>
            </p:nvSpPr>
            <p:spPr>
              <a:xfrm>
                <a:off x="7612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"/>
              <p:cNvSpPr/>
              <p:nvPr/>
            </p:nvSpPr>
            <p:spPr>
              <a:xfrm>
                <a:off x="7764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"/>
              <p:cNvSpPr/>
              <p:nvPr/>
            </p:nvSpPr>
            <p:spPr>
              <a:xfrm>
                <a:off x="7917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"/>
              <p:cNvSpPr/>
              <p:nvPr/>
            </p:nvSpPr>
            <p:spPr>
              <a:xfrm>
                <a:off x="8069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"/>
              <p:cNvSpPr/>
              <p:nvPr/>
            </p:nvSpPr>
            <p:spPr>
              <a:xfrm>
                <a:off x="8221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713;p3"/>
            <p:cNvGrpSpPr/>
            <p:nvPr/>
          </p:nvGrpSpPr>
          <p:grpSpPr>
            <a:xfrm>
              <a:off x="1059000" y="4290263"/>
              <a:ext cx="7178400" cy="15600"/>
              <a:chOff x="1059000" y="4290263"/>
              <a:chExt cx="7178400" cy="15600"/>
            </a:xfrm>
          </p:grpSpPr>
          <p:sp>
            <p:nvSpPr>
              <p:cNvPr id="714" name="Google Shape;714;p3"/>
              <p:cNvSpPr/>
              <p:nvPr/>
            </p:nvSpPr>
            <p:spPr>
              <a:xfrm>
                <a:off x="1059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"/>
              <p:cNvSpPr/>
              <p:nvPr/>
            </p:nvSpPr>
            <p:spPr>
              <a:xfrm>
                <a:off x="1211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"/>
              <p:cNvSpPr/>
              <p:nvPr/>
            </p:nvSpPr>
            <p:spPr>
              <a:xfrm>
                <a:off x="1363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"/>
              <p:cNvSpPr/>
              <p:nvPr/>
            </p:nvSpPr>
            <p:spPr>
              <a:xfrm>
                <a:off x="1516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"/>
              <p:cNvSpPr/>
              <p:nvPr/>
            </p:nvSpPr>
            <p:spPr>
              <a:xfrm>
                <a:off x="1668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"/>
              <p:cNvSpPr/>
              <p:nvPr/>
            </p:nvSpPr>
            <p:spPr>
              <a:xfrm>
                <a:off x="1821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"/>
              <p:cNvSpPr/>
              <p:nvPr/>
            </p:nvSpPr>
            <p:spPr>
              <a:xfrm>
                <a:off x="1973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"/>
              <p:cNvSpPr/>
              <p:nvPr/>
            </p:nvSpPr>
            <p:spPr>
              <a:xfrm>
                <a:off x="2125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"/>
              <p:cNvSpPr/>
              <p:nvPr/>
            </p:nvSpPr>
            <p:spPr>
              <a:xfrm>
                <a:off x="2278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"/>
              <p:cNvSpPr/>
              <p:nvPr/>
            </p:nvSpPr>
            <p:spPr>
              <a:xfrm>
                <a:off x="2430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"/>
              <p:cNvSpPr/>
              <p:nvPr/>
            </p:nvSpPr>
            <p:spPr>
              <a:xfrm>
                <a:off x="2583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"/>
              <p:cNvSpPr/>
              <p:nvPr/>
            </p:nvSpPr>
            <p:spPr>
              <a:xfrm>
                <a:off x="2735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"/>
              <p:cNvSpPr/>
              <p:nvPr/>
            </p:nvSpPr>
            <p:spPr>
              <a:xfrm>
                <a:off x="2887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"/>
              <p:cNvSpPr/>
              <p:nvPr/>
            </p:nvSpPr>
            <p:spPr>
              <a:xfrm>
                <a:off x="3040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"/>
              <p:cNvSpPr/>
              <p:nvPr/>
            </p:nvSpPr>
            <p:spPr>
              <a:xfrm>
                <a:off x="3192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"/>
              <p:cNvSpPr/>
              <p:nvPr/>
            </p:nvSpPr>
            <p:spPr>
              <a:xfrm>
                <a:off x="3345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"/>
              <p:cNvSpPr/>
              <p:nvPr/>
            </p:nvSpPr>
            <p:spPr>
              <a:xfrm>
                <a:off x="3497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"/>
              <p:cNvSpPr/>
              <p:nvPr/>
            </p:nvSpPr>
            <p:spPr>
              <a:xfrm>
                <a:off x="3649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"/>
              <p:cNvSpPr/>
              <p:nvPr/>
            </p:nvSpPr>
            <p:spPr>
              <a:xfrm>
                <a:off x="3802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"/>
              <p:cNvSpPr/>
              <p:nvPr/>
            </p:nvSpPr>
            <p:spPr>
              <a:xfrm>
                <a:off x="3954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"/>
              <p:cNvSpPr/>
              <p:nvPr/>
            </p:nvSpPr>
            <p:spPr>
              <a:xfrm>
                <a:off x="4107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"/>
              <p:cNvSpPr/>
              <p:nvPr/>
            </p:nvSpPr>
            <p:spPr>
              <a:xfrm>
                <a:off x="4259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"/>
              <p:cNvSpPr/>
              <p:nvPr/>
            </p:nvSpPr>
            <p:spPr>
              <a:xfrm>
                <a:off x="4411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"/>
              <p:cNvSpPr/>
              <p:nvPr/>
            </p:nvSpPr>
            <p:spPr>
              <a:xfrm>
                <a:off x="4564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"/>
              <p:cNvSpPr/>
              <p:nvPr/>
            </p:nvSpPr>
            <p:spPr>
              <a:xfrm>
                <a:off x="4716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"/>
              <p:cNvSpPr/>
              <p:nvPr/>
            </p:nvSpPr>
            <p:spPr>
              <a:xfrm>
                <a:off x="4869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"/>
              <p:cNvSpPr/>
              <p:nvPr/>
            </p:nvSpPr>
            <p:spPr>
              <a:xfrm>
                <a:off x="5021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"/>
              <p:cNvSpPr/>
              <p:nvPr/>
            </p:nvSpPr>
            <p:spPr>
              <a:xfrm>
                <a:off x="5173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"/>
              <p:cNvSpPr/>
              <p:nvPr/>
            </p:nvSpPr>
            <p:spPr>
              <a:xfrm>
                <a:off x="5326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"/>
              <p:cNvSpPr/>
              <p:nvPr/>
            </p:nvSpPr>
            <p:spPr>
              <a:xfrm>
                <a:off x="5478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"/>
              <p:cNvSpPr/>
              <p:nvPr/>
            </p:nvSpPr>
            <p:spPr>
              <a:xfrm>
                <a:off x="5631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"/>
              <p:cNvSpPr/>
              <p:nvPr/>
            </p:nvSpPr>
            <p:spPr>
              <a:xfrm>
                <a:off x="5783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"/>
              <p:cNvSpPr/>
              <p:nvPr/>
            </p:nvSpPr>
            <p:spPr>
              <a:xfrm>
                <a:off x="5935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"/>
              <p:cNvSpPr/>
              <p:nvPr/>
            </p:nvSpPr>
            <p:spPr>
              <a:xfrm>
                <a:off x="6088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"/>
              <p:cNvSpPr/>
              <p:nvPr/>
            </p:nvSpPr>
            <p:spPr>
              <a:xfrm>
                <a:off x="6240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"/>
              <p:cNvSpPr/>
              <p:nvPr/>
            </p:nvSpPr>
            <p:spPr>
              <a:xfrm>
                <a:off x="6393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"/>
              <p:cNvSpPr/>
              <p:nvPr/>
            </p:nvSpPr>
            <p:spPr>
              <a:xfrm>
                <a:off x="6545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"/>
              <p:cNvSpPr/>
              <p:nvPr/>
            </p:nvSpPr>
            <p:spPr>
              <a:xfrm>
                <a:off x="6697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"/>
              <p:cNvSpPr/>
              <p:nvPr/>
            </p:nvSpPr>
            <p:spPr>
              <a:xfrm>
                <a:off x="6850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"/>
              <p:cNvSpPr/>
              <p:nvPr/>
            </p:nvSpPr>
            <p:spPr>
              <a:xfrm>
                <a:off x="7002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"/>
              <p:cNvSpPr/>
              <p:nvPr/>
            </p:nvSpPr>
            <p:spPr>
              <a:xfrm>
                <a:off x="7155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"/>
              <p:cNvSpPr/>
              <p:nvPr/>
            </p:nvSpPr>
            <p:spPr>
              <a:xfrm>
                <a:off x="7307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"/>
              <p:cNvSpPr/>
              <p:nvPr/>
            </p:nvSpPr>
            <p:spPr>
              <a:xfrm>
                <a:off x="7459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"/>
              <p:cNvSpPr/>
              <p:nvPr/>
            </p:nvSpPr>
            <p:spPr>
              <a:xfrm>
                <a:off x="7612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"/>
              <p:cNvSpPr/>
              <p:nvPr/>
            </p:nvSpPr>
            <p:spPr>
              <a:xfrm>
                <a:off x="7764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"/>
              <p:cNvSpPr/>
              <p:nvPr/>
            </p:nvSpPr>
            <p:spPr>
              <a:xfrm>
                <a:off x="7917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"/>
              <p:cNvSpPr/>
              <p:nvPr/>
            </p:nvSpPr>
            <p:spPr>
              <a:xfrm>
                <a:off x="8069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"/>
              <p:cNvSpPr/>
              <p:nvPr/>
            </p:nvSpPr>
            <p:spPr>
              <a:xfrm>
                <a:off x="8221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2" name="Google Shape;762;p3"/>
            <p:cNvGrpSpPr/>
            <p:nvPr/>
          </p:nvGrpSpPr>
          <p:grpSpPr>
            <a:xfrm>
              <a:off x="1059000" y="2755763"/>
              <a:ext cx="7178400" cy="15600"/>
              <a:chOff x="1059000" y="2553849"/>
              <a:chExt cx="7178400" cy="15600"/>
            </a:xfrm>
          </p:grpSpPr>
          <p:sp>
            <p:nvSpPr>
              <p:cNvPr id="763" name="Google Shape;763;p3"/>
              <p:cNvSpPr/>
              <p:nvPr/>
            </p:nvSpPr>
            <p:spPr>
              <a:xfrm>
                <a:off x="1059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"/>
              <p:cNvSpPr/>
              <p:nvPr/>
            </p:nvSpPr>
            <p:spPr>
              <a:xfrm>
                <a:off x="1211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"/>
              <p:cNvSpPr/>
              <p:nvPr/>
            </p:nvSpPr>
            <p:spPr>
              <a:xfrm>
                <a:off x="1363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"/>
              <p:cNvSpPr/>
              <p:nvPr/>
            </p:nvSpPr>
            <p:spPr>
              <a:xfrm>
                <a:off x="1516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"/>
              <p:cNvSpPr/>
              <p:nvPr/>
            </p:nvSpPr>
            <p:spPr>
              <a:xfrm>
                <a:off x="1668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"/>
              <p:cNvSpPr/>
              <p:nvPr/>
            </p:nvSpPr>
            <p:spPr>
              <a:xfrm>
                <a:off x="1821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"/>
              <p:cNvSpPr/>
              <p:nvPr/>
            </p:nvSpPr>
            <p:spPr>
              <a:xfrm>
                <a:off x="1973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"/>
              <p:cNvSpPr/>
              <p:nvPr/>
            </p:nvSpPr>
            <p:spPr>
              <a:xfrm>
                <a:off x="2125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"/>
              <p:cNvSpPr/>
              <p:nvPr/>
            </p:nvSpPr>
            <p:spPr>
              <a:xfrm>
                <a:off x="2278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"/>
              <p:cNvSpPr/>
              <p:nvPr/>
            </p:nvSpPr>
            <p:spPr>
              <a:xfrm>
                <a:off x="2430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"/>
              <p:cNvSpPr/>
              <p:nvPr/>
            </p:nvSpPr>
            <p:spPr>
              <a:xfrm>
                <a:off x="2583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"/>
              <p:cNvSpPr/>
              <p:nvPr/>
            </p:nvSpPr>
            <p:spPr>
              <a:xfrm>
                <a:off x="2735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"/>
              <p:cNvSpPr/>
              <p:nvPr/>
            </p:nvSpPr>
            <p:spPr>
              <a:xfrm>
                <a:off x="2887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"/>
              <p:cNvSpPr/>
              <p:nvPr/>
            </p:nvSpPr>
            <p:spPr>
              <a:xfrm>
                <a:off x="3040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"/>
              <p:cNvSpPr/>
              <p:nvPr/>
            </p:nvSpPr>
            <p:spPr>
              <a:xfrm>
                <a:off x="3192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"/>
              <p:cNvSpPr/>
              <p:nvPr/>
            </p:nvSpPr>
            <p:spPr>
              <a:xfrm>
                <a:off x="3345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"/>
              <p:cNvSpPr/>
              <p:nvPr/>
            </p:nvSpPr>
            <p:spPr>
              <a:xfrm>
                <a:off x="3497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"/>
              <p:cNvSpPr/>
              <p:nvPr/>
            </p:nvSpPr>
            <p:spPr>
              <a:xfrm>
                <a:off x="3649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"/>
              <p:cNvSpPr/>
              <p:nvPr/>
            </p:nvSpPr>
            <p:spPr>
              <a:xfrm>
                <a:off x="3802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"/>
              <p:cNvSpPr/>
              <p:nvPr/>
            </p:nvSpPr>
            <p:spPr>
              <a:xfrm>
                <a:off x="3954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"/>
              <p:cNvSpPr/>
              <p:nvPr/>
            </p:nvSpPr>
            <p:spPr>
              <a:xfrm>
                <a:off x="4107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"/>
              <p:cNvSpPr/>
              <p:nvPr/>
            </p:nvSpPr>
            <p:spPr>
              <a:xfrm>
                <a:off x="4259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"/>
              <p:cNvSpPr/>
              <p:nvPr/>
            </p:nvSpPr>
            <p:spPr>
              <a:xfrm>
                <a:off x="4411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"/>
              <p:cNvSpPr/>
              <p:nvPr/>
            </p:nvSpPr>
            <p:spPr>
              <a:xfrm>
                <a:off x="4564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"/>
              <p:cNvSpPr/>
              <p:nvPr/>
            </p:nvSpPr>
            <p:spPr>
              <a:xfrm>
                <a:off x="4716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"/>
              <p:cNvSpPr/>
              <p:nvPr/>
            </p:nvSpPr>
            <p:spPr>
              <a:xfrm>
                <a:off x="4869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"/>
              <p:cNvSpPr/>
              <p:nvPr/>
            </p:nvSpPr>
            <p:spPr>
              <a:xfrm>
                <a:off x="5021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"/>
              <p:cNvSpPr/>
              <p:nvPr/>
            </p:nvSpPr>
            <p:spPr>
              <a:xfrm>
                <a:off x="5173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"/>
              <p:cNvSpPr/>
              <p:nvPr/>
            </p:nvSpPr>
            <p:spPr>
              <a:xfrm>
                <a:off x="5326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"/>
              <p:cNvSpPr/>
              <p:nvPr/>
            </p:nvSpPr>
            <p:spPr>
              <a:xfrm>
                <a:off x="5478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"/>
              <p:cNvSpPr/>
              <p:nvPr/>
            </p:nvSpPr>
            <p:spPr>
              <a:xfrm>
                <a:off x="5631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"/>
              <p:cNvSpPr/>
              <p:nvPr/>
            </p:nvSpPr>
            <p:spPr>
              <a:xfrm>
                <a:off x="5783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"/>
              <p:cNvSpPr/>
              <p:nvPr/>
            </p:nvSpPr>
            <p:spPr>
              <a:xfrm>
                <a:off x="5935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"/>
              <p:cNvSpPr/>
              <p:nvPr/>
            </p:nvSpPr>
            <p:spPr>
              <a:xfrm>
                <a:off x="6088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"/>
              <p:cNvSpPr/>
              <p:nvPr/>
            </p:nvSpPr>
            <p:spPr>
              <a:xfrm>
                <a:off x="6240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"/>
              <p:cNvSpPr/>
              <p:nvPr/>
            </p:nvSpPr>
            <p:spPr>
              <a:xfrm>
                <a:off x="6393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"/>
              <p:cNvSpPr/>
              <p:nvPr/>
            </p:nvSpPr>
            <p:spPr>
              <a:xfrm>
                <a:off x="6545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"/>
              <p:cNvSpPr/>
              <p:nvPr/>
            </p:nvSpPr>
            <p:spPr>
              <a:xfrm>
                <a:off x="6697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"/>
              <p:cNvSpPr/>
              <p:nvPr/>
            </p:nvSpPr>
            <p:spPr>
              <a:xfrm>
                <a:off x="6850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"/>
              <p:cNvSpPr/>
              <p:nvPr/>
            </p:nvSpPr>
            <p:spPr>
              <a:xfrm>
                <a:off x="7002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"/>
              <p:cNvSpPr/>
              <p:nvPr/>
            </p:nvSpPr>
            <p:spPr>
              <a:xfrm>
                <a:off x="7155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"/>
              <p:cNvSpPr/>
              <p:nvPr/>
            </p:nvSpPr>
            <p:spPr>
              <a:xfrm>
                <a:off x="7307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"/>
              <p:cNvSpPr/>
              <p:nvPr/>
            </p:nvSpPr>
            <p:spPr>
              <a:xfrm>
                <a:off x="7459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"/>
              <p:cNvSpPr/>
              <p:nvPr/>
            </p:nvSpPr>
            <p:spPr>
              <a:xfrm>
                <a:off x="7612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"/>
              <p:cNvSpPr/>
              <p:nvPr/>
            </p:nvSpPr>
            <p:spPr>
              <a:xfrm>
                <a:off x="7764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"/>
              <p:cNvSpPr/>
              <p:nvPr/>
            </p:nvSpPr>
            <p:spPr>
              <a:xfrm>
                <a:off x="7917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"/>
              <p:cNvSpPr/>
              <p:nvPr/>
            </p:nvSpPr>
            <p:spPr>
              <a:xfrm>
                <a:off x="8069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"/>
              <p:cNvSpPr/>
              <p:nvPr/>
            </p:nvSpPr>
            <p:spPr>
              <a:xfrm>
                <a:off x="8221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3"/>
            <p:cNvGrpSpPr/>
            <p:nvPr/>
          </p:nvGrpSpPr>
          <p:grpSpPr>
            <a:xfrm>
              <a:off x="1059000" y="3139388"/>
              <a:ext cx="7178400" cy="15600"/>
              <a:chOff x="1059000" y="2844874"/>
              <a:chExt cx="7178400" cy="15600"/>
            </a:xfrm>
          </p:grpSpPr>
          <p:sp>
            <p:nvSpPr>
              <p:cNvPr id="812" name="Google Shape;812;p3"/>
              <p:cNvSpPr/>
              <p:nvPr/>
            </p:nvSpPr>
            <p:spPr>
              <a:xfrm>
                <a:off x="1059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"/>
              <p:cNvSpPr/>
              <p:nvPr/>
            </p:nvSpPr>
            <p:spPr>
              <a:xfrm>
                <a:off x="1211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"/>
              <p:cNvSpPr/>
              <p:nvPr/>
            </p:nvSpPr>
            <p:spPr>
              <a:xfrm>
                <a:off x="1363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"/>
              <p:cNvSpPr/>
              <p:nvPr/>
            </p:nvSpPr>
            <p:spPr>
              <a:xfrm>
                <a:off x="1516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"/>
              <p:cNvSpPr/>
              <p:nvPr/>
            </p:nvSpPr>
            <p:spPr>
              <a:xfrm>
                <a:off x="1668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"/>
              <p:cNvSpPr/>
              <p:nvPr/>
            </p:nvSpPr>
            <p:spPr>
              <a:xfrm>
                <a:off x="1821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"/>
              <p:cNvSpPr/>
              <p:nvPr/>
            </p:nvSpPr>
            <p:spPr>
              <a:xfrm>
                <a:off x="1973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"/>
              <p:cNvSpPr/>
              <p:nvPr/>
            </p:nvSpPr>
            <p:spPr>
              <a:xfrm>
                <a:off x="2125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"/>
              <p:cNvSpPr/>
              <p:nvPr/>
            </p:nvSpPr>
            <p:spPr>
              <a:xfrm>
                <a:off x="2278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"/>
              <p:cNvSpPr/>
              <p:nvPr/>
            </p:nvSpPr>
            <p:spPr>
              <a:xfrm>
                <a:off x="2430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"/>
              <p:cNvSpPr/>
              <p:nvPr/>
            </p:nvSpPr>
            <p:spPr>
              <a:xfrm>
                <a:off x="2583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"/>
              <p:cNvSpPr/>
              <p:nvPr/>
            </p:nvSpPr>
            <p:spPr>
              <a:xfrm>
                <a:off x="2735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"/>
              <p:cNvSpPr/>
              <p:nvPr/>
            </p:nvSpPr>
            <p:spPr>
              <a:xfrm>
                <a:off x="2887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"/>
              <p:cNvSpPr/>
              <p:nvPr/>
            </p:nvSpPr>
            <p:spPr>
              <a:xfrm>
                <a:off x="3040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"/>
              <p:cNvSpPr/>
              <p:nvPr/>
            </p:nvSpPr>
            <p:spPr>
              <a:xfrm>
                <a:off x="3192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"/>
              <p:cNvSpPr/>
              <p:nvPr/>
            </p:nvSpPr>
            <p:spPr>
              <a:xfrm>
                <a:off x="3345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"/>
              <p:cNvSpPr/>
              <p:nvPr/>
            </p:nvSpPr>
            <p:spPr>
              <a:xfrm>
                <a:off x="3497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"/>
              <p:cNvSpPr/>
              <p:nvPr/>
            </p:nvSpPr>
            <p:spPr>
              <a:xfrm>
                <a:off x="3649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"/>
              <p:cNvSpPr/>
              <p:nvPr/>
            </p:nvSpPr>
            <p:spPr>
              <a:xfrm>
                <a:off x="3802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"/>
              <p:cNvSpPr/>
              <p:nvPr/>
            </p:nvSpPr>
            <p:spPr>
              <a:xfrm>
                <a:off x="3954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"/>
              <p:cNvSpPr/>
              <p:nvPr/>
            </p:nvSpPr>
            <p:spPr>
              <a:xfrm>
                <a:off x="4107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"/>
              <p:cNvSpPr/>
              <p:nvPr/>
            </p:nvSpPr>
            <p:spPr>
              <a:xfrm>
                <a:off x="4259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"/>
              <p:cNvSpPr/>
              <p:nvPr/>
            </p:nvSpPr>
            <p:spPr>
              <a:xfrm>
                <a:off x="4411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"/>
              <p:cNvSpPr/>
              <p:nvPr/>
            </p:nvSpPr>
            <p:spPr>
              <a:xfrm>
                <a:off x="4564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"/>
              <p:cNvSpPr/>
              <p:nvPr/>
            </p:nvSpPr>
            <p:spPr>
              <a:xfrm>
                <a:off x="4716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"/>
              <p:cNvSpPr/>
              <p:nvPr/>
            </p:nvSpPr>
            <p:spPr>
              <a:xfrm>
                <a:off x="4869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"/>
              <p:cNvSpPr/>
              <p:nvPr/>
            </p:nvSpPr>
            <p:spPr>
              <a:xfrm>
                <a:off x="5021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"/>
              <p:cNvSpPr/>
              <p:nvPr/>
            </p:nvSpPr>
            <p:spPr>
              <a:xfrm>
                <a:off x="5173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"/>
              <p:cNvSpPr/>
              <p:nvPr/>
            </p:nvSpPr>
            <p:spPr>
              <a:xfrm>
                <a:off x="5326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"/>
              <p:cNvSpPr/>
              <p:nvPr/>
            </p:nvSpPr>
            <p:spPr>
              <a:xfrm>
                <a:off x="5478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"/>
              <p:cNvSpPr/>
              <p:nvPr/>
            </p:nvSpPr>
            <p:spPr>
              <a:xfrm>
                <a:off x="5631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"/>
              <p:cNvSpPr/>
              <p:nvPr/>
            </p:nvSpPr>
            <p:spPr>
              <a:xfrm>
                <a:off x="5783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"/>
              <p:cNvSpPr/>
              <p:nvPr/>
            </p:nvSpPr>
            <p:spPr>
              <a:xfrm>
                <a:off x="5935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"/>
              <p:cNvSpPr/>
              <p:nvPr/>
            </p:nvSpPr>
            <p:spPr>
              <a:xfrm>
                <a:off x="6088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"/>
              <p:cNvSpPr/>
              <p:nvPr/>
            </p:nvSpPr>
            <p:spPr>
              <a:xfrm>
                <a:off x="6240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"/>
              <p:cNvSpPr/>
              <p:nvPr/>
            </p:nvSpPr>
            <p:spPr>
              <a:xfrm>
                <a:off x="6393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"/>
              <p:cNvSpPr/>
              <p:nvPr/>
            </p:nvSpPr>
            <p:spPr>
              <a:xfrm>
                <a:off x="6545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"/>
              <p:cNvSpPr/>
              <p:nvPr/>
            </p:nvSpPr>
            <p:spPr>
              <a:xfrm>
                <a:off x="6697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"/>
              <p:cNvSpPr/>
              <p:nvPr/>
            </p:nvSpPr>
            <p:spPr>
              <a:xfrm>
                <a:off x="6850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"/>
              <p:cNvSpPr/>
              <p:nvPr/>
            </p:nvSpPr>
            <p:spPr>
              <a:xfrm>
                <a:off x="7002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"/>
              <p:cNvSpPr/>
              <p:nvPr/>
            </p:nvSpPr>
            <p:spPr>
              <a:xfrm>
                <a:off x="7155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"/>
              <p:cNvSpPr/>
              <p:nvPr/>
            </p:nvSpPr>
            <p:spPr>
              <a:xfrm>
                <a:off x="7307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"/>
              <p:cNvSpPr/>
              <p:nvPr/>
            </p:nvSpPr>
            <p:spPr>
              <a:xfrm>
                <a:off x="7459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"/>
              <p:cNvSpPr/>
              <p:nvPr/>
            </p:nvSpPr>
            <p:spPr>
              <a:xfrm>
                <a:off x="7612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"/>
              <p:cNvSpPr/>
              <p:nvPr/>
            </p:nvSpPr>
            <p:spPr>
              <a:xfrm>
                <a:off x="7764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"/>
              <p:cNvSpPr/>
              <p:nvPr/>
            </p:nvSpPr>
            <p:spPr>
              <a:xfrm>
                <a:off x="7917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"/>
              <p:cNvSpPr/>
              <p:nvPr/>
            </p:nvSpPr>
            <p:spPr>
              <a:xfrm>
                <a:off x="8069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"/>
              <p:cNvSpPr/>
              <p:nvPr/>
            </p:nvSpPr>
            <p:spPr>
              <a:xfrm>
                <a:off x="8221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0" name="Google Shape;860;p3"/>
            <p:cNvGrpSpPr/>
            <p:nvPr/>
          </p:nvGrpSpPr>
          <p:grpSpPr>
            <a:xfrm>
              <a:off x="1059000" y="2372138"/>
              <a:ext cx="7178400" cy="15600"/>
              <a:chOff x="1059000" y="2157801"/>
              <a:chExt cx="7178400" cy="15600"/>
            </a:xfrm>
          </p:grpSpPr>
          <p:sp>
            <p:nvSpPr>
              <p:cNvPr id="861" name="Google Shape;861;p3"/>
              <p:cNvSpPr/>
              <p:nvPr/>
            </p:nvSpPr>
            <p:spPr>
              <a:xfrm>
                <a:off x="105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"/>
              <p:cNvSpPr/>
              <p:nvPr/>
            </p:nvSpPr>
            <p:spPr>
              <a:xfrm>
                <a:off x="121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"/>
              <p:cNvSpPr/>
              <p:nvPr/>
            </p:nvSpPr>
            <p:spPr>
              <a:xfrm>
                <a:off x="136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"/>
              <p:cNvSpPr/>
              <p:nvPr/>
            </p:nvSpPr>
            <p:spPr>
              <a:xfrm>
                <a:off x="151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"/>
              <p:cNvSpPr/>
              <p:nvPr/>
            </p:nvSpPr>
            <p:spPr>
              <a:xfrm>
                <a:off x="166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"/>
              <p:cNvSpPr/>
              <p:nvPr/>
            </p:nvSpPr>
            <p:spPr>
              <a:xfrm>
                <a:off x="182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"/>
              <p:cNvSpPr/>
              <p:nvPr/>
            </p:nvSpPr>
            <p:spPr>
              <a:xfrm>
                <a:off x="197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"/>
              <p:cNvSpPr/>
              <p:nvPr/>
            </p:nvSpPr>
            <p:spPr>
              <a:xfrm>
                <a:off x="212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"/>
              <p:cNvSpPr/>
              <p:nvPr/>
            </p:nvSpPr>
            <p:spPr>
              <a:xfrm>
                <a:off x="227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"/>
              <p:cNvSpPr/>
              <p:nvPr/>
            </p:nvSpPr>
            <p:spPr>
              <a:xfrm>
                <a:off x="243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"/>
              <p:cNvSpPr/>
              <p:nvPr/>
            </p:nvSpPr>
            <p:spPr>
              <a:xfrm>
                <a:off x="258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"/>
              <p:cNvSpPr/>
              <p:nvPr/>
            </p:nvSpPr>
            <p:spPr>
              <a:xfrm>
                <a:off x="273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"/>
              <p:cNvSpPr/>
              <p:nvPr/>
            </p:nvSpPr>
            <p:spPr>
              <a:xfrm>
                <a:off x="288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"/>
              <p:cNvSpPr/>
              <p:nvPr/>
            </p:nvSpPr>
            <p:spPr>
              <a:xfrm>
                <a:off x="304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"/>
              <p:cNvSpPr/>
              <p:nvPr/>
            </p:nvSpPr>
            <p:spPr>
              <a:xfrm>
                <a:off x="319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"/>
              <p:cNvSpPr/>
              <p:nvPr/>
            </p:nvSpPr>
            <p:spPr>
              <a:xfrm>
                <a:off x="334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"/>
              <p:cNvSpPr/>
              <p:nvPr/>
            </p:nvSpPr>
            <p:spPr>
              <a:xfrm>
                <a:off x="349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"/>
              <p:cNvSpPr/>
              <p:nvPr/>
            </p:nvSpPr>
            <p:spPr>
              <a:xfrm>
                <a:off x="364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"/>
              <p:cNvSpPr/>
              <p:nvPr/>
            </p:nvSpPr>
            <p:spPr>
              <a:xfrm>
                <a:off x="380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"/>
              <p:cNvSpPr/>
              <p:nvPr/>
            </p:nvSpPr>
            <p:spPr>
              <a:xfrm>
                <a:off x="395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"/>
              <p:cNvSpPr/>
              <p:nvPr/>
            </p:nvSpPr>
            <p:spPr>
              <a:xfrm>
                <a:off x="410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"/>
              <p:cNvSpPr/>
              <p:nvPr/>
            </p:nvSpPr>
            <p:spPr>
              <a:xfrm>
                <a:off x="425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"/>
              <p:cNvSpPr/>
              <p:nvPr/>
            </p:nvSpPr>
            <p:spPr>
              <a:xfrm>
                <a:off x="441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"/>
              <p:cNvSpPr/>
              <p:nvPr/>
            </p:nvSpPr>
            <p:spPr>
              <a:xfrm>
                <a:off x="4564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"/>
              <p:cNvSpPr/>
              <p:nvPr/>
            </p:nvSpPr>
            <p:spPr>
              <a:xfrm>
                <a:off x="4716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"/>
              <p:cNvSpPr/>
              <p:nvPr/>
            </p:nvSpPr>
            <p:spPr>
              <a:xfrm>
                <a:off x="486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"/>
              <p:cNvSpPr/>
              <p:nvPr/>
            </p:nvSpPr>
            <p:spPr>
              <a:xfrm>
                <a:off x="502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"/>
              <p:cNvSpPr/>
              <p:nvPr/>
            </p:nvSpPr>
            <p:spPr>
              <a:xfrm>
                <a:off x="517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"/>
              <p:cNvSpPr/>
              <p:nvPr/>
            </p:nvSpPr>
            <p:spPr>
              <a:xfrm>
                <a:off x="532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"/>
              <p:cNvSpPr/>
              <p:nvPr/>
            </p:nvSpPr>
            <p:spPr>
              <a:xfrm>
                <a:off x="547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"/>
              <p:cNvSpPr/>
              <p:nvPr/>
            </p:nvSpPr>
            <p:spPr>
              <a:xfrm>
                <a:off x="563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"/>
              <p:cNvSpPr/>
              <p:nvPr/>
            </p:nvSpPr>
            <p:spPr>
              <a:xfrm>
                <a:off x="578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"/>
              <p:cNvSpPr/>
              <p:nvPr/>
            </p:nvSpPr>
            <p:spPr>
              <a:xfrm>
                <a:off x="593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"/>
              <p:cNvSpPr/>
              <p:nvPr/>
            </p:nvSpPr>
            <p:spPr>
              <a:xfrm>
                <a:off x="608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"/>
              <p:cNvSpPr/>
              <p:nvPr/>
            </p:nvSpPr>
            <p:spPr>
              <a:xfrm>
                <a:off x="624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"/>
              <p:cNvSpPr/>
              <p:nvPr/>
            </p:nvSpPr>
            <p:spPr>
              <a:xfrm>
                <a:off x="639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"/>
              <p:cNvSpPr/>
              <p:nvPr/>
            </p:nvSpPr>
            <p:spPr>
              <a:xfrm>
                <a:off x="654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"/>
              <p:cNvSpPr/>
              <p:nvPr/>
            </p:nvSpPr>
            <p:spPr>
              <a:xfrm>
                <a:off x="669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"/>
              <p:cNvSpPr/>
              <p:nvPr/>
            </p:nvSpPr>
            <p:spPr>
              <a:xfrm>
                <a:off x="685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"/>
              <p:cNvSpPr/>
              <p:nvPr/>
            </p:nvSpPr>
            <p:spPr>
              <a:xfrm>
                <a:off x="700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"/>
              <p:cNvSpPr/>
              <p:nvPr/>
            </p:nvSpPr>
            <p:spPr>
              <a:xfrm>
                <a:off x="715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"/>
              <p:cNvSpPr/>
              <p:nvPr/>
            </p:nvSpPr>
            <p:spPr>
              <a:xfrm>
                <a:off x="730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"/>
              <p:cNvSpPr/>
              <p:nvPr/>
            </p:nvSpPr>
            <p:spPr>
              <a:xfrm>
                <a:off x="745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"/>
              <p:cNvSpPr/>
              <p:nvPr/>
            </p:nvSpPr>
            <p:spPr>
              <a:xfrm>
                <a:off x="761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"/>
              <p:cNvSpPr/>
              <p:nvPr/>
            </p:nvSpPr>
            <p:spPr>
              <a:xfrm>
                <a:off x="776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"/>
              <p:cNvSpPr/>
              <p:nvPr/>
            </p:nvSpPr>
            <p:spPr>
              <a:xfrm>
                <a:off x="791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"/>
              <p:cNvSpPr/>
              <p:nvPr/>
            </p:nvSpPr>
            <p:spPr>
              <a:xfrm>
                <a:off x="806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"/>
              <p:cNvSpPr/>
              <p:nvPr/>
            </p:nvSpPr>
            <p:spPr>
              <a:xfrm>
                <a:off x="822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9" name="Google Shape;909;p3"/>
            <p:cNvGrpSpPr/>
            <p:nvPr/>
          </p:nvGrpSpPr>
          <p:grpSpPr>
            <a:xfrm>
              <a:off x="1059000" y="1604888"/>
              <a:ext cx="7178400" cy="15600"/>
              <a:chOff x="1059000" y="1629736"/>
              <a:chExt cx="7178400" cy="15600"/>
            </a:xfrm>
          </p:grpSpPr>
          <p:sp>
            <p:nvSpPr>
              <p:cNvPr id="910" name="Google Shape;910;p3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8" name="Google Shape;958;p3"/>
            <p:cNvGrpSpPr/>
            <p:nvPr/>
          </p:nvGrpSpPr>
          <p:grpSpPr>
            <a:xfrm>
              <a:off x="1059000" y="2180325"/>
              <a:ext cx="7178400" cy="15600"/>
              <a:chOff x="1059000" y="1629736"/>
              <a:chExt cx="7178400" cy="15600"/>
            </a:xfrm>
          </p:grpSpPr>
          <p:sp>
            <p:nvSpPr>
              <p:cNvPr id="959" name="Google Shape;959;p3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7" name="Google Shape;1007;p3"/>
          <p:cNvSpPr txBox="1">
            <a:spLocks noGrp="1"/>
          </p:cNvSpPr>
          <p:nvPr>
            <p:ph type="title"/>
          </p:nvPr>
        </p:nvSpPr>
        <p:spPr>
          <a:xfrm>
            <a:off x="991500" y="2975325"/>
            <a:ext cx="7161000" cy="7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8" name="Google Shape;1008;p3"/>
          <p:cNvSpPr txBox="1">
            <a:spLocks noGrp="1"/>
          </p:cNvSpPr>
          <p:nvPr>
            <p:ph type="title" idx="2" hasCustomPrompt="1"/>
          </p:nvPr>
        </p:nvSpPr>
        <p:spPr>
          <a:xfrm>
            <a:off x="3557250" y="1467525"/>
            <a:ext cx="20295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9" name="Google Shape;1009;p3"/>
          <p:cNvSpPr/>
          <p:nvPr/>
        </p:nvSpPr>
        <p:spPr>
          <a:xfrm>
            <a:off x="8350811" y="107750"/>
            <a:ext cx="641342" cy="566060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"/>
          <p:cNvSpPr/>
          <p:nvPr/>
        </p:nvSpPr>
        <p:spPr>
          <a:xfrm rot="2158777">
            <a:off x="144020" y="4443040"/>
            <a:ext cx="641341" cy="566052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"/>
          <p:cNvSpPr txBox="1">
            <a:spLocks noGrp="1"/>
          </p:cNvSpPr>
          <p:nvPr>
            <p:ph type="subTitle" idx="1"/>
          </p:nvPr>
        </p:nvSpPr>
        <p:spPr>
          <a:xfrm>
            <a:off x="1782600" y="3706575"/>
            <a:ext cx="5578800" cy="2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p7"/>
          <p:cNvSpPr/>
          <p:nvPr/>
        </p:nvSpPr>
        <p:spPr>
          <a:xfrm>
            <a:off x="-828591" y="-400634"/>
            <a:ext cx="11851300" cy="6585350"/>
          </a:xfrm>
          <a:custGeom>
            <a:avLst/>
            <a:gdLst/>
            <a:ahLst/>
            <a:cxnLst/>
            <a:rect l="l" t="t" r="r" b="b"/>
            <a:pathLst>
              <a:path w="474052" h="263414" extrusionOk="0">
                <a:moveTo>
                  <a:pt x="449196" y="142827"/>
                </a:moveTo>
                <a:cubicBezTo>
                  <a:pt x="425701" y="153622"/>
                  <a:pt x="305178" y="251793"/>
                  <a:pt x="301368" y="247983"/>
                </a:cubicBezTo>
                <a:cubicBezTo>
                  <a:pt x="297558" y="244173"/>
                  <a:pt x="441449" y="117554"/>
                  <a:pt x="426336" y="119967"/>
                </a:cubicBezTo>
                <a:cubicBezTo>
                  <a:pt x="411223" y="122380"/>
                  <a:pt x="208404" y="270081"/>
                  <a:pt x="210690" y="262461"/>
                </a:cubicBezTo>
                <a:cubicBezTo>
                  <a:pt x="212976" y="254841"/>
                  <a:pt x="423542" y="117935"/>
                  <a:pt x="440052" y="74247"/>
                </a:cubicBezTo>
                <a:cubicBezTo>
                  <a:pt x="456562" y="30559"/>
                  <a:pt x="382267" y="3000"/>
                  <a:pt x="309750" y="333"/>
                </a:cubicBezTo>
                <a:cubicBezTo>
                  <a:pt x="237233" y="-2334"/>
                  <a:pt x="32509" y="17097"/>
                  <a:pt x="4950" y="58245"/>
                </a:cubicBezTo>
                <a:cubicBezTo>
                  <a:pt x="-22609" y="99393"/>
                  <a:pt x="71498" y="226393"/>
                  <a:pt x="144396" y="247221"/>
                </a:cubicBezTo>
                <a:cubicBezTo>
                  <a:pt x="217294" y="268049"/>
                  <a:pt x="391538" y="200612"/>
                  <a:pt x="442338" y="183213"/>
                </a:cubicBezTo>
                <a:cubicBezTo>
                  <a:pt x="493138" y="165814"/>
                  <a:pt x="472691" y="132032"/>
                  <a:pt x="449196" y="142827"/>
                </a:cubicBez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912" name="Google Shape;3912;p7"/>
          <p:cNvGrpSpPr/>
          <p:nvPr/>
        </p:nvGrpSpPr>
        <p:grpSpPr>
          <a:xfrm>
            <a:off x="474775" y="465300"/>
            <a:ext cx="8054750" cy="4212900"/>
            <a:chOff x="474775" y="465300"/>
            <a:chExt cx="8054750" cy="4212900"/>
          </a:xfrm>
        </p:grpSpPr>
        <p:grpSp>
          <p:nvGrpSpPr>
            <p:cNvPr id="3913" name="Google Shape;3913;p7"/>
            <p:cNvGrpSpPr/>
            <p:nvPr/>
          </p:nvGrpSpPr>
          <p:grpSpPr>
            <a:xfrm>
              <a:off x="474775" y="465300"/>
              <a:ext cx="8054750" cy="4212900"/>
              <a:chOff x="474775" y="465300"/>
              <a:chExt cx="8054750" cy="4212900"/>
            </a:xfrm>
          </p:grpSpPr>
          <p:sp>
            <p:nvSpPr>
              <p:cNvPr id="3914" name="Google Shape;3914;p7"/>
              <p:cNvSpPr/>
              <p:nvPr/>
            </p:nvSpPr>
            <p:spPr>
              <a:xfrm>
                <a:off x="638325" y="465300"/>
                <a:ext cx="7891200" cy="4212900"/>
              </a:xfrm>
              <a:prstGeom prst="roundRect">
                <a:avLst>
                  <a:gd name="adj" fmla="val 2273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7"/>
              <p:cNvSpPr/>
              <p:nvPr/>
            </p:nvSpPr>
            <p:spPr>
              <a:xfrm>
                <a:off x="713325" y="539500"/>
                <a:ext cx="7717500" cy="4032600"/>
              </a:xfrm>
              <a:prstGeom prst="roundRect">
                <a:avLst>
                  <a:gd name="adj" fmla="val 227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7"/>
              <p:cNvSpPr/>
              <p:nvPr/>
            </p:nvSpPr>
            <p:spPr>
              <a:xfrm>
                <a:off x="805875" y="7681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7"/>
              <p:cNvSpPr/>
              <p:nvPr/>
            </p:nvSpPr>
            <p:spPr>
              <a:xfrm>
                <a:off x="805875" y="10808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7"/>
              <p:cNvSpPr/>
              <p:nvPr/>
            </p:nvSpPr>
            <p:spPr>
              <a:xfrm>
                <a:off x="805875" y="13935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7"/>
              <p:cNvSpPr/>
              <p:nvPr/>
            </p:nvSpPr>
            <p:spPr>
              <a:xfrm>
                <a:off x="805875" y="17062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0" name="Google Shape;3920;p7"/>
              <p:cNvSpPr/>
              <p:nvPr/>
            </p:nvSpPr>
            <p:spPr>
              <a:xfrm>
                <a:off x="805875" y="20189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7"/>
              <p:cNvSpPr/>
              <p:nvPr/>
            </p:nvSpPr>
            <p:spPr>
              <a:xfrm>
                <a:off x="805875" y="23316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7"/>
              <p:cNvSpPr/>
              <p:nvPr/>
            </p:nvSpPr>
            <p:spPr>
              <a:xfrm>
                <a:off x="805875" y="26443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7"/>
              <p:cNvSpPr/>
              <p:nvPr/>
            </p:nvSpPr>
            <p:spPr>
              <a:xfrm>
                <a:off x="805875" y="29570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7"/>
              <p:cNvSpPr/>
              <p:nvPr/>
            </p:nvSpPr>
            <p:spPr>
              <a:xfrm>
                <a:off x="805875" y="32697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7"/>
              <p:cNvSpPr/>
              <p:nvPr/>
            </p:nvSpPr>
            <p:spPr>
              <a:xfrm>
                <a:off x="805875" y="35824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7"/>
              <p:cNvSpPr/>
              <p:nvPr/>
            </p:nvSpPr>
            <p:spPr>
              <a:xfrm>
                <a:off x="805875" y="38951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7"/>
              <p:cNvSpPr/>
              <p:nvPr/>
            </p:nvSpPr>
            <p:spPr>
              <a:xfrm>
                <a:off x="805875" y="42078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7"/>
              <p:cNvSpPr/>
              <p:nvPr/>
            </p:nvSpPr>
            <p:spPr>
              <a:xfrm>
                <a:off x="474775" y="7990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7"/>
              <p:cNvSpPr/>
              <p:nvPr/>
            </p:nvSpPr>
            <p:spPr>
              <a:xfrm>
                <a:off x="474775" y="11117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7"/>
              <p:cNvSpPr/>
              <p:nvPr/>
            </p:nvSpPr>
            <p:spPr>
              <a:xfrm>
                <a:off x="474775" y="14244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7"/>
              <p:cNvSpPr/>
              <p:nvPr/>
            </p:nvSpPr>
            <p:spPr>
              <a:xfrm>
                <a:off x="474775" y="17371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7"/>
              <p:cNvSpPr/>
              <p:nvPr/>
            </p:nvSpPr>
            <p:spPr>
              <a:xfrm>
                <a:off x="474775" y="20498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7"/>
              <p:cNvSpPr/>
              <p:nvPr/>
            </p:nvSpPr>
            <p:spPr>
              <a:xfrm>
                <a:off x="474775" y="23625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7"/>
              <p:cNvSpPr/>
              <p:nvPr/>
            </p:nvSpPr>
            <p:spPr>
              <a:xfrm>
                <a:off x="474775" y="26752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7"/>
              <p:cNvSpPr/>
              <p:nvPr/>
            </p:nvSpPr>
            <p:spPr>
              <a:xfrm>
                <a:off x="474775" y="29879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7"/>
              <p:cNvSpPr/>
              <p:nvPr/>
            </p:nvSpPr>
            <p:spPr>
              <a:xfrm>
                <a:off x="474775" y="33006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7"/>
              <p:cNvSpPr/>
              <p:nvPr/>
            </p:nvSpPr>
            <p:spPr>
              <a:xfrm>
                <a:off x="474775" y="36133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7"/>
              <p:cNvSpPr/>
              <p:nvPr/>
            </p:nvSpPr>
            <p:spPr>
              <a:xfrm>
                <a:off x="474775" y="39260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7"/>
              <p:cNvSpPr/>
              <p:nvPr/>
            </p:nvSpPr>
            <p:spPr>
              <a:xfrm>
                <a:off x="474775" y="42387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0" name="Google Shape;3940;p7"/>
            <p:cNvGrpSpPr/>
            <p:nvPr/>
          </p:nvGrpSpPr>
          <p:grpSpPr>
            <a:xfrm>
              <a:off x="1059000" y="837638"/>
              <a:ext cx="7178400" cy="15600"/>
              <a:chOff x="1059000" y="837638"/>
              <a:chExt cx="7178400" cy="15600"/>
            </a:xfrm>
          </p:grpSpPr>
          <p:sp>
            <p:nvSpPr>
              <p:cNvPr id="3941" name="Google Shape;3941;p7"/>
              <p:cNvSpPr/>
              <p:nvPr/>
            </p:nvSpPr>
            <p:spPr>
              <a:xfrm>
                <a:off x="1059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7"/>
              <p:cNvSpPr/>
              <p:nvPr/>
            </p:nvSpPr>
            <p:spPr>
              <a:xfrm>
                <a:off x="1211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7"/>
              <p:cNvSpPr/>
              <p:nvPr/>
            </p:nvSpPr>
            <p:spPr>
              <a:xfrm>
                <a:off x="1363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7"/>
              <p:cNvSpPr/>
              <p:nvPr/>
            </p:nvSpPr>
            <p:spPr>
              <a:xfrm>
                <a:off x="1516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7"/>
              <p:cNvSpPr/>
              <p:nvPr/>
            </p:nvSpPr>
            <p:spPr>
              <a:xfrm>
                <a:off x="1668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7"/>
              <p:cNvSpPr/>
              <p:nvPr/>
            </p:nvSpPr>
            <p:spPr>
              <a:xfrm>
                <a:off x="1821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7"/>
              <p:cNvSpPr/>
              <p:nvPr/>
            </p:nvSpPr>
            <p:spPr>
              <a:xfrm>
                <a:off x="1973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7"/>
              <p:cNvSpPr/>
              <p:nvPr/>
            </p:nvSpPr>
            <p:spPr>
              <a:xfrm>
                <a:off x="2125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7"/>
              <p:cNvSpPr/>
              <p:nvPr/>
            </p:nvSpPr>
            <p:spPr>
              <a:xfrm>
                <a:off x="2278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7"/>
              <p:cNvSpPr/>
              <p:nvPr/>
            </p:nvSpPr>
            <p:spPr>
              <a:xfrm>
                <a:off x="2430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7"/>
              <p:cNvSpPr/>
              <p:nvPr/>
            </p:nvSpPr>
            <p:spPr>
              <a:xfrm>
                <a:off x="2583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7"/>
              <p:cNvSpPr/>
              <p:nvPr/>
            </p:nvSpPr>
            <p:spPr>
              <a:xfrm>
                <a:off x="2735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7"/>
              <p:cNvSpPr/>
              <p:nvPr/>
            </p:nvSpPr>
            <p:spPr>
              <a:xfrm>
                <a:off x="2887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7"/>
              <p:cNvSpPr/>
              <p:nvPr/>
            </p:nvSpPr>
            <p:spPr>
              <a:xfrm>
                <a:off x="3040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7"/>
              <p:cNvSpPr/>
              <p:nvPr/>
            </p:nvSpPr>
            <p:spPr>
              <a:xfrm>
                <a:off x="3192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7"/>
              <p:cNvSpPr/>
              <p:nvPr/>
            </p:nvSpPr>
            <p:spPr>
              <a:xfrm>
                <a:off x="3345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7"/>
              <p:cNvSpPr/>
              <p:nvPr/>
            </p:nvSpPr>
            <p:spPr>
              <a:xfrm>
                <a:off x="3497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7"/>
              <p:cNvSpPr/>
              <p:nvPr/>
            </p:nvSpPr>
            <p:spPr>
              <a:xfrm>
                <a:off x="3649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7"/>
              <p:cNvSpPr/>
              <p:nvPr/>
            </p:nvSpPr>
            <p:spPr>
              <a:xfrm>
                <a:off x="3802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7"/>
              <p:cNvSpPr/>
              <p:nvPr/>
            </p:nvSpPr>
            <p:spPr>
              <a:xfrm>
                <a:off x="3954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7"/>
              <p:cNvSpPr/>
              <p:nvPr/>
            </p:nvSpPr>
            <p:spPr>
              <a:xfrm>
                <a:off x="4107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7"/>
              <p:cNvSpPr/>
              <p:nvPr/>
            </p:nvSpPr>
            <p:spPr>
              <a:xfrm>
                <a:off x="4259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7"/>
              <p:cNvSpPr/>
              <p:nvPr/>
            </p:nvSpPr>
            <p:spPr>
              <a:xfrm>
                <a:off x="4411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7"/>
              <p:cNvSpPr/>
              <p:nvPr/>
            </p:nvSpPr>
            <p:spPr>
              <a:xfrm>
                <a:off x="4564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7"/>
              <p:cNvSpPr/>
              <p:nvPr/>
            </p:nvSpPr>
            <p:spPr>
              <a:xfrm>
                <a:off x="4716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7"/>
              <p:cNvSpPr/>
              <p:nvPr/>
            </p:nvSpPr>
            <p:spPr>
              <a:xfrm>
                <a:off x="4869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7"/>
              <p:cNvSpPr/>
              <p:nvPr/>
            </p:nvSpPr>
            <p:spPr>
              <a:xfrm>
                <a:off x="5021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7"/>
              <p:cNvSpPr/>
              <p:nvPr/>
            </p:nvSpPr>
            <p:spPr>
              <a:xfrm>
                <a:off x="5173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7"/>
              <p:cNvSpPr/>
              <p:nvPr/>
            </p:nvSpPr>
            <p:spPr>
              <a:xfrm>
                <a:off x="5326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7"/>
              <p:cNvSpPr/>
              <p:nvPr/>
            </p:nvSpPr>
            <p:spPr>
              <a:xfrm>
                <a:off x="5478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7"/>
              <p:cNvSpPr/>
              <p:nvPr/>
            </p:nvSpPr>
            <p:spPr>
              <a:xfrm>
                <a:off x="5631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7"/>
              <p:cNvSpPr/>
              <p:nvPr/>
            </p:nvSpPr>
            <p:spPr>
              <a:xfrm>
                <a:off x="5783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7"/>
              <p:cNvSpPr/>
              <p:nvPr/>
            </p:nvSpPr>
            <p:spPr>
              <a:xfrm>
                <a:off x="5935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7"/>
              <p:cNvSpPr/>
              <p:nvPr/>
            </p:nvSpPr>
            <p:spPr>
              <a:xfrm>
                <a:off x="6088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7"/>
              <p:cNvSpPr/>
              <p:nvPr/>
            </p:nvSpPr>
            <p:spPr>
              <a:xfrm>
                <a:off x="6240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7"/>
              <p:cNvSpPr/>
              <p:nvPr/>
            </p:nvSpPr>
            <p:spPr>
              <a:xfrm>
                <a:off x="6393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7"/>
              <p:cNvSpPr/>
              <p:nvPr/>
            </p:nvSpPr>
            <p:spPr>
              <a:xfrm>
                <a:off x="6545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7"/>
              <p:cNvSpPr/>
              <p:nvPr/>
            </p:nvSpPr>
            <p:spPr>
              <a:xfrm>
                <a:off x="6697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7"/>
              <p:cNvSpPr/>
              <p:nvPr/>
            </p:nvSpPr>
            <p:spPr>
              <a:xfrm>
                <a:off x="6850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7"/>
              <p:cNvSpPr/>
              <p:nvPr/>
            </p:nvSpPr>
            <p:spPr>
              <a:xfrm>
                <a:off x="7002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7"/>
              <p:cNvSpPr/>
              <p:nvPr/>
            </p:nvSpPr>
            <p:spPr>
              <a:xfrm>
                <a:off x="7155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7"/>
              <p:cNvSpPr/>
              <p:nvPr/>
            </p:nvSpPr>
            <p:spPr>
              <a:xfrm>
                <a:off x="7307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7"/>
              <p:cNvSpPr/>
              <p:nvPr/>
            </p:nvSpPr>
            <p:spPr>
              <a:xfrm>
                <a:off x="7459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7"/>
              <p:cNvSpPr/>
              <p:nvPr/>
            </p:nvSpPr>
            <p:spPr>
              <a:xfrm>
                <a:off x="7612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7"/>
              <p:cNvSpPr/>
              <p:nvPr/>
            </p:nvSpPr>
            <p:spPr>
              <a:xfrm>
                <a:off x="7764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6" name="Google Shape;3986;p7"/>
              <p:cNvSpPr/>
              <p:nvPr/>
            </p:nvSpPr>
            <p:spPr>
              <a:xfrm>
                <a:off x="7917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7" name="Google Shape;3987;p7"/>
              <p:cNvSpPr/>
              <p:nvPr/>
            </p:nvSpPr>
            <p:spPr>
              <a:xfrm>
                <a:off x="8069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7"/>
              <p:cNvSpPr/>
              <p:nvPr/>
            </p:nvSpPr>
            <p:spPr>
              <a:xfrm>
                <a:off x="8221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9" name="Google Shape;3989;p7"/>
            <p:cNvGrpSpPr/>
            <p:nvPr/>
          </p:nvGrpSpPr>
          <p:grpSpPr>
            <a:xfrm>
              <a:off x="1059000" y="1029450"/>
              <a:ext cx="7178400" cy="15600"/>
              <a:chOff x="1059000" y="1101670"/>
              <a:chExt cx="7178400" cy="15600"/>
            </a:xfrm>
          </p:grpSpPr>
          <p:sp>
            <p:nvSpPr>
              <p:cNvPr id="3990" name="Google Shape;3990;p7"/>
              <p:cNvSpPr/>
              <p:nvPr/>
            </p:nvSpPr>
            <p:spPr>
              <a:xfrm>
                <a:off x="1059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7"/>
              <p:cNvSpPr/>
              <p:nvPr/>
            </p:nvSpPr>
            <p:spPr>
              <a:xfrm>
                <a:off x="1211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7"/>
              <p:cNvSpPr/>
              <p:nvPr/>
            </p:nvSpPr>
            <p:spPr>
              <a:xfrm>
                <a:off x="1363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7"/>
              <p:cNvSpPr/>
              <p:nvPr/>
            </p:nvSpPr>
            <p:spPr>
              <a:xfrm>
                <a:off x="1516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7"/>
              <p:cNvSpPr/>
              <p:nvPr/>
            </p:nvSpPr>
            <p:spPr>
              <a:xfrm>
                <a:off x="1668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7"/>
              <p:cNvSpPr/>
              <p:nvPr/>
            </p:nvSpPr>
            <p:spPr>
              <a:xfrm>
                <a:off x="1821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7"/>
              <p:cNvSpPr/>
              <p:nvPr/>
            </p:nvSpPr>
            <p:spPr>
              <a:xfrm>
                <a:off x="1973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7"/>
              <p:cNvSpPr/>
              <p:nvPr/>
            </p:nvSpPr>
            <p:spPr>
              <a:xfrm>
                <a:off x="2125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7"/>
              <p:cNvSpPr/>
              <p:nvPr/>
            </p:nvSpPr>
            <p:spPr>
              <a:xfrm>
                <a:off x="2278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7"/>
              <p:cNvSpPr/>
              <p:nvPr/>
            </p:nvSpPr>
            <p:spPr>
              <a:xfrm>
                <a:off x="2430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7"/>
              <p:cNvSpPr/>
              <p:nvPr/>
            </p:nvSpPr>
            <p:spPr>
              <a:xfrm>
                <a:off x="2583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7"/>
              <p:cNvSpPr/>
              <p:nvPr/>
            </p:nvSpPr>
            <p:spPr>
              <a:xfrm>
                <a:off x="2735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7"/>
              <p:cNvSpPr/>
              <p:nvPr/>
            </p:nvSpPr>
            <p:spPr>
              <a:xfrm>
                <a:off x="2887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7"/>
              <p:cNvSpPr/>
              <p:nvPr/>
            </p:nvSpPr>
            <p:spPr>
              <a:xfrm>
                <a:off x="3040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7"/>
              <p:cNvSpPr/>
              <p:nvPr/>
            </p:nvSpPr>
            <p:spPr>
              <a:xfrm>
                <a:off x="3192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7"/>
              <p:cNvSpPr/>
              <p:nvPr/>
            </p:nvSpPr>
            <p:spPr>
              <a:xfrm>
                <a:off x="3345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7"/>
              <p:cNvSpPr/>
              <p:nvPr/>
            </p:nvSpPr>
            <p:spPr>
              <a:xfrm>
                <a:off x="3497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7"/>
              <p:cNvSpPr/>
              <p:nvPr/>
            </p:nvSpPr>
            <p:spPr>
              <a:xfrm>
                <a:off x="3649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7"/>
              <p:cNvSpPr/>
              <p:nvPr/>
            </p:nvSpPr>
            <p:spPr>
              <a:xfrm>
                <a:off x="3802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7"/>
              <p:cNvSpPr/>
              <p:nvPr/>
            </p:nvSpPr>
            <p:spPr>
              <a:xfrm>
                <a:off x="3954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7"/>
              <p:cNvSpPr/>
              <p:nvPr/>
            </p:nvSpPr>
            <p:spPr>
              <a:xfrm>
                <a:off x="4107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7"/>
              <p:cNvSpPr/>
              <p:nvPr/>
            </p:nvSpPr>
            <p:spPr>
              <a:xfrm>
                <a:off x="4259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7"/>
              <p:cNvSpPr/>
              <p:nvPr/>
            </p:nvSpPr>
            <p:spPr>
              <a:xfrm>
                <a:off x="4411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7"/>
              <p:cNvSpPr/>
              <p:nvPr/>
            </p:nvSpPr>
            <p:spPr>
              <a:xfrm>
                <a:off x="4564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7"/>
              <p:cNvSpPr/>
              <p:nvPr/>
            </p:nvSpPr>
            <p:spPr>
              <a:xfrm>
                <a:off x="4716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7"/>
              <p:cNvSpPr/>
              <p:nvPr/>
            </p:nvSpPr>
            <p:spPr>
              <a:xfrm>
                <a:off x="4869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7"/>
              <p:cNvSpPr/>
              <p:nvPr/>
            </p:nvSpPr>
            <p:spPr>
              <a:xfrm>
                <a:off x="5021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7"/>
              <p:cNvSpPr/>
              <p:nvPr/>
            </p:nvSpPr>
            <p:spPr>
              <a:xfrm>
                <a:off x="5173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7"/>
              <p:cNvSpPr/>
              <p:nvPr/>
            </p:nvSpPr>
            <p:spPr>
              <a:xfrm>
                <a:off x="5326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7"/>
              <p:cNvSpPr/>
              <p:nvPr/>
            </p:nvSpPr>
            <p:spPr>
              <a:xfrm>
                <a:off x="5478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7"/>
              <p:cNvSpPr/>
              <p:nvPr/>
            </p:nvSpPr>
            <p:spPr>
              <a:xfrm>
                <a:off x="5631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7"/>
              <p:cNvSpPr/>
              <p:nvPr/>
            </p:nvSpPr>
            <p:spPr>
              <a:xfrm>
                <a:off x="5783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7"/>
              <p:cNvSpPr/>
              <p:nvPr/>
            </p:nvSpPr>
            <p:spPr>
              <a:xfrm>
                <a:off x="5935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7"/>
              <p:cNvSpPr/>
              <p:nvPr/>
            </p:nvSpPr>
            <p:spPr>
              <a:xfrm>
                <a:off x="6088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7"/>
              <p:cNvSpPr/>
              <p:nvPr/>
            </p:nvSpPr>
            <p:spPr>
              <a:xfrm>
                <a:off x="6240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7"/>
              <p:cNvSpPr/>
              <p:nvPr/>
            </p:nvSpPr>
            <p:spPr>
              <a:xfrm>
                <a:off x="6393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7"/>
              <p:cNvSpPr/>
              <p:nvPr/>
            </p:nvSpPr>
            <p:spPr>
              <a:xfrm>
                <a:off x="6545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7"/>
              <p:cNvSpPr/>
              <p:nvPr/>
            </p:nvSpPr>
            <p:spPr>
              <a:xfrm>
                <a:off x="6697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7"/>
              <p:cNvSpPr/>
              <p:nvPr/>
            </p:nvSpPr>
            <p:spPr>
              <a:xfrm>
                <a:off x="6850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7"/>
              <p:cNvSpPr/>
              <p:nvPr/>
            </p:nvSpPr>
            <p:spPr>
              <a:xfrm>
                <a:off x="7002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4030;p7"/>
              <p:cNvSpPr/>
              <p:nvPr/>
            </p:nvSpPr>
            <p:spPr>
              <a:xfrm>
                <a:off x="7155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7"/>
              <p:cNvSpPr/>
              <p:nvPr/>
            </p:nvSpPr>
            <p:spPr>
              <a:xfrm>
                <a:off x="7307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7"/>
              <p:cNvSpPr/>
              <p:nvPr/>
            </p:nvSpPr>
            <p:spPr>
              <a:xfrm>
                <a:off x="7459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7"/>
              <p:cNvSpPr/>
              <p:nvPr/>
            </p:nvSpPr>
            <p:spPr>
              <a:xfrm>
                <a:off x="7612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7"/>
              <p:cNvSpPr/>
              <p:nvPr/>
            </p:nvSpPr>
            <p:spPr>
              <a:xfrm>
                <a:off x="7764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7"/>
              <p:cNvSpPr/>
              <p:nvPr/>
            </p:nvSpPr>
            <p:spPr>
              <a:xfrm>
                <a:off x="7917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7"/>
              <p:cNvSpPr/>
              <p:nvPr/>
            </p:nvSpPr>
            <p:spPr>
              <a:xfrm>
                <a:off x="8069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7"/>
              <p:cNvSpPr/>
              <p:nvPr/>
            </p:nvSpPr>
            <p:spPr>
              <a:xfrm>
                <a:off x="8221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8" name="Google Shape;4038;p7"/>
            <p:cNvGrpSpPr/>
            <p:nvPr/>
          </p:nvGrpSpPr>
          <p:grpSpPr>
            <a:xfrm>
              <a:off x="1059000" y="1221263"/>
              <a:ext cx="7178400" cy="15600"/>
              <a:chOff x="1059000" y="1365703"/>
              <a:chExt cx="7178400" cy="15600"/>
            </a:xfrm>
          </p:grpSpPr>
          <p:sp>
            <p:nvSpPr>
              <p:cNvPr id="4039" name="Google Shape;4039;p7"/>
              <p:cNvSpPr/>
              <p:nvPr/>
            </p:nvSpPr>
            <p:spPr>
              <a:xfrm>
                <a:off x="1059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7"/>
              <p:cNvSpPr/>
              <p:nvPr/>
            </p:nvSpPr>
            <p:spPr>
              <a:xfrm>
                <a:off x="1211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7"/>
              <p:cNvSpPr/>
              <p:nvPr/>
            </p:nvSpPr>
            <p:spPr>
              <a:xfrm>
                <a:off x="1363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7"/>
              <p:cNvSpPr/>
              <p:nvPr/>
            </p:nvSpPr>
            <p:spPr>
              <a:xfrm>
                <a:off x="1516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7"/>
              <p:cNvSpPr/>
              <p:nvPr/>
            </p:nvSpPr>
            <p:spPr>
              <a:xfrm>
                <a:off x="1668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7"/>
              <p:cNvSpPr/>
              <p:nvPr/>
            </p:nvSpPr>
            <p:spPr>
              <a:xfrm>
                <a:off x="1821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7"/>
              <p:cNvSpPr/>
              <p:nvPr/>
            </p:nvSpPr>
            <p:spPr>
              <a:xfrm>
                <a:off x="1973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7"/>
              <p:cNvSpPr/>
              <p:nvPr/>
            </p:nvSpPr>
            <p:spPr>
              <a:xfrm>
                <a:off x="2125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7"/>
              <p:cNvSpPr/>
              <p:nvPr/>
            </p:nvSpPr>
            <p:spPr>
              <a:xfrm>
                <a:off x="2278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7"/>
              <p:cNvSpPr/>
              <p:nvPr/>
            </p:nvSpPr>
            <p:spPr>
              <a:xfrm>
                <a:off x="2430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7"/>
              <p:cNvSpPr/>
              <p:nvPr/>
            </p:nvSpPr>
            <p:spPr>
              <a:xfrm>
                <a:off x="2583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7"/>
              <p:cNvSpPr/>
              <p:nvPr/>
            </p:nvSpPr>
            <p:spPr>
              <a:xfrm>
                <a:off x="2735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7"/>
              <p:cNvSpPr/>
              <p:nvPr/>
            </p:nvSpPr>
            <p:spPr>
              <a:xfrm>
                <a:off x="2887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7"/>
              <p:cNvSpPr/>
              <p:nvPr/>
            </p:nvSpPr>
            <p:spPr>
              <a:xfrm>
                <a:off x="3040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7"/>
              <p:cNvSpPr/>
              <p:nvPr/>
            </p:nvSpPr>
            <p:spPr>
              <a:xfrm>
                <a:off x="3192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7"/>
              <p:cNvSpPr/>
              <p:nvPr/>
            </p:nvSpPr>
            <p:spPr>
              <a:xfrm>
                <a:off x="3345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7"/>
              <p:cNvSpPr/>
              <p:nvPr/>
            </p:nvSpPr>
            <p:spPr>
              <a:xfrm>
                <a:off x="3497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7"/>
              <p:cNvSpPr/>
              <p:nvPr/>
            </p:nvSpPr>
            <p:spPr>
              <a:xfrm>
                <a:off x="3649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7"/>
              <p:cNvSpPr/>
              <p:nvPr/>
            </p:nvSpPr>
            <p:spPr>
              <a:xfrm>
                <a:off x="3802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7"/>
              <p:cNvSpPr/>
              <p:nvPr/>
            </p:nvSpPr>
            <p:spPr>
              <a:xfrm>
                <a:off x="3954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7"/>
              <p:cNvSpPr/>
              <p:nvPr/>
            </p:nvSpPr>
            <p:spPr>
              <a:xfrm>
                <a:off x="4107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7"/>
              <p:cNvSpPr/>
              <p:nvPr/>
            </p:nvSpPr>
            <p:spPr>
              <a:xfrm>
                <a:off x="4259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7"/>
              <p:cNvSpPr/>
              <p:nvPr/>
            </p:nvSpPr>
            <p:spPr>
              <a:xfrm>
                <a:off x="4411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7"/>
              <p:cNvSpPr/>
              <p:nvPr/>
            </p:nvSpPr>
            <p:spPr>
              <a:xfrm>
                <a:off x="4564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7"/>
              <p:cNvSpPr/>
              <p:nvPr/>
            </p:nvSpPr>
            <p:spPr>
              <a:xfrm>
                <a:off x="4716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7"/>
              <p:cNvSpPr/>
              <p:nvPr/>
            </p:nvSpPr>
            <p:spPr>
              <a:xfrm>
                <a:off x="4869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7"/>
              <p:cNvSpPr/>
              <p:nvPr/>
            </p:nvSpPr>
            <p:spPr>
              <a:xfrm>
                <a:off x="5021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7"/>
              <p:cNvSpPr/>
              <p:nvPr/>
            </p:nvSpPr>
            <p:spPr>
              <a:xfrm>
                <a:off x="5173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7"/>
              <p:cNvSpPr/>
              <p:nvPr/>
            </p:nvSpPr>
            <p:spPr>
              <a:xfrm>
                <a:off x="5326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7"/>
              <p:cNvSpPr/>
              <p:nvPr/>
            </p:nvSpPr>
            <p:spPr>
              <a:xfrm>
                <a:off x="5478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7"/>
              <p:cNvSpPr/>
              <p:nvPr/>
            </p:nvSpPr>
            <p:spPr>
              <a:xfrm>
                <a:off x="5631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7"/>
              <p:cNvSpPr/>
              <p:nvPr/>
            </p:nvSpPr>
            <p:spPr>
              <a:xfrm>
                <a:off x="5783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7"/>
              <p:cNvSpPr/>
              <p:nvPr/>
            </p:nvSpPr>
            <p:spPr>
              <a:xfrm>
                <a:off x="5935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7"/>
              <p:cNvSpPr/>
              <p:nvPr/>
            </p:nvSpPr>
            <p:spPr>
              <a:xfrm>
                <a:off x="6088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7"/>
              <p:cNvSpPr/>
              <p:nvPr/>
            </p:nvSpPr>
            <p:spPr>
              <a:xfrm>
                <a:off x="6240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7"/>
              <p:cNvSpPr/>
              <p:nvPr/>
            </p:nvSpPr>
            <p:spPr>
              <a:xfrm>
                <a:off x="6393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7"/>
              <p:cNvSpPr/>
              <p:nvPr/>
            </p:nvSpPr>
            <p:spPr>
              <a:xfrm>
                <a:off x="6545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7"/>
              <p:cNvSpPr/>
              <p:nvPr/>
            </p:nvSpPr>
            <p:spPr>
              <a:xfrm>
                <a:off x="6697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4077;p7"/>
              <p:cNvSpPr/>
              <p:nvPr/>
            </p:nvSpPr>
            <p:spPr>
              <a:xfrm>
                <a:off x="6850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8" name="Google Shape;4078;p7"/>
              <p:cNvSpPr/>
              <p:nvPr/>
            </p:nvSpPr>
            <p:spPr>
              <a:xfrm>
                <a:off x="7002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7"/>
              <p:cNvSpPr/>
              <p:nvPr/>
            </p:nvSpPr>
            <p:spPr>
              <a:xfrm>
                <a:off x="7155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7"/>
              <p:cNvSpPr/>
              <p:nvPr/>
            </p:nvSpPr>
            <p:spPr>
              <a:xfrm>
                <a:off x="7307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7"/>
              <p:cNvSpPr/>
              <p:nvPr/>
            </p:nvSpPr>
            <p:spPr>
              <a:xfrm>
                <a:off x="7459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7"/>
              <p:cNvSpPr/>
              <p:nvPr/>
            </p:nvSpPr>
            <p:spPr>
              <a:xfrm>
                <a:off x="7612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3" name="Google Shape;4083;p7"/>
              <p:cNvSpPr/>
              <p:nvPr/>
            </p:nvSpPr>
            <p:spPr>
              <a:xfrm>
                <a:off x="7764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7"/>
              <p:cNvSpPr/>
              <p:nvPr/>
            </p:nvSpPr>
            <p:spPr>
              <a:xfrm>
                <a:off x="7917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7"/>
              <p:cNvSpPr/>
              <p:nvPr/>
            </p:nvSpPr>
            <p:spPr>
              <a:xfrm>
                <a:off x="8069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7"/>
              <p:cNvSpPr/>
              <p:nvPr/>
            </p:nvSpPr>
            <p:spPr>
              <a:xfrm>
                <a:off x="8221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7" name="Google Shape;4087;p7"/>
            <p:cNvGrpSpPr/>
            <p:nvPr/>
          </p:nvGrpSpPr>
          <p:grpSpPr>
            <a:xfrm>
              <a:off x="1059000" y="1413075"/>
              <a:ext cx="7178400" cy="15600"/>
              <a:chOff x="1059000" y="1629736"/>
              <a:chExt cx="7178400" cy="15600"/>
            </a:xfrm>
          </p:grpSpPr>
          <p:sp>
            <p:nvSpPr>
              <p:cNvPr id="4088" name="Google Shape;4088;p7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7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7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7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7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7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7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7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7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7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7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7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7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7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7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7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7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7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7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7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7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7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7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7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7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7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7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7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7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7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7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4119;p7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7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7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7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7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7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7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7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7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7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7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7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7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7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7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7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7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6" name="Google Shape;4136;p7"/>
            <p:cNvGrpSpPr/>
            <p:nvPr/>
          </p:nvGrpSpPr>
          <p:grpSpPr>
            <a:xfrm>
              <a:off x="1059000" y="1796700"/>
              <a:ext cx="7178400" cy="15600"/>
              <a:chOff x="1059000" y="1893768"/>
              <a:chExt cx="7178400" cy="15600"/>
            </a:xfrm>
          </p:grpSpPr>
          <p:sp>
            <p:nvSpPr>
              <p:cNvPr id="4137" name="Google Shape;4137;p7"/>
              <p:cNvSpPr/>
              <p:nvPr/>
            </p:nvSpPr>
            <p:spPr>
              <a:xfrm>
                <a:off x="1059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7"/>
              <p:cNvSpPr/>
              <p:nvPr/>
            </p:nvSpPr>
            <p:spPr>
              <a:xfrm>
                <a:off x="1211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7"/>
              <p:cNvSpPr/>
              <p:nvPr/>
            </p:nvSpPr>
            <p:spPr>
              <a:xfrm>
                <a:off x="1363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7"/>
              <p:cNvSpPr/>
              <p:nvPr/>
            </p:nvSpPr>
            <p:spPr>
              <a:xfrm>
                <a:off x="1516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7"/>
              <p:cNvSpPr/>
              <p:nvPr/>
            </p:nvSpPr>
            <p:spPr>
              <a:xfrm>
                <a:off x="1668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7"/>
              <p:cNvSpPr/>
              <p:nvPr/>
            </p:nvSpPr>
            <p:spPr>
              <a:xfrm>
                <a:off x="1821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7"/>
              <p:cNvSpPr/>
              <p:nvPr/>
            </p:nvSpPr>
            <p:spPr>
              <a:xfrm>
                <a:off x="1973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7"/>
              <p:cNvSpPr/>
              <p:nvPr/>
            </p:nvSpPr>
            <p:spPr>
              <a:xfrm>
                <a:off x="2125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7"/>
              <p:cNvSpPr/>
              <p:nvPr/>
            </p:nvSpPr>
            <p:spPr>
              <a:xfrm>
                <a:off x="2278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7"/>
              <p:cNvSpPr/>
              <p:nvPr/>
            </p:nvSpPr>
            <p:spPr>
              <a:xfrm>
                <a:off x="2430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7"/>
              <p:cNvSpPr/>
              <p:nvPr/>
            </p:nvSpPr>
            <p:spPr>
              <a:xfrm>
                <a:off x="2583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7"/>
              <p:cNvSpPr/>
              <p:nvPr/>
            </p:nvSpPr>
            <p:spPr>
              <a:xfrm>
                <a:off x="2735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7"/>
              <p:cNvSpPr/>
              <p:nvPr/>
            </p:nvSpPr>
            <p:spPr>
              <a:xfrm>
                <a:off x="2887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7"/>
              <p:cNvSpPr/>
              <p:nvPr/>
            </p:nvSpPr>
            <p:spPr>
              <a:xfrm>
                <a:off x="3040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7"/>
              <p:cNvSpPr/>
              <p:nvPr/>
            </p:nvSpPr>
            <p:spPr>
              <a:xfrm>
                <a:off x="3192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7"/>
              <p:cNvSpPr/>
              <p:nvPr/>
            </p:nvSpPr>
            <p:spPr>
              <a:xfrm>
                <a:off x="3345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7"/>
              <p:cNvSpPr/>
              <p:nvPr/>
            </p:nvSpPr>
            <p:spPr>
              <a:xfrm>
                <a:off x="3497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7"/>
              <p:cNvSpPr/>
              <p:nvPr/>
            </p:nvSpPr>
            <p:spPr>
              <a:xfrm>
                <a:off x="3649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7"/>
              <p:cNvSpPr/>
              <p:nvPr/>
            </p:nvSpPr>
            <p:spPr>
              <a:xfrm>
                <a:off x="3802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7"/>
              <p:cNvSpPr/>
              <p:nvPr/>
            </p:nvSpPr>
            <p:spPr>
              <a:xfrm>
                <a:off x="3954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7"/>
              <p:cNvSpPr/>
              <p:nvPr/>
            </p:nvSpPr>
            <p:spPr>
              <a:xfrm>
                <a:off x="4107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7"/>
              <p:cNvSpPr/>
              <p:nvPr/>
            </p:nvSpPr>
            <p:spPr>
              <a:xfrm>
                <a:off x="4259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7"/>
              <p:cNvSpPr/>
              <p:nvPr/>
            </p:nvSpPr>
            <p:spPr>
              <a:xfrm>
                <a:off x="4411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7"/>
              <p:cNvSpPr/>
              <p:nvPr/>
            </p:nvSpPr>
            <p:spPr>
              <a:xfrm>
                <a:off x="4564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7"/>
              <p:cNvSpPr/>
              <p:nvPr/>
            </p:nvSpPr>
            <p:spPr>
              <a:xfrm>
                <a:off x="4716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7"/>
              <p:cNvSpPr/>
              <p:nvPr/>
            </p:nvSpPr>
            <p:spPr>
              <a:xfrm>
                <a:off x="4869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4163;p7"/>
              <p:cNvSpPr/>
              <p:nvPr/>
            </p:nvSpPr>
            <p:spPr>
              <a:xfrm>
                <a:off x="5021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7"/>
              <p:cNvSpPr/>
              <p:nvPr/>
            </p:nvSpPr>
            <p:spPr>
              <a:xfrm>
                <a:off x="5173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7"/>
              <p:cNvSpPr/>
              <p:nvPr/>
            </p:nvSpPr>
            <p:spPr>
              <a:xfrm>
                <a:off x="5326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7"/>
              <p:cNvSpPr/>
              <p:nvPr/>
            </p:nvSpPr>
            <p:spPr>
              <a:xfrm>
                <a:off x="5478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7"/>
              <p:cNvSpPr/>
              <p:nvPr/>
            </p:nvSpPr>
            <p:spPr>
              <a:xfrm>
                <a:off x="5631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7"/>
              <p:cNvSpPr/>
              <p:nvPr/>
            </p:nvSpPr>
            <p:spPr>
              <a:xfrm>
                <a:off x="5783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7"/>
              <p:cNvSpPr/>
              <p:nvPr/>
            </p:nvSpPr>
            <p:spPr>
              <a:xfrm>
                <a:off x="5935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7"/>
              <p:cNvSpPr/>
              <p:nvPr/>
            </p:nvSpPr>
            <p:spPr>
              <a:xfrm>
                <a:off x="6088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7"/>
              <p:cNvSpPr/>
              <p:nvPr/>
            </p:nvSpPr>
            <p:spPr>
              <a:xfrm>
                <a:off x="6240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7"/>
              <p:cNvSpPr/>
              <p:nvPr/>
            </p:nvSpPr>
            <p:spPr>
              <a:xfrm>
                <a:off x="6393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7"/>
              <p:cNvSpPr/>
              <p:nvPr/>
            </p:nvSpPr>
            <p:spPr>
              <a:xfrm>
                <a:off x="6545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7"/>
              <p:cNvSpPr/>
              <p:nvPr/>
            </p:nvSpPr>
            <p:spPr>
              <a:xfrm>
                <a:off x="6697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7"/>
              <p:cNvSpPr/>
              <p:nvPr/>
            </p:nvSpPr>
            <p:spPr>
              <a:xfrm>
                <a:off x="6850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7"/>
              <p:cNvSpPr/>
              <p:nvPr/>
            </p:nvSpPr>
            <p:spPr>
              <a:xfrm>
                <a:off x="7002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7"/>
              <p:cNvSpPr/>
              <p:nvPr/>
            </p:nvSpPr>
            <p:spPr>
              <a:xfrm>
                <a:off x="7155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7"/>
              <p:cNvSpPr/>
              <p:nvPr/>
            </p:nvSpPr>
            <p:spPr>
              <a:xfrm>
                <a:off x="7307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7"/>
              <p:cNvSpPr/>
              <p:nvPr/>
            </p:nvSpPr>
            <p:spPr>
              <a:xfrm>
                <a:off x="7459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7"/>
              <p:cNvSpPr/>
              <p:nvPr/>
            </p:nvSpPr>
            <p:spPr>
              <a:xfrm>
                <a:off x="7612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7"/>
              <p:cNvSpPr/>
              <p:nvPr/>
            </p:nvSpPr>
            <p:spPr>
              <a:xfrm>
                <a:off x="7764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7"/>
              <p:cNvSpPr/>
              <p:nvPr/>
            </p:nvSpPr>
            <p:spPr>
              <a:xfrm>
                <a:off x="7917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7"/>
              <p:cNvSpPr/>
              <p:nvPr/>
            </p:nvSpPr>
            <p:spPr>
              <a:xfrm>
                <a:off x="8069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7"/>
              <p:cNvSpPr/>
              <p:nvPr/>
            </p:nvSpPr>
            <p:spPr>
              <a:xfrm>
                <a:off x="8221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5" name="Google Shape;4185;p7"/>
            <p:cNvGrpSpPr/>
            <p:nvPr/>
          </p:nvGrpSpPr>
          <p:grpSpPr>
            <a:xfrm>
              <a:off x="1059000" y="1988513"/>
              <a:ext cx="7178400" cy="15600"/>
              <a:chOff x="1059000" y="2157801"/>
              <a:chExt cx="7178400" cy="15600"/>
            </a:xfrm>
          </p:grpSpPr>
          <p:sp>
            <p:nvSpPr>
              <p:cNvPr id="4186" name="Google Shape;4186;p7"/>
              <p:cNvSpPr/>
              <p:nvPr/>
            </p:nvSpPr>
            <p:spPr>
              <a:xfrm>
                <a:off x="105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7"/>
              <p:cNvSpPr/>
              <p:nvPr/>
            </p:nvSpPr>
            <p:spPr>
              <a:xfrm>
                <a:off x="121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7"/>
              <p:cNvSpPr/>
              <p:nvPr/>
            </p:nvSpPr>
            <p:spPr>
              <a:xfrm>
                <a:off x="136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7"/>
              <p:cNvSpPr/>
              <p:nvPr/>
            </p:nvSpPr>
            <p:spPr>
              <a:xfrm>
                <a:off x="151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7"/>
              <p:cNvSpPr/>
              <p:nvPr/>
            </p:nvSpPr>
            <p:spPr>
              <a:xfrm>
                <a:off x="166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7"/>
              <p:cNvSpPr/>
              <p:nvPr/>
            </p:nvSpPr>
            <p:spPr>
              <a:xfrm>
                <a:off x="182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7"/>
              <p:cNvSpPr/>
              <p:nvPr/>
            </p:nvSpPr>
            <p:spPr>
              <a:xfrm>
                <a:off x="197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7"/>
              <p:cNvSpPr/>
              <p:nvPr/>
            </p:nvSpPr>
            <p:spPr>
              <a:xfrm>
                <a:off x="212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7"/>
              <p:cNvSpPr/>
              <p:nvPr/>
            </p:nvSpPr>
            <p:spPr>
              <a:xfrm>
                <a:off x="227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7"/>
              <p:cNvSpPr/>
              <p:nvPr/>
            </p:nvSpPr>
            <p:spPr>
              <a:xfrm>
                <a:off x="243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7"/>
              <p:cNvSpPr/>
              <p:nvPr/>
            </p:nvSpPr>
            <p:spPr>
              <a:xfrm>
                <a:off x="258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7"/>
              <p:cNvSpPr/>
              <p:nvPr/>
            </p:nvSpPr>
            <p:spPr>
              <a:xfrm>
                <a:off x="273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7"/>
              <p:cNvSpPr/>
              <p:nvPr/>
            </p:nvSpPr>
            <p:spPr>
              <a:xfrm>
                <a:off x="288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7"/>
              <p:cNvSpPr/>
              <p:nvPr/>
            </p:nvSpPr>
            <p:spPr>
              <a:xfrm>
                <a:off x="304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7"/>
              <p:cNvSpPr/>
              <p:nvPr/>
            </p:nvSpPr>
            <p:spPr>
              <a:xfrm>
                <a:off x="319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7"/>
              <p:cNvSpPr/>
              <p:nvPr/>
            </p:nvSpPr>
            <p:spPr>
              <a:xfrm>
                <a:off x="334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7"/>
              <p:cNvSpPr/>
              <p:nvPr/>
            </p:nvSpPr>
            <p:spPr>
              <a:xfrm>
                <a:off x="349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7"/>
              <p:cNvSpPr/>
              <p:nvPr/>
            </p:nvSpPr>
            <p:spPr>
              <a:xfrm>
                <a:off x="364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7"/>
              <p:cNvSpPr/>
              <p:nvPr/>
            </p:nvSpPr>
            <p:spPr>
              <a:xfrm>
                <a:off x="380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7"/>
              <p:cNvSpPr/>
              <p:nvPr/>
            </p:nvSpPr>
            <p:spPr>
              <a:xfrm>
                <a:off x="395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6" name="Google Shape;4206;p7"/>
              <p:cNvSpPr/>
              <p:nvPr/>
            </p:nvSpPr>
            <p:spPr>
              <a:xfrm>
                <a:off x="410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7" name="Google Shape;4207;p7"/>
              <p:cNvSpPr/>
              <p:nvPr/>
            </p:nvSpPr>
            <p:spPr>
              <a:xfrm>
                <a:off x="425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7"/>
              <p:cNvSpPr/>
              <p:nvPr/>
            </p:nvSpPr>
            <p:spPr>
              <a:xfrm>
                <a:off x="441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7"/>
              <p:cNvSpPr/>
              <p:nvPr/>
            </p:nvSpPr>
            <p:spPr>
              <a:xfrm>
                <a:off x="4564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7"/>
              <p:cNvSpPr/>
              <p:nvPr/>
            </p:nvSpPr>
            <p:spPr>
              <a:xfrm>
                <a:off x="4716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7"/>
              <p:cNvSpPr/>
              <p:nvPr/>
            </p:nvSpPr>
            <p:spPr>
              <a:xfrm>
                <a:off x="486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7"/>
              <p:cNvSpPr/>
              <p:nvPr/>
            </p:nvSpPr>
            <p:spPr>
              <a:xfrm>
                <a:off x="502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7"/>
              <p:cNvSpPr/>
              <p:nvPr/>
            </p:nvSpPr>
            <p:spPr>
              <a:xfrm>
                <a:off x="517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7"/>
              <p:cNvSpPr/>
              <p:nvPr/>
            </p:nvSpPr>
            <p:spPr>
              <a:xfrm>
                <a:off x="532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7"/>
              <p:cNvSpPr/>
              <p:nvPr/>
            </p:nvSpPr>
            <p:spPr>
              <a:xfrm>
                <a:off x="547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7"/>
              <p:cNvSpPr/>
              <p:nvPr/>
            </p:nvSpPr>
            <p:spPr>
              <a:xfrm>
                <a:off x="563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7"/>
              <p:cNvSpPr/>
              <p:nvPr/>
            </p:nvSpPr>
            <p:spPr>
              <a:xfrm>
                <a:off x="578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7"/>
              <p:cNvSpPr/>
              <p:nvPr/>
            </p:nvSpPr>
            <p:spPr>
              <a:xfrm>
                <a:off x="593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7"/>
              <p:cNvSpPr/>
              <p:nvPr/>
            </p:nvSpPr>
            <p:spPr>
              <a:xfrm>
                <a:off x="608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7"/>
              <p:cNvSpPr/>
              <p:nvPr/>
            </p:nvSpPr>
            <p:spPr>
              <a:xfrm>
                <a:off x="624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7"/>
              <p:cNvSpPr/>
              <p:nvPr/>
            </p:nvSpPr>
            <p:spPr>
              <a:xfrm>
                <a:off x="639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7"/>
              <p:cNvSpPr/>
              <p:nvPr/>
            </p:nvSpPr>
            <p:spPr>
              <a:xfrm>
                <a:off x="654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7"/>
              <p:cNvSpPr/>
              <p:nvPr/>
            </p:nvSpPr>
            <p:spPr>
              <a:xfrm>
                <a:off x="669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7"/>
              <p:cNvSpPr/>
              <p:nvPr/>
            </p:nvSpPr>
            <p:spPr>
              <a:xfrm>
                <a:off x="685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7"/>
              <p:cNvSpPr/>
              <p:nvPr/>
            </p:nvSpPr>
            <p:spPr>
              <a:xfrm>
                <a:off x="700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7"/>
              <p:cNvSpPr/>
              <p:nvPr/>
            </p:nvSpPr>
            <p:spPr>
              <a:xfrm>
                <a:off x="715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7"/>
              <p:cNvSpPr/>
              <p:nvPr/>
            </p:nvSpPr>
            <p:spPr>
              <a:xfrm>
                <a:off x="730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7"/>
              <p:cNvSpPr/>
              <p:nvPr/>
            </p:nvSpPr>
            <p:spPr>
              <a:xfrm>
                <a:off x="745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7"/>
              <p:cNvSpPr/>
              <p:nvPr/>
            </p:nvSpPr>
            <p:spPr>
              <a:xfrm>
                <a:off x="761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7"/>
              <p:cNvSpPr/>
              <p:nvPr/>
            </p:nvSpPr>
            <p:spPr>
              <a:xfrm>
                <a:off x="776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7"/>
              <p:cNvSpPr/>
              <p:nvPr/>
            </p:nvSpPr>
            <p:spPr>
              <a:xfrm>
                <a:off x="791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7"/>
              <p:cNvSpPr/>
              <p:nvPr/>
            </p:nvSpPr>
            <p:spPr>
              <a:xfrm>
                <a:off x="806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7"/>
              <p:cNvSpPr/>
              <p:nvPr/>
            </p:nvSpPr>
            <p:spPr>
              <a:xfrm>
                <a:off x="822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4" name="Google Shape;4234;p7"/>
            <p:cNvGrpSpPr/>
            <p:nvPr/>
          </p:nvGrpSpPr>
          <p:grpSpPr>
            <a:xfrm>
              <a:off x="1059000" y="2563950"/>
              <a:ext cx="7178400" cy="15600"/>
              <a:chOff x="1059000" y="2421834"/>
              <a:chExt cx="7178400" cy="15600"/>
            </a:xfrm>
          </p:grpSpPr>
          <p:sp>
            <p:nvSpPr>
              <p:cNvPr id="4235" name="Google Shape;4235;p7"/>
              <p:cNvSpPr/>
              <p:nvPr/>
            </p:nvSpPr>
            <p:spPr>
              <a:xfrm>
                <a:off x="1059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7"/>
              <p:cNvSpPr/>
              <p:nvPr/>
            </p:nvSpPr>
            <p:spPr>
              <a:xfrm>
                <a:off x="1211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7"/>
              <p:cNvSpPr/>
              <p:nvPr/>
            </p:nvSpPr>
            <p:spPr>
              <a:xfrm>
                <a:off x="1363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7"/>
              <p:cNvSpPr/>
              <p:nvPr/>
            </p:nvSpPr>
            <p:spPr>
              <a:xfrm>
                <a:off x="1516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7"/>
              <p:cNvSpPr/>
              <p:nvPr/>
            </p:nvSpPr>
            <p:spPr>
              <a:xfrm>
                <a:off x="1668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7"/>
              <p:cNvSpPr/>
              <p:nvPr/>
            </p:nvSpPr>
            <p:spPr>
              <a:xfrm>
                <a:off x="1821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7"/>
              <p:cNvSpPr/>
              <p:nvPr/>
            </p:nvSpPr>
            <p:spPr>
              <a:xfrm>
                <a:off x="1973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7"/>
              <p:cNvSpPr/>
              <p:nvPr/>
            </p:nvSpPr>
            <p:spPr>
              <a:xfrm>
                <a:off x="2125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7"/>
              <p:cNvSpPr/>
              <p:nvPr/>
            </p:nvSpPr>
            <p:spPr>
              <a:xfrm>
                <a:off x="2278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7"/>
              <p:cNvSpPr/>
              <p:nvPr/>
            </p:nvSpPr>
            <p:spPr>
              <a:xfrm>
                <a:off x="2430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7"/>
              <p:cNvSpPr/>
              <p:nvPr/>
            </p:nvSpPr>
            <p:spPr>
              <a:xfrm>
                <a:off x="2583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7"/>
              <p:cNvSpPr/>
              <p:nvPr/>
            </p:nvSpPr>
            <p:spPr>
              <a:xfrm>
                <a:off x="2735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7"/>
              <p:cNvSpPr/>
              <p:nvPr/>
            </p:nvSpPr>
            <p:spPr>
              <a:xfrm>
                <a:off x="2887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7"/>
              <p:cNvSpPr/>
              <p:nvPr/>
            </p:nvSpPr>
            <p:spPr>
              <a:xfrm>
                <a:off x="3040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7"/>
              <p:cNvSpPr/>
              <p:nvPr/>
            </p:nvSpPr>
            <p:spPr>
              <a:xfrm>
                <a:off x="3192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7"/>
              <p:cNvSpPr/>
              <p:nvPr/>
            </p:nvSpPr>
            <p:spPr>
              <a:xfrm>
                <a:off x="3345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7"/>
              <p:cNvSpPr/>
              <p:nvPr/>
            </p:nvSpPr>
            <p:spPr>
              <a:xfrm>
                <a:off x="3497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7"/>
              <p:cNvSpPr/>
              <p:nvPr/>
            </p:nvSpPr>
            <p:spPr>
              <a:xfrm>
                <a:off x="3649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7"/>
              <p:cNvSpPr/>
              <p:nvPr/>
            </p:nvSpPr>
            <p:spPr>
              <a:xfrm>
                <a:off x="3802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7"/>
              <p:cNvSpPr/>
              <p:nvPr/>
            </p:nvSpPr>
            <p:spPr>
              <a:xfrm>
                <a:off x="3954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7"/>
              <p:cNvSpPr/>
              <p:nvPr/>
            </p:nvSpPr>
            <p:spPr>
              <a:xfrm>
                <a:off x="4107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7"/>
              <p:cNvSpPr/>
              <p:nvPr/>
            </p:nvSpPr>
            <p:spPr>
              <a:xfrm>
                <a:off x="4259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7"/>
              <p:cNvSpPr/>
              <p:nvPr/>
            </p:nvSpPr>
            <p:spPr>
              <a:xfrm>
                <a:off x="4411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7"/>
              <p:cNvSpPr/>
              <p:nvPr/>
            </p:nvSpPr>
            <p:spPr>
              <a:xfrm>
                <a:off x="4564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7"/>
              <p:cNvSpPr/>
              <p:nvPr/>
            </p:nvSpPr>
            <p:spPr>
              <a:xfrm>
                <a:off x="4716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7"/>
              <p:cNvSpPr/>
              <p:nvPr/>
            </p:nvSpPr>
            <p:spPr>
              <a:xfrm>
                <a:off x="4869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7"/>
              <p:cNvSpPr/>
              <p:nvPr/>
            </p:nvSpPr>
            <p:spPr>
              <a:xfrm>
                <a:off x="5021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7"/>
              <p:cNvSpPr/>
              <p:nvPr/>
            </p:nvSpPr>
            <p:spPr>
              <a:xfrm>
                <a:off x="5173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7"/>
              <p:cNvSpPr/>
              <p:nvPr/>
            </p:nvSpPr>
            <p:spPr>
              <a:xfrm>
                <a:off x="5326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7"/>
              <p:cNvSpPr/>
              <p:nvPr/>
            </p:nvSpPr>
            <p:spPr>
              <a:xfrm>
                <a:off x="5478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7"/>
              <p:cNvSpPr/>
              <p:nvPr/>
            </p:nvSpPr>
            <p:spPr>
              <a:xfrm>
                <a:off x="5631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7"/>
              <p:cNvSpPr/>
              <p:nvPr/>
            </p:nvSpPr>
            <p:spPr>
              <a:xfrm>
                <a:off x="5783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7"/>
              <p:cNvSpPr/>
              <p:nvPr/>
            </p:nvSpPr>
            <p:spPr>
              <a:xfrm>
                <a:off x="5935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7"/>
              <p:cNvSpPr/>
              <p:nvPr/>
            </p:nvSpPr>
            <p:spPr>
              <a:xfrm>
                <a:off x="6088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7"/>
              <p:cNvSpPr/>
              <p:nvPr/>
            </p:nvSpPr>
            <p:spPr>
              <a:xfrm>
                <a:off x="6240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7"/>
              <p:cNvSpPr/>
              <p:nvPr/>
            </p:nvSpPr>
            <p:spPr>
              <a:xfrm>
                <a:off x="6393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7"/>
              <p:cNvSpPr/>
              <p:nvPr/>
            </p:nvSpPr>
            <p:spPr>
              <a:xfrm>
                <a:off x="6545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7"/>
              <p:cNvSpPr/>
              <p:nvPr/>
            </p:nvSpPr>
            <p:spPr>
              <a:xfrm>
                <a:off x="6697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7"/>
              <p:cNvSpPr/>
              <p:nvPr/>
            </p:nvSpPr>
            <p:spPr>
              <a:xfrm>
                <a:off x="6850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7"/>
              <p:cNvSpPr/>
              <p:nvPr/>
            </p:nvSpPr>
            <p:spPr>
              <a:xfrm>
                <a:off x="7002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7"/>
              <p:cNvSpPr/>
              <p:nvPr/>
            </p:nvSpPr>
            <p:spPr>
              <a:xfrm>
                <a:off x="7155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7"/>
              <p:cNvSpPr/>
              <p:nvPr/>
            </p:nvSpPr>
            <p:spPr>
              <a:xfrm>
                <a:off x="7307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7"/>
              <p:cNvSpPr/>
              <p:nvPr/>
            </p:nvSpPr>
            <p:spPr>
              <a:xfrm>
                <a:off x="7459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7"/>
              <p:cNvSpPr/>
              <p:nvPr/>
            </p:nvSpPr>
            <p:spPr>
              <a:xfrm>
                <a:off x="7612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7"/>
              <p:cNvSpPr/>
              <p:nvPr/>
            </p:nvSpPr>
            <p:spPr>
              <a:xfrm>
                <a:off x="7764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7"/>
              <p:cNvSpPr/>
              <p:nvPr/>
            </p:nvSpPr>
            <p:spPr>
              <a:xfrm>
                <a:off x="7917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7"/>
              <p:cNvSpPr/>
              <p:nvPr/>
            </p:nvSpPr>
            <p:spPr>
              <a:xfrm>
                <a:off x="8069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7"/>
              <p:cNvSpPr/>
              <p:nvPr/>
            </p:nvSpPr>
            <p:spPr>
              <a:xfrm>
                <a:off x="8221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3" name="Google Shape;4283;p7"/>
            <p:cNvGrpSpPr/>
            <p:nvPr/>
          </p:nvGrpSpPr>
          <p:grpSpPr>
            <a:xfrm>
              <a:off x="1059000" y="2947575"/>
              <a:ext cx="7178400" cy="15600"/>
              <a:chOff x="1059000" y="2685866"/>
              <a:chExt cx="7178400" cy="15600"/>
            </a:xfrm>
          </p:grpSpPr>
          <p:sp>
            <p:nvSpPr>
              <p:cNvPr id="4284" name="Google Shape;4284;p7"/>
              <p:cNvSpPr/>
              <p:nvPr/>
            </p:nvSpPr>
            <p:spPr>
              <a:xfrm>
                <a:off x="1059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7"/>
              <p:cNvSpPr/>
              <p:nvPr/>
            </p:nvSpPr>
            <p:spPr>
              <a:xfrm>
                <a:off x="1211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7"/>
              <p:cNvSpPr/>
              <p:nvPr/>
            </p:nvSpPr>
            <p:spPr>
              <a:xfrm>
                <a:off x="1363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7"/>
              <p:cNvSpPr/>
              <p:nvPr/>
            </p:nvSpPr>
            <p:spPr>
              <a:xfrm>
                <a:off x="1516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7"/>
              <p:cNvSpPr/>
              <p:nvPr/>
            </p:nvSpPr>
            <p:spPr>
              <a:xfrm>
                <a:off x="1668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7"/>
              <p:cNvSpPr/>
              <p:nvPr/>
            </p:nvSpPr>
            <p:spPr>
              <a:xfrm>
                <a:off x="1821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7"/>
              <p:cNvSpPr/>
              <p:nvPr/>
            </p:nvSpPr>
            <p:spPr>
              <a:xfrm>
                <a:off x="1973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7"/>
              <p:cNvSpPr/>
              <p:nvPr/>
            </p:nvSpPr>
            <p:spPr>
              <a:xfrm>
                <a:off x="2125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7"/>
              <p:cNvSpPr/>
              <p:nvPr/>
            </p:nvSpPr>
            <p:spPr>
              <a:xfrm>
                <a:off x="2278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7"/>
              <p:cNvSpPr/>
              <p:nvPr/>
            </p:nvSpPr>
            <p:spPr>
              <a:xfrm>
                <a:off x="2430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7"/>
              <p:cNvSpPr/>
              <p:nvPr/>
            </p:nvSpPr>
            <p:spPr>
              <a:xfrm>
                <a:off x="2583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7"/>
              <p:cNvSpPr/>
              <p:nvPr/>
            </p:nvSpPr>
            <p:spPr>
              <a:xfrm>
                <a:off x="2735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7"/>
              <p:cNvSpPr/>
              <p:nvPr/>
            </p:nvSpPr>
            <p:spPr>
              <a:xfrm>
                <a:off x="2887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7"/>
              <p:cNvSpPr/>
              <p:nvPr/>
            </p:nvSpPr>
            <p:spPr>
              <a:xfrm>
                <a:off x="3040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7"/>
              <p:cNvSpPr/>
              <p:nvPr/>
            </p:nvSpPr>
            <p:spPr>
              <a:xfrm>
                <a:off x="3192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7"/>
              <p:cNvSpPr/>
              <p:nvPr/>
            </p:nvSpPr>
            <p:spPr>
              <a:xfrm>
                <a:off x="3345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7"/>
              <p:cNvSpPr/>
              <p:nvPr/>
            </p:nvSpPr>
            <p:spPr>
              <a:xfrm>
                <a:off x="3497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7"/>
              <p:cNvSpPr/>
              <p:nvPr/>
            </p:nvSpPr>
            <p:spPr>
              <a:xfrm>
                <a:off x="3649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7"/>
              <p:cNvSpPr/>
              <p:nvPr/>
            </p:nvSpPr>
            <p:spPr>
              <a:xfrm>
                <a:off x="3802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7"/>
              <p:cNvSpPr/>
              <p:nvPr/>
            </p:nvSpPr>
            <p:spPr>
              <a:xfrm>
                <a:off x="3954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7"/>
              <p:cNvSpPr/>
              <p:nvPr/>
            </p:nvSpPr>
            <p:spPr>
              <a:xfrm>
                <a:off x="4107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7"/>
              <p:cNvSpPr/>
              <p:nvPr/>
            </p:nvSpPr>
            <p:spPr>
              <a:xfrm>
                <a:off x="4259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7"/>
              <p:cNvSpPr/>
              <p:nvPr/>
            </p:nvSpPr>
            <p:spPr>
              <a:xfrm>
                <a:off x="4411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7"/>
              <p:cNvSpPr/>
              <p:nvPr/>
            </p:nvSpPr>
            <p:spPr>
              <a:xfrm>
                <a:off x="4564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7"/>
              <p:cNvSpPr/>
              <p:nvPr/>
            </p:nvSpPr>
            <p:spPr>
              <a:xfrm>
                <a:off x="4716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7"/>
              <p:cNvSpPr/>
              <p:nvPr/>
            </p:nvSpPr>
            <p:spPr>
              <a:xfrm>
                <a:off x="4869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7"/>
              <p:cNvSpPr/>
              <p:nvPr/>
            </p:nvSpPr>
            <p:spPr>
              <a:xfrm>
                <a:off x="5021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7"/>
              <p:cNvSpPr/>
              <p:nvPr/>
            </p:nvSpPr>
            <p:spPr>
              <a:xfrm>
                <a:off x="5173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7"/>
              <p:cNvSpPr/>
              <p:nvPr/>
            </p:nvSpPr>
            <p:spPr>
              <a:xfrm>
                <a:off x="5326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7"/>
              <p:cNvSpPr/>
              <p:nvPr/>
            </p:nvSpPr>
            <p:spPr>
              <a:xfrm>
                <a:off x="5478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7"/>
              <p:cNvSpPr/>
              <p:nvPr/>
            </p:nvSpPr>
            <p:spPr>
              <a:xfrm>
                <a:off x="5631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7"/>
              <p:cNvSpPr/>
              <p:nvPr/>
            </p:nvSpPr>
            <p:spPr>
              <a:xfrm>
                <a:off x="5783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7"/>
              <p:cNvSpPr/>
              <p:nvPr/>
            </p:nvSpPr>
            <p:spPr>
              <a:xfrm>
                <a:off x="5935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7"/>
              <p:cNvSpPr/>
              <p:nvPr/>
            </p:nvSpPr>
            <p:spPr>
              <a:xfrm>
                <a:off x="6088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7"/>
              <p:cNvSpPr/>
              <p:nvPr/>
            </p:nvSpPr>
            <p:spPr>
              <a:xfrm>
                <a:off x="6240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7"/>
              <p:cNvSpPr/>
              <p:nvPr/>
            </p:nvSpPr>
            <p:spPr>
              <a:xfrm>
                <a:off x="6393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7"/>
              <p:cNvSpPr/>
              <p:nvPr/>
            </p:nvSpPr>
            <p:spPr>
              <a:xfrm>
                <a:off x="6545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7"/>
              <p:cNvSpPr/>
              <p:nvPr/>
            </p:nvSpPr>
            <p:spPr>
              <a:xfrm>
                <a:off x="6697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7"/>
              <p:cNvSpPr/>
              <p:nvPr/>
            </p:nvSpPr>
            <p:spPr>
              <a:xfrm>
                <a:off x="6850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7"/>
              <p:cNvSpPr/>
              <p:nvPr/>
            </p:nvSpPr>
            <p:spPr>
              <a:xfrm>
                <a:off x="7002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7"/>
              <p:cNvSpPr/>
              <p:nvPr/>
            </p:nvSpPr>
            <p:spPr>
              <a:xfrm>
                <a:off x="7155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7"/>
              <p:cNvSpPr/>
              <p:nvPr/>
            </p:nvSpPr>
            <p:spPr>
              <a:xfrm>
                <a:off x="7307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7"/>
              <p:cNvSpPr/>
              <p:nvPr/>
            </p:nvSpPr>
            <p:spPr>
              <a:xfrm>
                <a:off x="7459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7"/>
              <p:cNvSpPr/>
              <p:nvPr/>
            </p:nvSpPr>
            <p:spPr>
              <a:xfrm>
                <a:off x="7612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7"/>
              <p:cNvSpPr/>
              <p:nvPr/>
            </p:nvSpPr>
            <p:spPr>
              <a:xfrm>
                <a:off x="7764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7"/>
              <p:cNvSpPr/>
              <p:nvPr/>
            </p:nvSpPr>
            <p:spPr>
              <a:xfrm>
                <a:off x="7917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7"/>
              <p:cNvSpPr/>
              <p:nvPr/>
            </p:nvSpPr>
            <p:spPr>
              <a:xfrm>
                <a:off x="8069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7"/>
              <p:cNvSpPr/>
              <p:nvPr/>
            </p:nvSpPr>
            <p:spPr>
              <a:xfrm>
                <a:off x="8221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2" name="Google Shape;4332;p7"/>
            <p:cNvGrpSpPr/>
            <p:nvPr/>
          </p:nvGrpSpPr>
          <p:grpSpPr>
            <a:xfrm>
              <a:off x="1059000" y="3331200"/>
              <a:ext cx="7178400" cy="15600"/>
              <a:chOff x="1059000" y="2949899"/>
              <a:chExt cx="7178400" cy="15600"/>
            </a:xfrm>
          </p:grpSpPr>
          <p:sp>
            <p:nvSpPr>
              <p:cNvPr id="4333" name="Google Shape;4333;p7"/>
              <p:cNvSpPr/>
              <p:nvPr/>
            </p:nvSpPr>
            <p:spPr>
              <a:xfrm>
                <a:off x="1059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7"/>
              <p:cNvSpPr/>
              <p:nvPr/>
            </p:nvSpPr>
            <p:spPr>
              <a:xfrm>
                <a:off x="1211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7"/>
              <p:cNvSpPr/>
              <p:nvPr/>
            </p:nvSpPr>
            <p:spPr>
              <a:xfrm>
                <a:off x="1363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7"/>
              <p:cNvSpPr/>
              <p:nvPr/>
            </p:nvSpPr>
            <p:spPr>
              <a:xfrm>
                <a:off x="1516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7"/>
              <p:cNvSpPr/>
              <p:nvPr/>
            </p:nvSpPr>
            <p:spPr>
              <a:xfrm>
                <a:off x="1668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7"/>
              <p:cNvSpPr/>
              <p:nvPr/>
            </p:nvSpPr>
            <p:spPr>
              <a:xfrm>
                <a:off x="1821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7"/>
              <p:cNvSpPr/>
              <p:nvPr/>
            </p:nvSpPr>
            <p:spPr>
              <a:xfrm>
                <a:off x="1973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7"/>
              <p:cNvSpPr/>
              <p:nvPr/>
            </p:nvSpPr>
            <p:spPr>
              <a:xfrm>
                <a:off x="2125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7"/>
              <p:cNvSpPr/>
              <p:nvPr/>
            </p:nvSpPr>
            <p:spPr>
              <a:xfrm>
                <a:off x="2278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7"/>
              <p:cNvSpPr/>
              <p:nvPr/>
            </p:nvSpPr>
            <p:spPr>
              <a:xfrm>
                <a:off x="2430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7"/>
              <p:cNvSpPr/>
              <p:nvPr/>
            </p:nvSpPr>
            <p:spPr>
              <a:xfrm>
                <a:off x="2583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7"/>
              <p:cNvSpPr/>
              <p:nvPr/>
            </p:nvSpPr>
            <p:spPr>
              <a:xfrm>
                <a:off x="2735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7"/>
              <p:cNvSpPr/>
              <p:nvPr/>
            </p:nvSpPr>
            <p:spPr>
              <a:xfrm>
                <a:off x="2887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7"/>
              <p:cNvSpPr/>
              <p:nvPr/>
            </p:nvSpPr>
            <p:spPr>
              <a:xfrm>
                <a:off x="3040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7"/>
              <p:cNvSpPr/>
              <p:nvPr/>
            </p:nvSpPr>
            <p:spPr>
              <a:xfrm>
                <a:off x="3192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7"/>
              <p:cNvSpPr/>
              <p:nvPr/>
            </p:nvSpPr>
            <p:spPr>
              <a:xfrm>
                <a:off x="3345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7"/>
              <p:cNvSpPr/>
              <p:nvPr/>
            </p:nvSpPr>
            <p:spPr>
              <a:xfrm>
                <a:off x="3497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7"/>
              <p:cNvSpPr/>
              <p:nvPr/>
            </p:nvSpPr>
            <p:spPr>
              <a:xfrm>
                <a:off x="3649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7"/>
              <p:cNvSpPr/>
              <p:nvPr/>
            </p:nvSpPr>
            <p:spPr>
              <a:xfrm>
                <a:off x="3802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7"/>
              <p:cNvSpPr/>
              <p:nvPr/>
            </p:nvSpPr>
            <p:spPr>
              <a:xfrm>
                <a:off x="3954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7"/>
              <p:cNvSpPr/>
              <p:nvPr/>
            </p:nvSpPr>
            <p:spPr>
              <a:xfrm>
                <a:off x="4107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7"/>
              <p:cNvSpPr/>
              <p:nvPr/>
            </p:nvSpPr>
            <p:spPr>
              <a:xfrm>
                <a:off x="4259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7"/>
              <p:cNvSpPr/>
              <p:nvPr/>
            </p:nvSpPr>
            <p:spPr>
              <a:xfrm>
                <a:off x="4411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7"/>
              <p:cNvSpPr/>
              <p:nvPr/>
            </p:nvSpPr>
            <p:spPr>
              <a:xfrm>
                <a:off x="4564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7"/>
              <p:cNvSpPr/>
              <p:nvPr/>
            </p:nvSpPr>
            <p:spPr>
              <a:xfrm>
                <a:off x="4716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7"/>
              <p:cNvSpPr/>
              <p:nvPr/>
            </p:nvSpPr>
            <p:spPr>
              <a:xfrm>
                <a:off x="4869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7"/>
              <p:cNvSpPr/>
              <p:nvPr/>
            </p:nvSpPr>
            <p:spPr>
              <a:xfrm>
                <a:off x="5021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7"/>
              <p:cNvSpPr/>
              <p:nvPr/>
            </p:nvSpPr>
            <p:spPr>
              <a:xfrm>
                <a:off x="5173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7"/>
              <p:cNvSpPr/>
              <p:nvPr/>
            </p:nvSpPr>
            <p:spPr>
              <a:xfrm>
                <a:off x="5326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7"/>
              <p:cNvSpPr/>
              <p:nvPr/>
            </p:nvSpPr>
            <p:spPr>
              <a:xfrm>
                <a:off x="5478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7"/>
              <p:cNvSpPr/>
              <p:nvPr/>
            </p:nvSpPr>
            <p:spPr>
              <a:xfrm>
                <a:off x="5631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7"/>
              <p:cNvSpPr/>
              <p:nvPr/>
            </p:nvSpPr>
            <p:spPr>
              <a:xfrm>
                <a:off x="5783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5" name="Google Shape;4365;p7"/>
              <p:cNvSpPr/>
              <p:nvPr/>
            </p:nvSpPr>
            <p:spPr>
              <a:xfrm>
                <a:off x="5935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7"/>
              <p:cNvSpPr/>
              <p:nvPr/>
            </p:nvSpPr>
            <p:spPr>
              <a:xfrm>
                <a:off x="6088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7"/>
              <p:cNvSpPr/>
              <p:nvPr/>
            </p:nvSpPr>
            <p:spPr>
              <a:xfrm>
                <a:off x="6240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7"/>
              <p:cNvSpPr/>
              <p:nvPr/>
            </p:nvSpPr>
            <p:spPr>
              <a:xfrm>
                <a:off x="6393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7"/>
              <p:cNvSpPr/>
              <p:nvPr/>
            </p:nvSpPr>
            <p:spPr>
              <a:xfrm>
                <a:off x="6545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7"/>
              <p:cNvSpPr/>
              <p:nvPr/>
            </p:nvSpPr>
            <p:spPr>
              <a:xfrm>
                <a:off x="6697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7"/>
              <p:cNvSpPr/>
              <p:nvPr/>
            </p:nvSpPr>
            <p:spPr>
              <a:xfrm>
                <a:off x="6850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7"/>
              <p:cNvSpPr/>
              <p:nvPr/>
            </p:nvSpPr>
            <p:spPr>
              <a:xfrm>
                <a:off x="7002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7"/>
              <p:cNvSpPr/>
              <p:nvPr/>
            </p:nvSpPr>
            <p:spPr>
              <a:xfrm>
                <a:off x="7155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7"/>
              <p:cNvSpPr/>
              <p:nvPr/>
            </p:nvSpPr>
            <p:spPr>
              <a:xfrm>
                <a:off x="7307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7"/>
              <p:cNvSpPr/>
              <p:nvPr/>
            </p:nvSpPr>
            <p:spPr>
              <a:xfrm>
                <a:off x="7459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7"/>
              <p:cNvSpPr/>
              <p:nvPr/>
            </p:nvSpPr>
            <p:spPr>
              <a:xfrm>
                <a:off x="7612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7"/>
              <p:cNvSpPr/>
              <p:nvPr/>
            </p:nvSpPr>
            <p:spPr>
              <a:xfrm>
                <a:off x="7764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7"/>
              <p:cNvSpPr/>
              <p:nvPr/>
            </p:nvSpPr>
            <p:spPr>
              <a:xfrm>
                <a:off x="7917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7"/>
              <p:cNvSpPr/>
              <p:nvPr/>
            </p:nvSpPr>
            <p:spPr>
              <a:xfrm>
                <a:off x="8069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7"/>
              <p:cNvSpPr/>
              <p:nvPr/>
            </p:nvSpPr>
            <p:spPr>
              <a:xfrm>
                <a:off x="8221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1" name="Google Shape;4381;p7"/>
            <p:cNvGrpSpPr/>
            <p:nvPr/>
          </p:nvGrpSpPr>
          <p:grpSpPr>
            <a:xfrm>
              <a:off x="1059000" y="3523013"/>
              <a:ext cx="7178400" cy="15600"/>
              <a:chOff x="1059000" y="3213932"/>
              <a:chExt cx="7178400" cy="15600"/>
            </a:xfrm>
          </p:grpSpPr>
          <p:sp>
            <p:nvSpPr>
              <p:cNvPr id="4382" name="Google Shape;4382;p7"/>
              <p:cNvSpPr/>
              <p:nvPr/>
            </p:nvSpPr>
            <p:spPr>
              <a:xfrm>
                <a:off x="1059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3" name="Google Shape;4383;p7"/>
              <p:cNvSpPr/>
              <p:nvPr/>
            </p:nvSpPr>
            <p:spPr>
              <a:xfrm>
                <a:off x="1211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7"/>
              <p:cNvSpPr/>
              <p:nvPr/>
            </p:nvSpPr>
            <p:spPr>
              <a:xfrm>
                <a:off x="1363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7"/>
              <p:cNvSpPr/>
              <p:nvPr/>
            </p:nvSpPr>
            <p:spPr>
              <a:xfrm>
                <a:off x="1516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7"/>
              <p:cNvSpPr/>
              <p:nvPr/>
            </p:nvSpPr>
            <p:spPr>
              <a:xfrm>
                <a:off x="1668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7"/>
              <p:cNvSpPr/>
              <p:nvPr/>
            </p:nvSpPr>
            <p:spPr>
              <a:xfrm>
                <a:off x="1821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7"/>
              <p:cNvSpPr/>
              <p:nvPr/>
            </p:nvSpPr>
            <p:spPr>
              <a:xfrm>
                <a:off x="1973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7"/>
              <p:cNvSpPr/>
              <p:nvPr/>
            </p:nvSpPr>
            <p:spPr>
              <a:xfrm>
                <a:off x="2125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7"/>
              <p:cNvSpPr/>
              <p:nvPr/>
            </p:nvSpPr>
            <p:spPr>
              <a:xfrm>
                <a:off x="2278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7"/>
              <p:cNvSpPr/>
              <p:nvPr/>
            </p:nvSpPr>
            <p:spPr>
              <a:xfrm>
                <a:off x="2430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7"/>
              <p:cNvSpPr/>
              <p:nvPr/>
            </p:nvSpPr>
            <p:spPr>
              <a:xfrm>
                <a:off x="2583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7"/>
              <p:cNvSpPr/>
              <p:nvPr/>
            </p:nvSpPr>
            <p:spPr>
              <a:xfrm>
                <a:off x="2735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7"/>
              <p:cNvSpPr/>
              <p:nvPr/>
            </p:nvSpPr>
            <p:spPr>
              <a:xfrm>
                <a:off x="2887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5" name="Google Shape;4395;p7"/>
              <p:cNvSpPr/>
              <p:nvPr/>
            </p:nvSpPr>
            <p:spPr>
              <a:xfrm>
                <a:off x="3040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7"/>
              <p:cNvSpPr/>
              <p:nvPr/>
            </p:nvSpPr>
            <p:spPr>
              <a:xfrm>
                <a:off x="3192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7"/>
              <p:cNvSpPr/>
              <p:nvPr/>
            </p:nvSpPr>
            <p:spPr>
              <a:xfrm>
                <a:off x="3345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7"/>
              <p:cNvSpPr/>
              <p:nvPr/>
            </p:nvSpPr>
            <p:spPr>
              <a:xfrm>
                <a:off x="3497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7"/>
              <p:cNvSpPr/>
              <p:nvPr/>
            </p:nvSpPr>
            <p:spPr>
              <a:xfrm>
                <a:off x="3649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7"/>
              <p:cNvSpPr/>
              <p:nvPr/>
            </p:nvSpPr>
            <p:spPr>
              <a:xfrm>
                <a:off x="3802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7"/>
              <p:cNvSpPr/>
              <p:nvPr/>
            </p:nvSpPr>
            <p:spPr>
              <a:xfrm>
                <a:off x="3954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7"/>
              <p:cNvSpPr/>
              <p:nvPr/>
            </p:nvSpPr>
            <p:spPr>
              <a:xfrm>
                <a:off x="4107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7"/>
              <p:cNvSpPr/>
              <p:nvPr/>
            </p:nvSpPr>
            <p:spPr>
              <a:xfrm>
                <a:off x="4259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7"/>
              <p:cNvSpPr/>
              <p:nvPr/>
            </p:nvSpPr>
            <p:spPr>
              <a:xfrm>
                <a:off x="4411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7"/>
              <p:cNvSpPr/>
              <p:nvPr/>
            </p:nvSpPr>
            <p:spPr>
              <a:xfrm>
                <a:off x="4564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7"/>
              <p:cNvSpPr/>
              <p:nvPr/>
            </p:nvSpPr>
            <p:spPr>
              <a:xfrm>
                <a:off x="4716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7"/>
              <p:cNvSpPr/>
              <p:nvPr/>
            </p:nvSpPr>
            <p:spPr>
              <a:xfrm>
                <a:off x="4869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7"/>
              <p:cNvSpPr/>
              <p:nvPr/>
            </p:nvSpPr>
            <p:spPr>
              <a:xfrm>
                <a:off x="5021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7"/>
              <p:cNvSpPr/>
              <p:nvPr/>
            </p:nvSpPr>
            <p:spPr>
              <a:xfrm>
                <a:off x="5173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7"/>
              <p:cNvSpPr/>
              <p:nvPr/>
            </p:nvSpPr>
            <p:spPr>
              <a:xfrm>
                <a:off x="5326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7"/>
              <p:cNvSpPr/>
              <p:nvPr/>
            </p:nvSpPr>
            <p:spPr>
              <a:xfrm>
                <a:off x="5478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2" name="Google Shape;4412;p7"/>
              <p:cNvSpPr/>
              <p:nvPr/>
            </p:nvSpPr>
            <p:spPr>
              <a:xfrm>
                <a:off x="5631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3" name="Google Shape;4413;p7"/>
              <p:cNvSpPr/>
              <p:nvPr/>
            </p:nvSpPr>
            <p:spPr>
              <a:xfrm>
                <a:off x="5783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7"/>
              <p:cNvSpPr/>
              <p:nvPr/>
            </p:nvSpPr>
            <p:spPr>
              <a:xfrm>
                <a:off x="5935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7"/>
              <p:cNvSpPr/>
              <p:nvPr/>
            </p:nvSpPr>
            <p:spPr>
              <a:xfrm>
                <a:off x="6088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7"/>
              <p:cNvSpPr/>
              <p:nvPr/>
            </p:nvSpPr>
            <p:spPr>
              <a:xfrm>
                <a:off x="6240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7"/>
              <p:cNvSpPr/>
              <p:nvPr/>
            </p:nvSpPr>
            <p:spPr>
              <a:xfrm>
                <a:off x="6393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8" name="Google Shape;4418;p7"/>
              <p:cNvSpPr/>
              <p:nvPr/>
            </p:nvSpPr>
            <p:spPr>
              <a:xfrm>
                <a:off x="6545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7"/>
              <p:cNvSpPr/>
              <p:nvPr/>
            </p:nvSpPr>
            <p:spPr>
              <a:xfrm>
                <a:off x="6697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7"/>
              <p:cNvSpPr/>
              <p:nvPr/>
            </p:nvSpPr>
            <p:spPr>
              <a:xfrm>
                <a:off x="6850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7"/>
              <p:cNvSpPr/>
              <p:nvPr/>
            </p:nvSpPr>
            <p:spPr>
              <a:xfrm>
                <a:off x="7002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7"/>
              <p:cNvSpPr/>
              <p:nvPr/>
            </p:nvSpPr>
            <p:spPr>
              <a:xfrm>
                <a:off x="7155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7"/>
              <p:cNvSpPr/>
              <p:nvPr/>
            </p:nvSpPr>
            <p:spPr>
              <a:xfrm>
                <a:off x="7307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7"/>
              <p:cNvSpPr/>
              <p:nvPr/>
            </p:nvSpPr>
            <p:spPr>
              <a:xfrm>
                <a:off x="7459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7"/>
              <p:cNvSpPr/>
              <p:nvPr/>
            </p:nvSpPr>
            <p:spPr>
              <a:xfrm>
                <a:off x="7612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7"/>
              <p:cNvSpPr/>
              <p:nvPr/>
            </p:nvSpPr>
            <p:spPr>
              <a:xfrm>
                <a:off x="7764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7"/>
              <p:cNvSpPr/>
              <p:nvPr/>
            </p:nvSpPr>
            <p:spPr>
              <a:xfrm>
                <a:off x="7917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7"/>
              <p:cNvSpPr/>
              <p:nvPr/>
            </p:nvSpPr>
            <p:spPr>
              <a:xfrm>
                <a:off x="8069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7"/>
              <p:cNvSpPr/>
              <p:nvPr/>
            </p:nvSpPr>
            <p:spPr>
              <a:xfrm>
                <a:off x="8221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30" name="Google Shape;4430;p7"/>
            <p:cNvGrpSpPr/>
            <p:nvPr/>
          </p:nvGrpSpPr>
          <p:grpSpPr>
            <a:xfrm>
              <a:off x="1059000" y="3714825"/>
              <a:ext cx="7178400" cy="15600"/>
              <a:chOff x="1059000" y="3477964"/>
              <a:chExt cx="7178400" cy="15600"/>
            </a:xfrm>
          </p:grpSpPr>
          <p:sp>
            <p:nvSpPr>
              <p:cNvPr id="4431" name="Google Shape;4431;p7"/>
              <p:cNvSpPr/>
              <p:nvPr/>
            </p:nvSpPr>
            <p:spPr>
              <a:xfrm>
                <a:off x="1059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7"/>
              <p:cNvSpPr/>
              <p:nvPr/>
            </p:nvSpPr>
            <p:spPr>
              <a:xfrm>
                <a:off x="1211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7"/>
              <p:cNvSpPr/>
              <p:nvPr/>
            </p:nvSpPr>
            <p:spPr>
              <a:xfrm>
                <a:off x="1363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7"/>
              <p:cNvSpPr/>
              <p:nvPr/>
            </p:nvSpPr>
            <p:spPr>
              <a:xfrm>
                <a:off x="1516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7"/>
              <p:cNvSpPr/>
              <p:nvPr/>
            </p:nvSpPr>
            <p:spPr>
              <a:xfrm>
                <a:off x="1668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7"/>
              <p:cNvSpPr/>
              <p:nvPr/>
            </p:nvSpPr>
            <p:spPr>
              <a:xfrm>
                <a:off x="1821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7"/>
              <p:cNvSpPr/>
              <p:nvPr/>
            </p:nvSpPr>
            <p:spPr>
              <a:xfrm>
                <a:off x="1973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7"/>
              <p:cNvSpPr/>
              <p:nvPr/>
            </p:nvSpPr>
            <p:spPr>
              <a:xfrm>
                <a:off x="2125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7"/>
              <p:cNvSpPr/>
              <p:nvPr/>
            </p:nvSpPr>
            <p:spPr>
              <a:xfrm>
                <a:off x="2278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7"/>
              <p:cNvSpPr/>
              <p:nvPr/>
            </p:nvSpPr>
            <p:spPr>
              <a:xfrm>
                <a:off x="2430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7"/>
              <p:cNvSpPr/>
              <p:nvPr/>
            </p:nvSpPr>
            <p:spPr>
              <a:xfrm>
                <a:off x="2583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7"/>
              <p:cNvSpPr/>
              <p:nvPr/>
            </p:nvSpPr>
            <p:spPr>
              <a:xfrm>
                <a:off x="2735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7"/>
              <p:cNvSpPr/>
              <p:nvPr/>
            </p:nvSpPr>
            <p:spPr>
              <a:xfrm>
                <a:off x="2887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7"/>
              <p:cNvSpPr/>
              <p:nvPr/>
            </p:nvSpPr>
            <p:spPr>
              <a:xfrm>
                <a:off x="3040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5" name="Google Shape;4445;p7"/>
              <p:cNvSpPr/>
              <p:nvPr/>
            </p:nvSpPr>
            <p:spPr>
              <a:xfrm>
                <a:off x="3192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6" name="Google Shape;4446;p7"/>
              <p:cNvSpPr/>
              <p:nvPr/>
            </p:nvSpPr>
            <p:spPr>
              <a:xfrm>
                <a:off x="3345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7"/>
              <p:cNvSpPr/>
              <p:nvPr/>
            </p:nvSpPr>
            <p:spPr>
              <a:xfrm>
                <a:off x="3497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7"/>
              <p:cNvSpPr/>
              <p:nvPr/>
            </p:nvSpPr>
            <p:spPr>
              <a:xfrm>
                <a:off x="3649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7"/>
              <p:cNvSpPr/>
              <p:nvPr/>
            </p:nvSpPr>
            <p:spPr>
              <a:xfrm>
                <a:off x="3802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7"/>
              <p:cNvSpPr/>
              <p:nvPr/>
            </p:nvSpPr>
            <p:spPr>
              <a:xfrm>
                <a:off x="3954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7"/>
              <p:cNvSpPr/>
              <p:nvPr/>
            </p:nvSpPr>
            <p:spPr>
              <a:xfrm>
                <a:off x="4107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7"/>
              <p:cNvSpPr/>
              <p:nvPr/>
            </p:nvSpPr>
            <p:spPr>
              <a:xfrm>
                <a:off x="4259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7"/>
              <p:cNvSpPr/>
              <p:nvPr/>
            </p:nvSpPr>
            <p:spPr>
              <a:xfrm>
                <a:off x="4411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7"/>
              <p:cNvSpPr/>
              <p:nvPr/>
            </p:nvSpPr>
            <p:spPr>
              <a:xfrm>
                <a:off x="4564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7"/>
              <p:cNvSpPr/>
              <p:nvPr/>
            </p:nvSpPr>
            <p:spPr>
              <a:xfrm>
                <a:off x="4716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7"/>
              <p:cNvSpPr/>
              <p:nvPr/>
            </p:nvSpPr>
            <p:spPr>
              <a:xfrm>
                <a:off x="4869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7"/>
              <p:cNvSpPr/>
              <p:nvPr/>
            </p:nvSpPr>
            <p:spPr>
              <a:xfrm>
                <a:off x="5021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7"/>
              <p:cNvSpPr/>
              <p:nvPr/>
            </p:nvSpPr>
            <p:spPr>
              <a:xfrm>
                <a:off x="5173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7"/>
              <p:cNvSpPr/>
              <p:nvPr/>
            </p:nvSpPr>
            <p:spPr>
              <a:xfrm>
                <a:off x="5326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7"/>
              <p:cNvSpPr/>
              <p:nvPr/>
            </p:nvSpPr>
            <p:spPr>
              <a:xfrm>
                <a:off x="5478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7"/>
              <p:cNvSpPr/>
              <p:nvPr/>
            </p:nvSpPr>
            <p:spPr>
              <a:xfrm>
                <a:off x="5631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7"/>
              <p:cNvSpPr/>
              <p:nvPr/>
            </p:nvSpPr>
            <p:spPr>
              <a:xfrm>
                <a:off x="5783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7"/>
              <p:cNvSpPr/>
              <p:nvPr/>
            </p:nvSpPr>
            <p:spPr>
              <a:xfrm>
                <a:off x="5935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7"/>
              <p:cNvSpPr/>
              <p:nvPr/>
            </p:nvSpPr>
            <p:spPr>
              <a:xfrm>
                <a:off x="6088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7"/>
              <p:cNvSpPr/>
              <p:nvPr/>
            </p:nvSpPr>
            <p:spPr>
              <a:xfrm>
                <a:off x="6240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7"/>
              <p:cNvSpPr/>
              <p:nvPr/>
            </p:nvSpPr>
            <p:spPr>
              <a:xfrm>
                <a:off x="6393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7"/>
              <p:cNvSpPr/>
              <p:nvPr/>
            </p:nvSpPr>
            <p:spPr>
              <a:xfrm>
                <a:off x="6545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7"/>
              <p:cNvSpPr/>
              <p:nvPr/>
            </p:nvSpPr>
            <p:spPr>
              <a:xfrm>
                <a:off x="6697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7"/>
              <p:cNvSpPr/>
              <p:nvPr/>
            </p:nvSpPr>
            <p:spPr>
              <a:xfrm>
                <a:off x="6850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7"/>
              <p:cNvSpPr/>
              <p:nvPr/>
            </p:nvSpPr>
            <p:spPr>
              <a:xfrm>
                <a:off x="7002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7"/>
              <p:cNvSpPr/>
              <p:nvPr/>
            </p:nvSpPr>
            <p:spPr>
              <a:xfrm>
                <a:off x="7155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7"/>
              <p:cNvSpPr/>
              <p:nvPr/>
            </p:nvSpPr>
            <p:spPr>
              <a:xfrm>
                <a:off x="7307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7"/>
              <p:cNvSpPr/>
              <p:nvPr/>
            </p:nvSpPr>
            <p:spPr>
              <a:xfrm>
                <a:off x="7459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7"/>
              <p:cNvSpPr/>
              <p:nvPr/>
            </p:nvSpPr>
            <p:spPr>
              <a:xfrm>
                <a:off x="7612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7"/>
              <p:cNvSpPr/>
              <p:nvPr/>
            </p:nvSpPr>
            <p:spPr>
              <a:xfrm>
                <a:off x="7764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7"/>
              <p:cNvSpPr/>
              <p:nvPr/>
            </p:nvSpPr>
            <p:spPr>
              <a:xfrm>
                <a:off x="7917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7"/>
              <p:cNvSpPr/>
              <p:nvPr/>
            </p:nvSpPr>
            <p:spPr>
              <a:xfrm>
                <a:off x="8069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7"/>
              <p:cNvSpPr/>
              <p:nvPr/>
            </p:nvSpPr>
            <p:spPr>
              <a:xfrm>
                <a:off x="8221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9" name="Google Shape;4479;p7"/>
            <p:cNvGrpSpPr/>
            <p:nvPr/>
          </p:nvGrpSpPr>
          <p:grpSpPr>
            <a:xfrm>
              <a:off x="1059000" y="3906638"/>
              <a:ext cx="7178400" cy="15600"/>
              <a:chOff x="1059000" y="3741997"/>
              <a:chExt cx="7178400" cy="15600"/>
            </a:xfrm>
          </p:grpSpPr>
          <p:sp>
            <p:nvSpPr>
              <p:cNvPr id="4480" name="Google Shape;4480;p7"/>
              <p:cNvSpPr/>
              <p:nvPr/>
            </p:nvSpPr>
            <p:spPr>
              <a:xfrm>
                <a:off x="1059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7"/>
              <p:cNvSpPr/>
              <p:nvPr/>
            </p:nvSpPr>
            <p:spPr>
              <a:xfrm>
                <a:off x="1211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7"/>
              <p:cNvSpPr/>
              <p:nvPr/>
            </p:nvSpPr>
            <p:spPr>
              <a:xfrm>
                <a:off x="1363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7"/>
              <p:cNvSpPr/>
              <p:nvPr/>
            </p:nvSpPr>
            <p:spPr>
              <a:xfrm>
                <a:off x="1516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7"/>
              <p:cNvSpPr/>
              <p:nvPr/>
            </p:nvSpPr>
            <p:spPr>
              <a:xfrm>
                <a:off x="1668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7"/>
              <p:cNvSpPr/>
              <p:nvPr/>
            </p:nvSpPr>
            <p:spPr>
              <a:xfrm>
                <a:off x="1821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7"/>
              <p:cNvSpPr/>
              <p:nvPr/>
            </p:nvSpPr>
            <p:spPr>
              <a:xfrm>
                <a:off x="1973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7"/>
              <p:cNvSpPr/>
              <p:nvPr/>
            </p:nvSpPr>
            <p:spPr>
              <a:xfrm>
                <a:off x="2125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7"/>
              <p:cNvSpPr/>
              <p:nvPr/>
            </p:nvSpPr>
            <p:spPr>
              <a:xfrm>
                <a:off x="2278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7"/>
              <p:cNvSpPr/>
              <p:nvPr/>
            </p:nvSpPr>
            <p:spPr>
              <a:xfrm>
                <a:off x="2430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7"/>
              <p:cNvSpPr/>
              <p:nvPr/>
            </p:nvSpPr>
            <p:spPr>
              <a:xfrm>
                <a:off x="2583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7"/>
              <p:cNvSpPr/>
              <p:nvPr/>
            </p:nvSpPr>
            <p:spPr>
              <a:xfrm>
                <a:off x="2735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7"/>
              <p:cNvSpPr/>
              <p:nvPr/>
            </p:nvSpPr>
            <p:spPr>
              <a:xfrm>
                <a:off x="2887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7"/>
              <p:cNvSpPr/>
              <p:nvPr/>
            </p:nvSpPr>
            <p:spPr>
              <a:xfrm>
                <a:off x="3040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7"/>
              <p:cNvSpPr/>
              <p:nvPr/>
            </p:nvSpPr>
            <p:spPr>
              <a:xfrm>
                <a:off x="3192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7"/>
              <p:cNvSpPr/>
              <p:nvPr/>
            </p:nvSpPr>
            <p:spPr>
              <a:xfrm>
                <a:off x="3345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7"/>
              <p:cNvSpPr/>
              <p:nvPr/>
            </p:nvSpPr>
            <p:spPr>
              <a:xfrm>
                <a:off x="3497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7"/>
              <p:cNvSpPr/>
              <p:nvPr/>
            </p:nvSpPr>
            <p:spPr>
              <a:xfrm>
                <a:off x="3649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7"/>
              <p:cNvSpPr/>
              <p:nvPr/>
            </p:nvSpPr>
            <p:spPr>
              <a:xfrm>
                <a:off x="3802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7"/>
              <p:cNvSpPr/>
              <p:nvPr/>
            </p:nvSpPr>
            <p:spPr>
              <a:xfrm>
                <a:off x="3954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7"/>
              <p:cNvSpPr/>
              <p:nvPr/>
            </p:nvSpPr>
            <p:spPr>
              <a:xfrm>
                <a:off x="4107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7"/>
              <p:cNvSpPr/>
              <p:nvPr/>
            </p:nvSpPr>
            <p:spPr>
              <a:xfrm>
                <a:off x="4259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7"/>
              <p:cNvSpPr/>
              <p:nvPr/>
            </p:nvSpPr>
            <p:spPr>
              <a:xfrm>
                <a:off x="4411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7"/>
              <p:cNvSpPr/>
              <p:nvPr/>
            </p:nvSpPr>
            <p:spPr>
              <a:xfrm>
                <a:off x="4564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7"/>
              <p:cNvSpPr/>
              <p:nvPr/>
            </p:nvSpPr>
            <p:spPr>
              <a:xfrm>
                <a:off x="4716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7"/>
              <p:cNvSpPr/>
              <p:nvPr/>
            </p:nvSpPr>
            <p:spPr>
              <a:xfrm>
                <a:off x="4869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6" name="Google Shape;4506;p7"/>
              <p:cNvSpPr/>
              <p:nvPr/>
            </p:nvSpPr>
            <p:spPr>
              <a:xfrm>
                <a:off x="5021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7" name="Google Shape;4507;p7"/>
              <p:cNvSpPr/>
              <p:nvPr/>
            </p:nvSpPr>
            <p:spPr>
              <a:xfrm>
                <a:off x="5173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8" name="Google Shape;4508;p7"/>
              <p:cNvSpPr/>
              <p:nvPr/>
            </p:nvSpPr>
            <p:spPr>
              <a:xfrm>
                <a:off x="5326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7"/>
              <p:cNvSpPr/>
              <p:nvPr/>
            </p:nvSpPr>
            <p:spPr>
              <a:xfrm>
                <a:off x="5478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7"/>
              <p:cNvSpPr/>
              <p:nvPr/>
            </p:nvSpPr>
            <p:spPr>
              <a:xfrm>
                <a:off x="5631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7"/>
              <p:cNvSpPr/>
              <p:nvPr/>
            </p:nvSpPr>
            <p:spPr>
              <a:xfrm>
                <a:off x="5783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7"/>
              <p:cNvSpPr/>
              <p:nvPr/>
            </p:nvSpPr>
            <p:spPr>
              <a:xfrm>
                <a:off x="5935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7"/>
              <p:cNvSpPr/>
              <p:nvPr/>
            </p:nvSpPr>
            <p:spPr>
              <a:xfrm>
                <a:off x="6088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7"/>
              <p:cNvSpPr/>
              <p:nvPr/>
            </p:nvSpPr>
            <p:spPr>
              <a:xfrm>
                <a:off x="6240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7"/>
              <p:cNvSpPr/>
              <p:nvPr/>
            </p:nvSpPr>
            <p:spPr>
              <a:xfrm>
                <a:off x="6393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7"/>
              <p:cNvSpPr/>
              <p:nvPr/>
            </p:nvSpPr>
            <p:spPr>
              <a:xfrm>
                <a:off x="6545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7"/>
              <p:cNvSpPr/>
              <p:nvPr/>
            </p:nvSpPr>
            <p:spPr>
              <a:xfrm>
                <a:off x="6697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7"/>
              <p:cNvSpPr/>
              <p:nvPr/>
            </p:nvSpPr>
            <p:spPr>
              <a:xfrm>
                <a:off x="6850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7"/>
              <p:cNvSpPr/>
              <p:nvPr/>
            </p:nvSpPr>
            <p:spPr>
              <a:xfrm>
                <a:off x="7002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7"/>
              <p:cNvSpPr/>
              <p:nvPr/>
            </p:nvSpPr>
            <p:spPr>
              <a:xfrm>
                <a:off x="7155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7"/>
              <p:cNvSpPr/>
              <p:nvPr/>
            </p:nvSpPr>
            <p:spPr>
              <a:xfrm>
                <a:off x="7307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7"/>
              <p:cNvSpPr/>
              <p:nvPr/>
            </p:nvSpPr>
            <p:spPr>
              <a:xfrm>
                <a:off x="7459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7"/>
              <p:cNvSpPr/>
              <p:nvPr/>
            </p:nvSpPr>
            <p:spPr>
              <a:xfrm>
                <a:off x="7612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7"/>
              <p:cNvSpPr/>
              <p:nvPr/>
            </p:nvSpPr>
            <p:spPr>
              <a:xfrm>
                <a:off x="7764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7"/>
              <p:cNvSpPr/>
              <p:nvPr/>
            </p:nvSpPr>
            <p:spPr>
              <a:xfrm>
                <a:off x="7917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7"/>
              <p:cNvSpPr/>
              <p:nvPr/>
            </p:nvSpPr>
            <p:spPr>
              <a:xfrm>
                <a:off x="8069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7"/>
              <p:cNvSpPr/>
              <p:nvPr/>
            </p:nvSpPr>
            <p:spPr>
              <a:xfrm>
                <a:off x="8221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8" name="Google Shape;4528;p7"/>
            <p:cNvGrpSpPr/>
            <p:nvPr/>
          </p:nvGrpSpPr>
          <p:grpSpPr>
            <a:xfrm>
              <a:off x="1059000" y="4098450"/>
              <a:ext cx="7178400" cy="15600"/>
              <a:chOff x="1059000" y="4006030"/>
              <a:chExt cx="7178400" cy="15600"/>
            </a:xfrm>
          </p:grpSpPr>
          <p:sp>
            <p:nvSpPr>
              <p:cNvPr id="4529" name="Google Shape;4529;p7"/>
              <p:cNvSpPr/>
              <p:nvPr/>
            </p:nvSpPr>
            <p:spPr>
              <a:xfrm>
                <a:off x="1059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7"/>
              <p:cNvSpPr/>
              <p:nvPr/>
            </p:nvSpPr>
            <p:spPr>
              <a:xfrm>
                <a:off x="1211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7"/>
              <p:cNvSpPr/>
              <p:nvPr/>
            </p:nvSpPr>
            <p:spPr>
              <a:xfrm>
                <a:off x="1363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7"/>
              <p:cNvSpPr/>
              <p:nvPr/>
            </p:nvSpPr>
            <p:spPr>
              <a:xfrm>
                <a:off x="1516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7"/>
              <p:cNvSpPr/>
              <p:nvPr/>
            </p:nvSpPr>
            <p:spPr>
              <a:xfrm>
                <a:off x="1668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7"/>
              <p:cNvSpPr/>
              <p:nvPr/>
            </p:nvSpPr>
            <p:spPr>
              <a:xfrm>
                <a:off x="1821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7"/>
              <p:cNvSpPr/>
              <p:nvPr/>
            </p:nvSpPr>
            <p:spPr>
              <a:xfrm>
                <a:off x="1973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7"/>
              <p:cNvSpPr/>
              <p:nvPr/>
            </p:nvSpPr>
            <p:spPr>
              <a:xfrm>
                <a:off x="2125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7"/>
              <p:cNvSpPr/>
              <p:nvPr/>
            </p:nvSpPr>
            <p:spPr>
              <a:xfrm>
                <a:off x="2278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7"/>
              <p:cNvSpPr/>
              <p:nvPr/>
            </p:nvSpPr>
            <p:spPr>
              <a:xfrm>
                <a:off x="2430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9" name="Google Shape;4539;p7"/>
              <p:cNvSpPr/>
              <p:nvPr/>
            </p:nvSpPr>
            <p:spPr>
              <a:xfrm>
                <a:off x="2583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7"/>
              <p:cNvSpPr/>
              <p:nvPr/>
            </p:nvSpPr>
            <p:spPr>
              <a:xfrm>
                <a:off x="2735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1" name="Google Shape;4541;p7"/>
              <p:cNvSpPr/>
              <p:nvPr/>
            </p:nvSpPr>
            <p:spPr>
              <a:xfrm>
                <a:off x="2887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2" name="Google Shape;4542;p7"/>
              <p:cNvSpPr/>
              <p:nvPr/>
            </p:nvSpPr>
            <p:spPr>
              <a:xfrm>
                <a:off x="3040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3" name="Google Shape;4543;p7"/>
              <p:cNvSpPr/>
              <p:nvPr/>
            </p:nvSpPr>
            <p:spPr>
              <a:xfrm>
                <a:off x="3192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4" name="Google Shape;4544;p7"/>
              <p:cNvSpPr/>
              <p:nvPr/>
            </p:nvSpPr>
            <p:spPr>
              <a:xfrm>
                <a:off x="3345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5" name="Google Shape;4545;p7"/>
              <p:cNvSpPr/>
              <p:nvPr/>
            </p:nvSpPr>
            <p:spPr>
              <a:xfrm>
                <a:off x="3497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6" name="Google Shape;4546;p7"/>
              <p:cNvSpPr/>
              <p:nvPr/>
            </p:nvSpPr>
            <p:spPr>
              <a:xfrm>
                <a:off x="3649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7" name="Google Shape;4547;p7"/>
              <p:cNvSpPr/>
              <p:nvPr/>
            </p:nvSpPr>
            <p:spPr>
              <a:xfrm>
                <a:off x="3802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7"/>
              <p:cNvSpPr/>
              <p:nvPr/>
            </p:nvSpPr>
            <p:spPr>
              <a:xfrm>
                <a:off x="3954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7"/>
              <p:cNvSpPr/>
              <p:nvPr/>
            </p:nvSpPr>
            <p:spPr>
              <a:xfrm>
                <a:off x="4107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7"/>
              <p:cNvSpPr/>
              <p:nvPr/>
            </p:nvSpPr>
            <p:spPr>
              <a:xfrm>
                <a:off x="4259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7"/>
              <p:cNvSpPr/>
              <p:nvPr/>
            </p:nvSpPr>
            <p:spPr>
              <a:xfrm>
                <a:off x="4411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7"/>
              <p:cNvSpPr/>
              <p:nvPr/>
            </p:nvSpPr>
            <p:spPr>
              <a:xfrm>
                <a:off x="4564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7"/>
              <p:cNvSpPr/>
              <p:nvPr/>
            </p:nvSpPr>
            <p:spPr>
              <a:xfrm>
                <a:off x="4716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7"/>
              <p:cNvSpPr/>
              <p:nvPr/>
            </p:nvSpPr>
            <p:spPr>
              <a:xfrm>
                <a:off x="4869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7"/>
              <p:cNvSpPr/>
              <p:nvPr/>
            </p:nvSpPr>
            <p:spPr>
              <a:xfrm>
                <a:off x="5021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7"/>
              <p:cNvSpPr/>
              <p:nvPr/>
            </p:nvSpPr>
            <p:spPr>
              <a:xfrm>
                <a:off x="5173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7"/>
              <p:cNvSpPr/>
              <p:nvPr/>
            </p:nvSpPr>
            <p:spPr>
              <a:xfrm>
                <a:off x="5326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7"/>
              <p:cNvSpPr/>
              <p:nvPr/>
            </p:nvSpPr>
            <p:spPr>
              <a:xfrm>
                <a:off x="5478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7"/>
              <p:cNvSpPr/>
              <p:nvPr/>
            </p:nvSpPr>
            <p:spPr>
              <a:xfrm>
                <a:off x="5631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7"/>
              <p:cNvSpPr/>
              <p:nvPr/>
            </p:nvSpPr>
            <p:spPr>
              <a:xfrm>
                <a:off x="5783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7"/>
              <p:cNvSpPr/>
              <p:nvPr/>
            </p:nvSpPr>
            <p:spPr>
              <a:xfrm>
                <a:off x="5935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7"/>
              <p:cNvSpPr/>
              <p:nvPr/>
            </p:nvSpPr>
            <p:spPr>
              <a:xfrm>
                <a:off x="6088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7"/>
              <p:cNvSpPr/>
              <p:nvPr/>
            </p:nvSpPr>
            <p:spPr>
              <a:xfrm>
                <a:off x="6240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7"/>
              <p:cNvSpPr/>
              <p:nvPr/>
            </p:nvSpPr>
            <p:spPr>
              <a:xfrm>
                <a:off x="6393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7"/>
              <p:cNvSpPr/>
              <p:nvPr/>
            </p:nvSpPr>
            <p:spPr>
              <a:xfrm>
                <a:off x="6545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7"/>
              <p:cNvSpPr/>
              <p:nvPr/>
            </p:nvSpPr>
            <p:spPr>
              <a:xfrm>
                <a:off x="6697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7"/>
              <p:cNvSpPr/>
              <p:nvPr/>
            </p:nvSpPr>
            <p:spPr>
              <a:xfrm>
                <a:off x="6850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7"/>
              <p:cNvSpPr/>
              <p:nvPr/>
            </p:nvSpPr>
            <p:spPr>
              <a:xfrm>
                <a:off x="7002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7"/>
              <p:cNvSpPr/>
              <p:nvPr/>
            </p:nvSpPr>
            <p:spPr>
              <a:xfrm>
                <a:off x="7155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7"/>
              <p:cNvSpPr/>
              <p:nvPr/>
            </p:nvSpPr>
            <p:spPr>
              <a:xfrm>
                <a:off x="7307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7"/>
              <p:cNvSpPr/>
              <p:nvPr/>
            </p:nvSpPr>
            <p:spPr>
              <a:xfrm>
                <a:off x="7459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7"/>
              <p:cNvSpPr/>
              <p:nvPr/>
            </p:nvSpPr>
            <p:spPr>
              <a:xfrm>
                <a:off x="7612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7"/>
              <p:cNvSpPr/>
              <p:nvPr/>
            </p:nvSpPr>
            <p:spPr>
              <a:xfrm>
                <a:off x="7764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7"/>
              <p:cNvSpPr/>
              <p:nvPr/>
            </p:nvSpPr>
            <p:spPr>
              <a:xfrm>
                <a:off x="7917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7"/>
              <p:cNvSpPr/>
              <p:nvPr/>
            </p:nvSpPr>
            <p:spPr>
              <a:xfrm>
                <a:off x="8069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7"/>
              <p:cNvSpPr/>
              <p:nvPr/>
            </p:nvSpPr>
            <p:spPr>
              <a:xfrm>
                <a:off x="8221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77" name="Google Shape;4577;p7"/>
            <p:cNvGrpSpPr/>
            <p:nvPr/>
          </p:nvGrpSpPr>
          <p:grpSpPr>
            <a:xfrm>
              <a:off x="1059000" y="4290263"/>
              <a:ext cx="7178400" cy="15600"/>
              <a:chOff x="1059000" y="4290263"/>
              <a:chExt cx="7178400" cy="15600"/>
            </a:xfrm>
          </p:grpSpPr>
          <p:sp>
            <p:nvSpPr>
              <p:cNvPr id="4578" name="Google Shape;4578;p7"/>
              <p:cNvSpPr/>
              <p:nvPr/>
            </p:nvSpPr>
            <p:spPr>
              <a:xfrm>
                <a:off x="1059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9" name="Google Shape;4579;p7"/>
              <p:cNvSpPr/>
              <p:nvPr/>
            </p:nvSpPr>
            <p:spPr>
              <a:xfrm>
                <a:off x="1211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0" name="Google Shape;4580;p7"/>
              <p:cNvSpPr/>
              <p:nvPr/>
            </p:nvSpPr>
            <p:spPr>
              <a:xfrm>
                <a:off x="1363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7"/>
              <p:cNvSpPr/>
              <p:nvPr/>
            </p:nvSpPr>
            <p:spPr>
              <a:xfrm>
                <a:off x="1516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7"/>
              <p:cNvSpPr/>
              <p:nvPr/>
            </p:nvSpPr>
            <p:spPr>
              <a:xfrm>
                <a:off x="1668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7"/>
              <p:cNvSpPr/>
              <p:nvPr/>
            </p:nvSpPr>
            <p:spPr>
              <a:xfrm>
                <a:off x="1821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7"/>
              <p:cNvSpPr/>
              <p:nvPr/>
            </p:nvSpPr>
            <p:spPr>
              <a:xfrm>
                <a:off x="1973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7"/>
              <p:cNvSpPr/>
              <p:nvPr/>
            </p:nvSpPr>
            <p:spPr>
              <a:xfrm>
                <a:off x="2125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7"/>
              <p:cNvSpPr/>
              <p:nvPr/>
            </p:nvSpPr>
            <p:spPr>
              <a:xfrm>
                <a:off x="2278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7"/>
              <p:cNvSpPr/>
              <p:nvPr/>
            </p:nvSpPr>
            <p:spPr>
              <a:xfrm>
                <a:off x="2430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7"/>
              <p:cNvSpPr/>
              <p:nvPr/>
            </p:nvSpPr>
            <p:spPr>
              <a:xfrm>
                <a:off x="2583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7"/>
              <p:cNvSpPr/>
              <p:nvPr/>
            </p:nvSpPr>
            <p:spPr>
              <a:xfrm>
                <a:off x="2735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7"/>
              <p:cNvSpPr/>
              <p:nvPr/>
            </p:nvSpPr>
            <p:spPr>
              <a:xfrm>
                <a:off x="2887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7"/>
              <p:cNvSpPr/>
              <p:nvPr/>
            </p:nvSpPr>
            <p:spPr>
              <a:xfrm>
                <a:off x="3040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7"/>
              <p:cNvSpPr/>
              <p:nvPr/>
            </p:nvSpPr>
            <p:spPr>
              <a:xfrm>
                <a:off x="3192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7"/>
              <p:cNvSpPr/>
              <p:nvPr/>
            </p:nvSpPr>
            <p:spPr>
              <a:xfrm>
                <a:off x="3345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7"/>
              <p:cNvSpPr/>
              <p:nvPr/>
            </p:nvSpPr>
            <p:spPr>
              <a:xfrm>
                <a:off x="3497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7"/>
              <p:cNvSpPr/>
              <p:nvPr/>
            </p:nvSpPr>
            <p:spPr>
              <a:xfrm>
                <a:off x="3649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7"/>
              <p:cNvSpPr/>
              <p:nvPr/>
            </p:nvSpPr>
            <p:spPr>
              <a:xfrm>
                <a:off x="3802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7"/>
              <p:cNvSpPr/>
              <p:nvPr/>
            </p:nvSpPr>
            <p:spPr>
              <a:xfrm>
                <a:off x="3954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7"/>
              <p:cNvSpPr/>
              <p:nvPr/>
            </p:nvSpPr>
            <p:spPr>
              <a:xfrm>
                <a:off x="4107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7"/>
              <p:cNvSpPr/>
              <p:nvPr/>
            </p:nvSpPr>
            <p:spPr>
              <a:xfrm>
                <a:off x="4259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7"/>
              <p:cNvSpPr/>
              <p:nvPr/>
            </p:nvSpPr>
            <p:spPr>
              <a:xfrm>
                <a:off x="4411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7"/>
              <p:cNvSpPr/>
              <p:nvPr/>
            </p:nvSpPr>
            <p:spPr>
              <a:xfrm>
                <a:off x="4564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7"/>
              <p:cNvSpPr/>
              <p:nvPr/>
            </p:nvSpPr>
            <p:spPr>
              <a:xfrm>
                <a:off x="4716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7"/>
              <p:cNvSpPr/>
              <p:nvPr/>
            </p:nvSpPr>
            <p:spPr>
              <a:xfrm>
                <a:off x="4869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7"/>
              <p:cNvSpPr/>
              <p:nvPr/>
            </p:nvSpPr>
            <p:spPr>
              <a:xfrm>
                <a:off x="5021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7"/>
              <p:cNvSpPr/>
              <p:nvPr/>
            </p:nvSpPr>
            <p:spPr>
              <a:xfrm>
                <a:off x="5173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7"/>
              <p:cNvSpPr/>
              <p:nvPr/>
            </p:nvSpPr>
            <p:spPr>
              <a:xfrm>
                <a:off x="5326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7"/>
              <p:cNvSpPr/>
              <p:nvPr/>
            </p:nvSpPr>
            <p:spPr>
              <a:xfrm>
                <a:off x="5478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7"/>
              <p:cNvSpPr/>
              <p:nvPr/>
            </p:nvSpPr>
            <p:spPr>
              <a:xfrm>
                <a:off x="5631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7"/>
              <p:cNvSpPr/>
              <p:nvPr/>
            </p:nvSpPr>
            <p:spPr>
              <a:xfrm>
                <a:off x="5783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7"/>
              <p:cNvSpPr/>
              <p:nvPr/>
            </p:nvSpPr>
            <p:spPr>
              <a:xfrm>
                <a:off x="5935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7"/>
              <p:cNvSpPr/>
              <p:nvPr/>
            </p:nvSpPr>
            <p:spPr>
              <a:xfrm>
                <a:off x="6088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7"/>
              <p:cNvSpPr/>
              <p:nvPr/>
            </p:nvSpPr>
            <p:spPr>
              <a:xfrm>
                <a:off x="6240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7"/>
              <p:cNvSpPr/>
              <p:nvPr/>
            </p:nvSpPr>
            <p:spPr>
              <a:xfrm>
                <a:off x="6393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7"/>
              <p:cNvSpPr/>
              <p:nvPr/>
            </p:nvSpPr>
            <p:spPr>
              <a:xfrm>
                <a:off x="6545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7"/>
              <p:cNvSpPr/>
              <p:nvPr/>
            </p:nvSpPr>
            <p:spPr>
              <a:xfrm>
                <a:off x="6697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7"/>
              <p:cNvSpPr/>
              <p:nvPr/>
            </p:nvSpPr>
            <p:spPr>
              <a:xfrm>
                <a:off x="6850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7"/>
              <p:cNvSpPr/>
              <p:nvPr/>
            </p:nvSpPr>
            <p:spPr>
              <a:xfrm>
                <a:off x="7002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7"/>
              <p:cNvSpPr/>
              <p:nvPr/>
            </p:nvSpPr>
            <p:spPr>
              <a:xfrm>
                <a:off x="7155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7"/>
              <p:cNvSpPr/>
              <p:nvPr/>
            </p:nvSpPr>
            <p:spPr>
              <a:xfrm>
                <a:off x="7307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7"/>
              <p:cNvSpPr/>
              <p:nvPr/>
            </p:nvSpPr>
            <p:spPr>
              <a:xfrm>
                <a:off x="7459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7"/>
              <p:cNvSpPr/>
              <p:nvPr/>
            </p:nvSpPr>
            <p:spPr>
              <a:xfrm>
                <a:off x="7612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7"/>
              <p:cNvSpPr/>
              <p:nvPr/>
            </p:nvSpPr>
            <p:spPr>
              <a:xfrm>
                <a:off x="7764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7"/>
              <p:cNvSpPr/>
              <p:nvPr/>
            </p:nvSpPr>
            <p:spPr>
              <a:xfrm>
                <a:off x="7917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7"/>
              <p:cNvSpPr/>
              <p:nvPr/>
            </p:nvSpPr>
            <p:spPr>
              <a:xfrm>
                <a:off x="8069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7"/>
              <p:cNvSpPr/>
              <p:nvPr/>
            </p:nvSpPr>
            <p:spPr>
              <a:xfrm>
                <a:off x="8221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26" name="Google Shape;4626;p7"/>
            <p:cNvGrpSpPr/>
            <p:nvPr/>
          </p:nvGrpSpPr>
          <p:grpSpPr>
            <a:xfrm>
              <a:off x="1059000" y="2755763"/>
              <a:ext cx="7178400" cy="15600"/>
              <a:chOff x="1059000" y="2553849"/>
              <a:chExt cx="7178400" cy="15600"/>
            </a:xfrm>
          </p:grpSpPr>
          <p:sp>
            <p:nvSpPr>
              <p:cNvPr id="4627" name="Google Shape;4627;p7"/>
              <p:cNvSpPr/>
              <p:nvPr/>
            </p:nvSpPr>
            <p:spPr>
              <a:xfrm>
                <a:off x="1059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7"/>
              <p:cNvSpPr/>
              <p:nvPr/>
            </p:nvSpPr>
            <p:spPr>
              <a:xfrm>
                <a:off x="1211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7"/>
              <p:cNvSpPr/>
              <p:nvPr/>
            </p:nvSpPr>
            <p:spPr>
              <a:xfrm>
                <a:off x="1363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7"/>
              <p:cNvSpPr/>
              <p:nvPr/>
            </p:nvSpPr>
            <p:spPr>
              <a:xfrm>
                <a:off x="1516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7"/>
              <p:cNvSpPr/>
              <p:nvPr/>
            </p:nvSpPr>
            <p:spPr>
              <a:xfrm>
                <a:off x="1668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7"/>
              <p:cNvSpPr/>
              <p:nvPr/>
            </p:nvSpPr>
            <p:spPr>
              <a:xfrm>
                <a:off x="1821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7"/>
              <p:cNvSpPr/>
              <p:nvPr/>
            </p:nvSpPr>
            <p:spPr>
              <a:xfrm>
                <a:off x="1973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7"/>
              <p:cNvSpPr/>
              <p:nvPr/>
            </p:nvSpPr>
            <p:spPr>
              <a:xfrm>
                <a:off x="2125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7"/>
              <p:cNvSpPr/>
              <p:nvPr/>
            </p:nvSpPr>
            <p:spPr>
              <a:xfrm>
                <a:off x="2278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7"/>
              <p:cNvSpPr/>
              <p:nvPr/>
            </p:nvSpPr>
            <p:spPr>
              <a:xfrm>
                <a:off x="2430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7"/>
              <p:cNvSpPr/>
              <p:nvPr/>
            </p:nvSpPr>
            <p:spPr>
              <a:xfrm>
                <a:off x="2583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7"/>
              <p:cNvSpPr/>
              <p:nvPr/>
            </p:nvSpPr>
            <p:spPr>
              <a:xfrm>
                <a:off x="2735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7"/>
              <p:cNvSpPr/>
              <p:nvPr/>
            </p:nvSpPr>
            <p:spPr>
              <a:xfrm>
                <a:off x="2887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7"/>
              <p:cNvSpPr/>
              <p:nvPr/>
            </p:nvSpPr>
            <p:spPr>
              <a:xfrm>
                <a:off x="3040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7"/>
              <p:cNvSpPr/>
              <p:nvPr/>
            </p:nvSpPr>
            <p:spPr>
              <a:xfrm>
                <a:off x="3192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7"/>
              <p:cNvSpPr/>
              <p:nvPr/>
            </p:nvSpPr>
            <p:spPr>
              <a:xfrm>
                <a:off x="3345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7"/>
              <p:cNvSpPr/>
              <p:nvPr/>
            </p:nvSpPr>
            <p:spPr>
              <a:xfrm>
                <a:off x="3497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7"/>
              <p:cNvSpPr/>
              <p:nvPr/>
            </p:nvSpPr>
            <p:spPr>
              <a:xfrm>
                <a:off x="3649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7"/>
              <p:cNvSpPr/>
              <p:nvPr/>
            </p:nvSpPr>
            <p:spPr>
              <a:xfrm>
                <a:off x="3802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7"/>
              <p:cNvSpPr/>
              <p:nvPr/>
            </p:nvSpPr>
            <p:spPr>
              <a:xfrm>
                <a:off x="3954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7"/>
              <p:cNvSpPr/>
              <p:nvPr/>
            </p:nvSpPr>
            <p:spPr>
              <a:xfrm>
                <a:off x="4107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7"/>
              <p:cNvSpPr/>
              <p:nvPr/>
            </p:nvSpPr>
            <p:spPr>
              <a:xfrm>
                <a:off x="4259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7"/>
              <p:cNvSpPr/>
              <p:nvPr/>
            </p:nvSpPr>
            <p:spPr>
              <a:xfrm>
                <a:off x="4411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7"/>
              <p:cNvSpPr/>
              <p:nvPr/>
            </p:nvSpPr>
            <p:spPr>
              <a:xfrm>
                <a:off x="4564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7"/>
              <p:cNvSpPr/>
              <p:nvPr/>
            </p:nvSpPr>
            <p:spPr>
              <a:xfrm>
                <a:off x="4716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7"/>
              <p:cNvSpPr/>
              <p:nvPr/>
            </p:nvSpPr>
            <p:spPr>
              <a:xfrm>
                <a:off x="4869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7"/>
              <p:cNvSpPr/>
              <p:nvPr/>
            </p:nvSpPr>
            <p:spPr>
              <a:xfrm>
                <a:off x="5021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7"/>
              <p:cNvSpPr/>
              <p:nvPr/>
            </p:nvSpPr>
            <p:spPr>
              <a:xfrm>
                <a:off x="5173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7"/>
              <p:cNvSpPr/>
              <p:nvPr/>
            </p:nvSpPr>
            <p:spPr>
              <a:xfrm>
                <a:off x="5326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7"/>
              <p:cNvSpPr/>
              <p:nvPr/>
            </p:nvSpPr>
            <p:spPr>
              <a:xfrm>
                <a:off x="5478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7"/>
              <p:cNvSpPr/>
              <p:nvPr/>
            </p:nvSpPr>
            <p:spPr>
              <a:xfrm>
                <a:off x="5631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7"/>
              <p:cNvSpPr/>
              <p:nvPr/>
            </p:nvSpPr>
            <p:spPr>
              <a:xfrm>
                <a:off x="5783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7"/>
              <p:cNvSpPr/>
              <p:nvPr/>
            </p:nvSpPr>
            <p:spPr>
              <a:xfrm>
                <a:off x="5935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0" name="Google Shape;4660;p7"/>
              <p:cNvSpPr/>
              <p:nvPr/>
            </p:nvSpPr>
            <p:spPr>
              <a:xfrm>
                <a:off x="6088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1" name="Google Shape;4661;p7"/>
              <p:cNvSpPr/>
              <p:nvPr/>
            </p:nvSpPr>
            <p:spPr>
              <a:xfrm>
                <a:off x="6240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7"/>
              <p:cNvSpPr/>
              <p:nvPr/>
            </p:nvSpPr>
            <p:spPr>
              <a:xfrm>
                <a:off x="6393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7"/>
              <p:cNvSpPr/>
              <p:nvPr/>
            </p:nvSpPr>
            <p:spPr>
              <a:xfrm>
                <a:off x="6545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7"/>
              <p:cNvSpPr/>
              <p:nvPr/>
            </p:nvSpPr>
            <p:spPr>
              <a:xfrm>
                <a:off x="6697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7"/>
              <p:cNvSpPr/>
              <p:nvPr/>
            </p:nvSpPr>
            <p:spPr>
              <a:xfrm>
                <a:off x="6850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7"/>
              <p:cNvSpPr/>
              <p:nvPr/>
            </p:nvSpPr>
            <p:spPr>
              <a:xfrm>
                <a:off x="7002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7"/>
              <p:cNvSpPr/>
              <p:nvPr/>
            </p:nvSpPr>
            <p:spPr>
              <a:xfrm>
                <a:off x="7155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7"/>
              <p:cNvSpPr/>
              <p:nvPr/>
            </p:nvSpPr>
            <p:spPr>
              <a:xfrm>
                <a:off x="7307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7"/>
              <p:cNvSpPr/>
              <p:nvPr/>
            </p:nvSpPr>
            <p:spPr>
              <a:xfrm>
                <a:off x="7459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7"/>
              <p:cNvSpPr/>
              <p:nvPr/>
            </p:nvSpPr>
            <p:spPr>
              <a:xfrm>
                <a:off x="7612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7"/>
              <p:cNvSpPr/>
              <p:nvPr/>
            </p:nvSpPr>
            <p:spPr>
              <a:xfrm>
                <a:off x="7764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7"/>
              <p:cNvSpPr/>
              <p:nvPr/>
            </p:nvSpPr>
            <p:spPr>
              <a:xfrm>
                <a:off x="7917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7"/>
              <p:cNvSpPr/>
              <p:nvPr/>
            </p:nvSpPr>
            <p:spPr>
              <a:xfrm>
                <a:off x="8069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7"/>
              <p:cNvSpPr/>
              <p:nvPr/>
            </p:nvSpPr>
            <p:spPr>
              <a:xfrm>
                <a:off x="8221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5" name="Google Shape;4675;p7"/>
            <p:cNvGrpSpPr/>
            <p:nvPr/>
          </p:nvGrpSpPr>
          <p:grpSpPr>
            <a:xfrm>
              <a:off x="1059000" y="3139388"/>
              <a:ext cx="7178400" cy="15600"/>
              <a:chOff x="1059000" y="2844874"/>
              <a:chExt cx="7178400" cy="15600"/>
            </a:xfrm>
          </p:grpSpPr>
          <p:sp>
            <p:nvSpPr>
              <p:cNvPr id="4676" name="Google Shape;4676;p7"/>
              <p:cNvSpPr/>
              <p:nvPr/>
            </p:nvSpPr>
            <p:spPr>
              <a:xfrm>
                <a:off x="1059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7"/>
              <p:cNvSpPr/>
              <p:nvPr/>
            </p:nvSpPr>
            <p:spPr>
              <a:xfrm>
                <a:off x="1211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7"/>
              <p:cNvSpPr/>
              <p:nvPr/>
            </p:nvSpPr>
            <p:spPr>
              <a:xfrm>
                <a:off x="1363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7"/>
              <p:cNvSpPr/>
              <p:nvPr/>
            </p:nvSpPr>
            <p:spPr>
              <a:xfrm>
                <a:off x="1516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7"/>
              <p:cNvSpPr/>
              <p:nvPr/>
            </p:nvSpPr>
            <p:spPr>
              <a:xfrm>
                <a:off x="1668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7"/>
              <p:cNvSpPr/>
              <p:nvPr/>
            </p:nvSpPr>
            <p:spPr>
              <a:xfrm>
                <a:off x="1821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7"/>
              <p:cNvSpPr/>
              <p:nvPr/>
            </p:nvSpPr>
            <p:spPr>
              <a:xfrm>
                <a:off x="1973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7"/>
              <p:cNvSpPr/>
              <p:nvPr/>
            </p:nvSpPr>
            <p:spPr>
              <a:xfrm>
                <a:off x="2125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7"/>
              <p:cNvSpPr/>
              <p:nvPr/>
            </p:nvSpPr>
            <p:spPr>
              <a:xfrm>
                <a:off x="2278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7"/>
              <p:cNvSpPr/>
              <p:nvPr/>
            </p:nvSpPr>
            <p:spPr>
              <a:xfrm>
                <a:off x="2430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7"/>
              <p:cNvSpPr/>
              <p:nvPr/>
            </p:nvSpPr>
            <p:spPr>
              <a:xfrm>
                <a:off x="2583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7"/>
              <p:cNvSpPr/>
              <p:nvPr/>
            </p:nvSpPr>
            <p:spPr>
              <a:xfrm>
                <a:off x="2735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7"/>
              <p:cNvSpPr/>
              <p:nvPr/>
            </p:nvSpPr>
            <p:spPr>
              <a:xfrm>
                <a:off x="2887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7"/>
              <p:cNvSpPr/>
              <p:nvPr/>
            </p:nvSpPr>
            <p:spPr>
              <a:xfrm>
                <a:off x="3040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7"/>
              <p:cNvSpPr/>
              <p:nvPr/>
            </p:nvSpPr>
            <p:spPr>
              <a:xfrm>
                <a:off x="3192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7"/>
              <p:cNvSpPr/>
              <p:nvPr/>
            </p:nvSpPr>
            <p:spPr>
              <a:xfrm>
                <a:off x="3345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7"/>
              <p:cNvSpPr/>
              <p:nvPr/>
            </p:nvSpPr>
            <p:spPr>
              <a:xfrm>
                <a:off x="3497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7"/>
              <p:cNvSpPr/>
              <p:nvPr/>
            </p:nvSpPr>
            <p:spPr>
              <a:xfrm>
                <a:off x="3649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7"/>
              <p:cNvSpPr/>
              <p:nvPr/>
            </p:nvSpPr>
            <p:spPr>
              <a:xfrm>
                <a:off x="3802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7"/>
              <p:cNvSpPr/>
              <p:nvPr/>
            </p:nvSpPr>
            <p:spPr>
              <a:xfrm>
                <a:off x="3954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7"/>
              <p:cNvSpPr/>
              <p:nvPr/>
            </p:nvSpPr>
            <p:spPr>
              <a:xfrm>
                <a:off x="4107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7"/>
              <p:cNvSpPr/>
              <p:nvPr/>
            </p:nvSpPr>
            <p:spPr>
              <a:xfrm>
                <a:off x="4259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7"/>
              <p:cNvSpPr/>
              <p:nvPr/>
            </p:nvSpPr>
            <p:spPr>
              <a:xfrm>
                <a:off x="4411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7"/>
              <p:cNvSpPr/>
              <p:nvPr/>
            </p:nvSpPr>
            <p:spPr>
              <a:xfrm>
                <a:off x="4564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7"/>
              <p:cNvSpPr/>
              <p:nvPr/>
            </p:nvSpPr>
            <p:spPr>
              <a:xfrm>
                <a:off x="4716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7"/>
              <p:cNvSpPr/>
              <p:nvPr/>
            </p:nvSpPr>
            <p:spPr>
              <a:xfrm>
                <a:off x="4869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7"/>
              <p:cNvSpPr/>
              <p:nvPr/>
            </p:nvSpPr>
            <p:spPr>
              <a:xfrm>
                <a:off x="5021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7"/>
              <p:cNvSpPr/>
              <p:nvPr/>
            </p:nvSpPr>
            <p:spPr>
              <a:xfrm>
                <a:off x="5173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7"/>
              <p:cNvSpPr/>
              <p:nvPr/>
            </p:nvSpPr>
            <p:spPr>
              <a:xfrm>
                <a:off x="5326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7"/>
              <p:cNvSpPr/>
              <p:nvPr/>
            </p:nvSpPr>
            <p:spPr>
              <a:xfrm>
                <a:off x="5478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7"/>
              <p:cNvSpPr/>
              <p:nvPr/>
            </p:nvSpPr>
            <p:spPr>
              <a:xfrm>
                <a:off x="5631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7"/>
              <p:cNvSpPr/>
              <p:nvPr/>
            </p:nvSpPr>
            <p:spPr>
              <a:xfrm>
                <a:off x="5783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7"/>
              <p:cNvSpPr/>
              <p:nvPr/>
            </p:nvSpPr>
            <p:spPr>
              <a:xfrm>
                <a:off x="5935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7"/>
              <p:cNvSpPr/>
              <p:nvPr/>
            </p:nvSpPr>
            <p:spPr>
              <a:xfrm>
                <a:off x="6088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7"/>
              <p:cNvSpPr/>
              <p:nvPr/>
            </p:nvSpPr>
            <p:spPr>
              <a:xfrm>
                <a:off x="6240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7"/>
              <p:cNvSpPr/>
              <p:nvPr/>
            </p:nvSpPr>
            <p:spPr>
              <a:xfrm>
                <a:off x="6393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7"/>
              <p:cNvSpPr/>
              <p:nvPr/>
            </p:nvSpPr>
            <p:spPr>
              <a:xfrm>
                <a:off x="6545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7"/>
              <p:cNvSpPr/>
              <p:nvPr/>
            </p:nvSpPr>
            <p:spPr>
              <a:xfrm>
                <a:off x="6697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7"/>
              <p:cNvSpPr/>
              <p:nvPr/>
            </p:nvSpPr>
            <p:spPr>
              <a:xfrm>
                <a:off x="6850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7"/>
              <p:cNvSpPr/>
              <p:nvPr/>
            </p:nvSpPr>
            <p:spPr>
              <a:xfrm>
                <a:off x="7002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7"/>
              <p:cNvSpPr/>
              <p:nvPr/>
            </p:nvSpPr>
            <p:spPr>
              <a:xfrm>
                <a:off x="7155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7"/>
              <p:cNvSpPr/>
              <p:nvPr/>
            </p:nvSpPr>
            <p:spPr>
              <a:xfrm>
                <a:off x="7307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7"/>
              <p:cNvSpPr/>
              <p:nvPr/>
            </p:nvSpPr>
            <p:spPr>
              <a:xfrm>
                <a:off x="7459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7"/>
              <p:cNvSpPr/>
              <p:nvPr/>
            </p:nvSpPr>
            <p:spPr>
              <a:xfrm>
                <a:off x="7612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7"/>
              <p:cNvSpPr/>
              <p:nvPr/>
            </p:nvSpPr>
            <p:spPr>
              <a:xfrm>
                <a:off x="7764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7"/>
              <p:cNvSpPr/>
              <p:nvPr/>
            </p:nvSpPr>
            <p:spPr>
              <a:xfrm>
                <a:off x="7917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7"/>
              <p:cNvSpPr/>
              <p:nvPr/>
            </p:nvSpPr>
            <p:spPr>
              <a:xfrm>
                <a:off x="8069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7"/>
              <p:cNvSpPr/>
              <p:nvPr/>
            </p:nvSpPr>
            <p:spPr>
              <a:xfrm>
                <a:off x="8221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4" name="Google Shape;4724;p7"/>
            <p:cNvGrpSpPr/>
            <p:nvPr/>
          </p:nvGrpSpPr>
          <p:grpSpPr>
            <a:xfrm>
              <a:off x="1059000" y="2372138"/>
              <a:ext cx="7178400" cy="15600"/>
              <a:chOff x="1059000" y="2157801"/>
              <a:chExt cx="7178400" cy="15600"/>
            </a:xfrm>
          </p:grpSpPr>
          <p:sp>
            <p:nvSpPr>
              <p:cNvPr id="4725" name="Google Shape;4725;p7"/>
              <p:cNvSpPr/>
              <p:nvPr/>
            </p:nvSpPr>
            <p:spPr>
              <a:xfrm>
                <a:off x="105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6" name="Google Shape;4726;p7"/>
              <p:cNvSpPr/>
              <p:nvPr/>
            </p:nvSpPr>
            <p:spPr>
              <a:xfrm>
                <a:off x="121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7"/>
              <p:cNvSpPr/>
              <p:nvPr/>
            </p:nvSpPr>
            <p:spPr>
              <a:xfrm>
                <a:off x="136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7"/>
              <p:cNvSpPr/>
              <p:nvPr/>
            </p:nvSpPr>
            <p:spPr>
              <a:xfrm>
                <a:off x="151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7"/>
              <p:cNvSpPr/>
              <p:nvPr/>
            </p:nvSpPr>
            <p:spPr>
              <a:xfrm>
                <a:off x="166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7"/>
              <p:cNvSpPr/>
              <p:nvPr/>
            </p:nvSpPr>
            <p:spPr>
              <a:xfrm>
                <a:off x="182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7"/>
              <p:cNvSpPr/>
              <p:nvPr/>
            </p:nvSpPr>
            <p:spPr>
              <a:xfrm>
                <a:off x="197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7"/>
              <p:cNvSpPr/>
              <p:nvPr/>
            </p:nvSpPr>
            <p:spPr>
              <a:xfrm>
                <a:off x="212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7"/>
              <p:cNvSpPr/>
              <p:nvPr/>
            </p:nvSpPr>
            <p:spPr>
              <a:xfrm>
                <a:off x="227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4" name="Google Shape;4734;p7"/>
              <p:cNvSpPr/>
              <p:nvPr/>
            </p:nvSpPr>
            <p:spPr>
              <a:xfrm>
                <a:off x="243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5" name="Google Shape;4735;p7"/>
              <p:cNvSpPr/>
              <p:nvPr/>
            </p:nvSpPr>
            <p:spPr>
              <a:xfrm>
                <a:off x="258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6" name="Google Shape;4736;p7"/>
              <p:cNvSpPr/>
              <p:nvPr/>
            </p:nvSpPr>
            <p:spPr>
              <a:xfrm>
                <a:off x="273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7" name="Google Shape;4737;p7"/>
              <p:cNvSpPr/>
              <p:nvPr/>
            </p:nvSpPr>
            <p:spPr>
              <a:xfrm>
                <a:off x="288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8" name="Google Shape;4738;p7"/>
              <p:cNvSpPr/>
              <p:nvPr/>
            </p:nvSpPr>
            <p:spPr>
              <a:xfrm>
                <a:off x="304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9" name="Google Shape;4739;p7"/>
              <p:cNvSpPr/>
              <p:nvPr/>
            </p:nvSpPr>
            <p:spPr>
              <a:xfrm>
                <a:off x="319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0" name="Google Shape;4740;p7"/>
              <p:cNvSpPr/>
              <p:nvPr/>
            </p:nvSpPr>
            <p:spPr>
              <a:xfrm>
                <a:off x="334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1" name="Google Shape;4741;p7"/>
              <p:cNvSpPr/>
              <p:nvPr/>
            </p:nvSpPr>
            <p:spPr>
              <a:xfrm>
                <a:off x="349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2" name="Google Shape;4742;p7"/>
              <p:cNvSpPr/>
              <p:nvPr/>
            </p:nvSpPr>
            <p:spPr>
              <a:xfrm>
                <a:off x="364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3" name="Google Shape;4743;p7"/>
              <p:cNvSpPr/>
              <p:nvPr/>
            </p:nvSpPr>
            <p:spPr>
              <a:xfrm>
                <a:off x="380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4" name="Google Shape;4744;p7"/>
              <p:cNvSpPr/>
              <p:nvPr/>
            </p:nvSpPr>
            <p:spPr>
              <a:xfrm>
                <a:off x="395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5" name="Google Shape;4745;p7"/>
              <p:cNvSpPr/>
              <p:nvPr/>
            </p:nvSpPr>
            <p:spPr>
              <a:xfrm>
                <a:off x="410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6" name="Google Shape;4746;p7"/>
              <p:cNvSpPr/>
              <p:nvPr/>
            </p:nvSpPr>
            <p:spPr>
              <a:xfrm>
                <a:off x="425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7" name="Google Shape;4747;p7"/>
              <p:cNvSpPr/>
              <p:nvPr/>
            </p:nvSpPr>
            <p:spPr>
              <a:xfrm>
                <a:off x="441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8" name="Google Shape;4748;p7"/>
              <p:cNvSpPr/>
              <p:nvPr/>
            </p:nvSpPr>
            <p:spPr>
              <a:xfrm>
                <a:off x="4564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9" name="Google Shape;4749;p7"/>
              <p:cNvSpPr/>
              <p:nvPr/>
            </p:nvSpPr>
            <p:spPr>
              <a:xfrm>
                <a:off x="4716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0" name="Google Shape;4750;p7"/>
              <p:cNvSpPr/>
              <p:nvPr/>
            </p:nvSpPr>
            <p:spPr>
              <a:xfrm>
                <a:off x="486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1" name="Google Shape;4751;p7"/>
              <p:cNvSpPr/>
              <p:nvPr/>
            </p:nvSpPr>
            <p:spPr>
              <a:xfrm>
                <a:off x="502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2" name="Google Shape;4752;p7"/>
              <p:cNvSpPr/>
              <p:nvPr/>
            </p:nvSpPr>
            <p:spPr>
              <a:xfrm>
                <a:off x="517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3" name="Google Shape;4753;p7"/>
              <p:cNvSpPr/>
              <p:nvPr/>
            </p:nvSpPr>
            <p:spPr>
              <a:xfrm>
                <a:off x="532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4" name="Google Shape;4754;p7"/>
              <p:cNvSpPr/>
              <p:nvPr/>
            </p:nvSpPr>
            <p:spPr>
              <a:xfrm>
                <a:off x="547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5" name="Google Shape;4755;p7"/>
              <p:cNvSpPr/>
              <p:nvPr/>
            </p:nvSpPr>
            <p:spPr>
              <a:xfrm>
                <a:off x="563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6" name="Google Shape;4756;p7"/>
              <p:cNvSpPr/>
              <p:nvPr/>
            </p:nvSpPr>
            <p:spPr>
              <a:xfrm>
                <a:off x="578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7"/>
              <p:cNvSpPr/>
              <p:nvPr/>
            </p:nvSpPr>
            <p:spPr>
              <a:xfrm>
                <a:off x="593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8" name="Google Shape;4758;p7"/>
              <p:cNvSpPr/>
              <p:nvPr/>
            </p:nvSpPr>
            <p:spPr>
              <a:xfrm>
                <a:off x="608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9" name="Google Shape;4759;p7"/>
              <p:cNvSpPr/>
              <p:nvPr/>
            </p:nvSpPr>
            <p:spPr>
              <a:xfrm>
                <a:off x="624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7"/>
              <p:cNvSpPr/>
              <p:nvPr/>
            </p:nvSpPr>
            <p:spPr>
              <a:xfrm>
                <a:off x="639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1" name="Google Shape;4761;p7"/>
              <p:cNvSpPr/>
              <p:nvPr/>
            </p:nvSpPr>
            <p:spPr>
              <a:xfrm>
                <a:off x="654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2" name="Google Shape;4762;p7"/>
              <p:cNvSpPr/>
              <p:nvPr/>
            </p:nvSpPr>
            <p:spPr>
              <a:xfrm>
                <a:off x="669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3" name="Google Shape;4763;p7"/>
              <p:cNvSpPr/>
              <p:nvPr/>
            </p:nvSpPr>
            <p:spPr>
              <a:xfrm>
                <a:off x="685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4" name="Google Shape;4764;p7"/>
              <p:cNvSpPr/>
              <p:nvPr/>
            </p:nvSpPr>
            <p:spPr>
              <a:xfrm>
                <a:off x="700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5" name="Google Shape;4765;p7"/>
              <p:cNvSpPr/>
              <p:nvPr/>
            </p:nvSpPr>
            <p:spPr>
              <a:xfrm>
                <a:off x="715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6" name="Google Shape;4766;p7"/>
              <p:cNvSpPr/>
              <p:nvPr/>
            </p:nvSpPr>
            <p:spPr>
              <a:xfrm>
                <a:off x="730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7" name="Google Shape;4767;p7"/>
              <p:cNvSpPr/>
              <p:nvPr/>
            </p:nvSpPr>
            <p:spPr>
              <a:xfrm>
                <a:off x="745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7"/>
              <p:cNvSpPr/>
              <p:nvPr/>
            </p:nvSpPr>
            <p:spPr>
              <a:xfrm>
                <a:off x="761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7"/>
              <p:cNvSpPr/>
              <p:nvPr/>
            </p:nvSpPr>
            <p:spPr>
              <a:xfrm>
                <a:off x="776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7"/>
              <p:cNvSpPr/>
              <p:nvPr/>
            </p:nvSpPr>
            <p:spPr>
              <a:xfrm>
                <a:off x="791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1" name="Google Shape;4771;p7"/>
              <p:cNvSpPr/>
              <p:nvPr/>
            </p:nvSpPr>
            <p:spPr>
              <a:xfrm>
                <a:off x="806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2" name="Google Shape;4772;p7"/>
              <p:cNvSpPr/>
              <p:nvPr/>
            </p:nvSpPr>
            <p:spPr>
              <a:xfrm>
                <a:off x="822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73" name="Google Shape;4773;p7"/>
            <p:cNvGrpSpPr/>
            <p:nvPr/>
          </p:nvGrpSpPr>
          <p:grpSpPr>
            <a:xfrm>
              <a:off x="1059000" y="1604888"/>
              <a:ext cx="7178400" cy="15600"/>
              <a:chOff x="1059000" y="1629736"/>
              <a:chExt cx="7178400" cy="15600"/>
            </a:xfrm>
          </p:grpSpPr>
          <p:sp>
            <p:nvSpPr>
              <p:cNvPr id="4774" name="Google Shape;4774;p7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5" name="Google Shape;4775;p7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6" name="Google Shape;4776;p7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7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8" name="Google Shape;4778;p7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9" name="Google Shape;4779;p7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7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7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2" name="Google Shape;4782;p7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3" name="Google Shape;4783;p7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7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7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6" name="Google Shape;4786;p7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7" name="Google Shape;4787;p7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7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7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0" name="Google Shape;4790;p7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1" name="Google Shape;4791;p7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7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3" name="Google Shape;4793;p7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4" name="Google Shape;4794;p7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7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6" name="Google Shape;4796;p7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7" name="Google Shape;4797;p7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8" name="Google Shape;4798;p7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9" name="Google Shape;4799;p7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0" name="Google Shape;4800;p7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1" name="Google Shape;4801;p7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2" name="Google Shape;4802;p7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3" name="Google Shape;4803;p7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4" name="Google Shape;4804;p7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5" name="Google Shape;4805;p7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6" name="Google Shape;4806;p7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7" name="Google Shape;4807;p7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8" name="Google Shape;4808;p7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9" name="Google Shape;4809;p7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0" name="Google Shape;4810;p7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1" name="Google Shape;4811;p7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2" name="Google Shape;4812;p7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3" name="Google Shape;4813;p7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7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5" name="Google Shape;4815;p7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6" name="Google Shape;4816;p7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7" name="Google Shape;4817;p7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7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7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0" name="Google Shape;4820;p7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1" name="Google Shape;4821;p7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22" name="Google Shape;4822;p7"/>
            <p:cNvGrpSpPr/>
            <p:nvPr/>
          </p:nvGrpSpPr>
          <p:grpSpPr>
            <a:xfrm>
              <a:off x="1059000" y="2180325"/>
              <a:ext cx="7178400" cy="15600"/>
              <a:chOff x="1059000" y="1629736"/>
              <a:chExt cx="7178400" cy="15600"/>
            </a:xfrm>
          </p:grpSpPr>
          <p:sp>
            <p:nvSpPr>
              <p:cNvPr id="4823" name="Google Shape;4823;p7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7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7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7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7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7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7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7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7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7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7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7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5" name="Google Shape;4835;p7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6" name="Google Shape;4836;p7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7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7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7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7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7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7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7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7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7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7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7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7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7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7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7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7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7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7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7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7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7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7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7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7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1" name="Google Shape;4861;p7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2" name="Google Shape;4862;p7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7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7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7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7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7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7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7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7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71" name="Google Shape;4871;p7"/>
          <p:cNvSpPr txBox="1">
            <a:spLocks noGrp="1"/>
          </p:cNvSpPr>
          <p:nvPr>
            <p:ph type="body" idx="1"/>
          </p:nvPr>
        </p:nvSpPr>
        <p:spPr>
          <a:xfrm>
            <a:off x="1156650" y="1496100"/>
            <a:ext cx="4232400" cy="24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4872" name="Google Shape;4872;p7"/>
          <p:cNvSpPr txBox="1">
            <a:spLocks noGrp="1"/>
          </p:cNvSpPr>
          <p:nvPr>
            <p:ph type="ctrTitle"/>
          </p:nvPr>
        </p:nvSpPr>
        <p:spPr>
          <a:xfrm>
            <a:off x="992100" y="780800"/>
            <a:ext cx="7159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4873" name="Google Shape;4873;p7"/>
          <p:cNvSpPr/>
          <p:nvPr/>
        </p:nvSpPr>
        <p:spPr>
          <a:xfrm rot="2158777">
            <a:off x="-4005" y="4287090"/>
            <a:ext cx="641341" cy="566052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4" name="Google Shape;4874;p7"/>
          <p:cNvSpPr/>
          <p:nvPr/>
        </p:nvSpPr>
        <p:spPr>
          <a:xfrm rot="4296199">
            <a:off x="-4003" y="202911"/>
            <a:ext cx="641329" cy="566041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5" name="Google Shape;4875;p7"/>
          <p:cNvSpPr/>
          <p:nvPr/>
        </p:nvSpPr>
        <p:spPr>
          <a:xfrm rot="2158777">
            <a:off x="8535870" y="134390"/>
            <a:ext cx="641341" cy="566052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2" name="Google Shape;5842;p9"/>
          <p:cNvSpPr/>
          <p:nvPr/>
        </p:nvSpPr>
        <p:spPr>
          <a:xfrm>
            <a:off x="-1596876" y="-363915"/>
            <a:ext cx="12145825" cy="6408025"/>
          </a:xfrm>
          <a:custGeom>
            <a:avLst/>
            <a:gdLst/>
            <a:ahLst/>
            <a:cxnLst/>
            <a:rect l="l" t="t" r="r" b="b"/>
            <a:pathLst>
              <a:path w="485833" h="256321" extrusionOk="0">
                <a:moveTo>
                  <a:pt x="4439" y="177780"/>
                </a:moveTo>
                <a:cubicBezTo>
                  <a:pt x="-27946" y="217214"/>
                  <a:pt x="127566" y="251631"/>
                  <a:pt x="130550" y="239121"/>
                </a:cubicBezTo>
                <a:cubicBezTo>
                  <a:pt x="133535" y="226612"/>
                  <a:pt x="14536" y="99993"/>
                  <a:pt x="22346" y="102723"/>
                </a:cubicBezTo>
                <a:cubicBezTo>
                  <a:pt x="30157" y="105454"/>
                  <a:pt x="177032" y="268776"/>
                  <a:pt x="177413" y="255504"/>
                </a:cubicBezTo>
                <a:cubicBezTo>
                  <a:pt x="177794" y="242233"/>
                  <a:pt x="7614" y="26650"/>
                  <a:pt x="24632" y="23094"/>
                </a:cubicBezTo>
                <a:cubicBezTo>
                  <a:pt x="41650" y="19538"/>
                  <a:pt x="202750" y="223691"/>
                  <a:pt x="279521" y="234168"/>
                </a:cubicBezTo>
                <a:cubicBezTo>
                  <a:pt x="356293" y="244646"/>
                  <a:pt x="477705" y="124567"/>
                  <a:pt x="485261" y="85959"/>
                </a:cubicBezTo>
                <a:cubicBezTo>
                  <a:pt x="492818" y="47351"/>
                  <a:pt x="404997" y="-12783"/>
                  <a:pt x="324860" y="2520"/>
                </a:cubicBezTo>
                <a:cubicBezTo>
                  <a:pt x="244723" y="17824"/>
                  <a:pt x="36824" y="138347"/>
                  <a:pt x="4439" y="177780"/>
                </a:cubicBez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843" name="Google Shape;5843;p9"/>
          <p:cNvGrpSpPr/>
          <p:nvPr/>
        </p:nvGrpSpPr>
        <p:grpSpPr>
          <a:xfrm flipH="1">
            <a:off x="620839" y="465300"/>
            <a:ext cx="8054750" cy="4212900"/>
            <a:chOff x="474775" y="465300"/>
            <a:chExt cx="8054750" cy="4212900"/>
          </a:xfrm>
        </p:grpSpPr>
        <p:grpSp>
          <p:nvGrpSpPr>
            <p:cNvPr id="5844" name="Google Shape;5844;p9"/>
            <p:cNvGrpSpPr/>
            <p:nvPr/>
          </p:nvGrpSpPr>
          <p:grpSpPr>
            <a:xfrm>
              <a:off x="474775" y="465300"/>
              <a:ext cx="8054750" cy="4212900"/>
              <a:chOff x="474775" y="465300"/>
              <a:chExt cx="8054750" cy="4212900"/>
            </a:xfrm>
          </p:grpSpPr>
          <p:sp>
            <p:nvSpPr>
              <p:cNvPr id="5845" name="Google Shape;5845;p9"/>
              <p:cNvSpPr/>
              <p:nvPr/>
            </p:nvSpPr>
            <p:spPr>
              <a:xfrm>
                <a:off x="638325" y="465300"/>
                <a:ext cx="7891200" cy="4212900"/>
              </a:xfrm>
              <a:prstGeom prst="roundRect">
                <a:avLst>
                  <a:gd name="adj" fmla="val 2273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6" name="Google Shape;5846;p9"/>
              <p:cNvSpPr/>
              <p:nvPr/>
            </p:nvSpPr>
            <p:spPr>
              <a:xfrm>
                <a:off x="713325" y="539500"/>
                <a:ext cx="7717500" cy="4032600"/>
              </a:xfrm>
              <a:prstGeom prst="roundRect">
                <a:avLst>
                  <a:gd name="adj" fmla="val 227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7" name="Google Shape;5847;p9"/>
              <p:cNvSpPr/>
              <p:nvPr/>
            </p:nvSpPr>
            <p:spPr>
              <a:xfrm>
                <a:off x="805875" y="7681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8" name="Google Shape;5848;p9"/>
              <p:cNvSpPr/>
              <p:nvPr/>
            </p:nvSpPr>
            <p:spPr>
              <a:xfrm>
                <a:off x="805875" y="10808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9" name="Google Shape;5849;p9"/>
              <p:cNvSpPr/>
              <p:nvPr/>
            </p:nvSpPr>
            <p:spPr>
              <a:xfrm>
                <a:off x="805875" y="13935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0" name="Google Shape;5850;p9"/>
              <p:cNvSpPr/>
              <p:nvPr/>
            </p:nvSpPr>
            <p:spPr>
              <a:xfrm>
                <a:off x="805875" y="17062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1" name="Google Shape;5851;p9"/>
              <p:cNvSpPr/>
              <p:nvPr/>
            </p:nvSpPr>
            <p:spPr>
              <a:xfrm>
                <a:off x="805875" y="20189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2" name="Google Shape;5852;p9"/>
              <p:cNvSpPr/>
              <p:nvPr/>
            </p:nvSpPr>
            <p:spPr>
              <a:xfrm>
                <a:off x="805875" y="23316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3" name="Google Shape;5853;p9"/>
              <p:cNvSpPr/>
              <p:nvPr/>
            </p:nvSpPr>
            <p:spPr>
              <a:xfrm>
                <a:off x="805875" y="26443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4" name="Google Shape;5854;p9"/>
              <p:cNvSpPr/>
              <p:nvPr/>
            </p:nvSpPr>
            <p:spPr>
              <a:xfrm>
                <a:off x="805875" y="29570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5" name="Google Shape;5855;p9"/>
              <p:cNvSpPr/>
              <p:nvPr/>
            </p:nvSpPr>
            <p:spPr>
              <a:xfrm>
                <a:off x="805875" y="32697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6" name="Google Shape;5856;p9"/>
              <p:cNvSpPr/>
              <p:nvPr/>
            </p:nvSpPr>
            <p:spPr>
              <a:xfrm>
                <a:off x="805875" y="35824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7" name="Google Shape;5857;p9"/>
              <p:cNvSpPr/>
              <p:nvPr/>
            </p:nvSpPr>
            <p:spPr>
              <a:xfrm>
                <a:off x="805875" y="38951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8" name="Google Shape;5858;p9"/>
              <p:cNvSpPr/>
              <p:nvPr/>
            </p:nvSpPr>
            <p:spPr>
              <a:xfrm>
                <a:off x="805875" y="42078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9" name="Google Shape;5859;p9"/>
              <p:cNvSpPr/>
              <p:nvPr/>
            </p:nvSpPr>
            <p:spPr>
              <a:xfrm>
                <a:off x="474775" y="7990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0" name="Google Shape;5860;p9"/>
              <p:cNvSpPr/>
              <p:nvPr/>
            </p:nvSpPr>
            <p:spPr>
              <a:xfrm>
                <a:off x="474775" y="11117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1" name="Google Shape;5861;p9"/>
              <p:cNvSpPr/>
              <p:nvPr/>
            </p:nvSpPr>
            <p:spPr>
              <a:xfrm>
                <a:off x="474775" y="14244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2" name="Google Shape;5862;p9"/>
              <p:cNvSpPr/>
              <p:nvPr/>
            </p:nvSpPr>
            <p:spPr>
              <a:xfrm>
                <a:off x="474775" y="17371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3" name="Google Shape;5863;p9"/>
              <p:cNvSpPr/>
              <p:nvPr/>
            </p:nvSpPr>
            <p:spPr>
              <a:xfrm>
                <a:off x="474775" y="20498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4" name="Google Shape;5864;p9"/>
              <p:cNvSpPr/>
              <p:nvPr/>
            </p:nvSpPr>
            <p:spPr>
              <a:xfrm>
                <a:off x="474775" y="23625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5" name="Google Shape;5865;p9"/>
              <p:cNvSpPr/>
              <p:nvPr/>
            </p:nvSpPr>
            <p:spPr>
              <a:xfrm>
                <a:off x="474775" y="26752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6" name="Google Shape;5866;p9"/>
              <p:cNvSpPr/>
              <p:nvPr/>
            </p:nvSpPr>
            <p:spPr>
              <a:xfrm>
                <a:off x="474775" y="29879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7" name="Google Shape;5867;p9"/>
              <p:cNvSpPr/>
              <p:nvPr/>
            </p:nvSpPr>
            <p:spPr>
              <a:xfrm>
                <a:off x="474775" y="33006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8" name="Google Shape;5868;p9"/>
              <p:cNvSpPr/>
              <p:nvPr/>
            </p:nvSpPr>
            <p:spPr>
              <a:xfrm>
                <a:off x="474775" y="36133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9" name="Google Shape;5869;p9"/>
              <p:cNvSpPr/>
              <p:nvPr/>
            </p:nvSpPr>
            <p:spPr>
              <a:xfrm>
                <a:off x="474775" y="39260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0" name="Google Shape;5870;p9"/>
              <p:cNvSpPr/>
              <p:nvPr/>
            </p:nvSpPr>
            <p:spPr>
              <a:xfrm>
                <a:off x="474775" y="42387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1" name="Google Shape;5871;p9"/>
            <p:cNvGrpSpPr/>
            <p:nvPr/>
          </p:nvGrpSpPr>
          <p:grpSpPr>
            <a:xfrm>
              <a:off x="1059000" y="837638"/>
              <a:ext cx="7178400" cy="15600"/>
              <a:chOff x="1059000" y="837638"/>
              <a:chExt cx="7178400" cy="15600"/>
            </a:xfrm>
          </p:grpSpPr>
          <p:sp>
            <p:nvSpPr>
              <p:cNvPr id="5872" name="Google Shape;5872;p9"/>
              <p:cNvSpPr/>
              <p:nvPr/>
            </p:nvSpPr>
            <p:spPr>
              <a:xfrm>
                <a:off x="1059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3" name="Google Shape;5873;p9"/>
              <p:cNvSpPr/>
              <p:nvPr/>
            </p:nvSpPr>
            <p:spPr>
              <a:xfrm>
                <a:off x="1211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4" name="Google Shape;5874;p9"/>
              <p:cNvSpPr/>
              <p:nvPr/>
            </p:nvSpPr>
            <p:spPr>
              <a:xfrm>
                <a:off x="1363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5" name="Google Shape;5875;p9"/>
              <p:cNvSpPr/>
              <p:nvPr/>
            </p:nvSpPr>
            <p:spPr>
              <a:xfrm>
                <a:off x="1516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6" name="Google Shape;5876;p9"/>
              <p:cNvSpPr/>
              <p:nvPr/>
            </p:nvSpPr>
            <p:spPr>
              <a:xfrm>
                <a:off x="1668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7" name="Google Shape;5877;p9"/>
              <p:cNvSpPr/>
              <p:nvPr/>
            </p:nvSpPr>
            <p:spPr>
              <a:xfrm>
                <a:off x="1821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8" name="Google Shape;5878;p9"/>
              <p:cNvSpPr/>
              <p:nvPr/>
            </p:nvSpPr>
            <p:spPr>
              <a:xfrm>
                <a:off x="1973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9" name="Google Shape;5879;p9"/>
              <p:cNvSpPr/>
              <p:nvPr/>
            </p:nvSpPr>
            <p:spPr>
              <a:xfrm>
                <a:off x="2125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0" name="Google Shape;5880;p9"/>
              <p:cNvSpPr/>
              <p:nvPr/>
            </p:nvSpPr>
            <p:spPr>
              <a:xfrm>
                <a:off x="2278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1" name="Google Shape;5881;p9"/>
              <p:cNvSpPr/>
              <p:nvPr/>
            </p:nvSpPr>
            <p:spPr>
              <a:xfrm>
                <a:off x="2430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2" name="Google Shape;5882;p9"/>
              <p:cNvSpPr/>
              <p:nvPr/>
            </p:nvSpPr>
            <p:spPr>
              <a:xfrm>
                <a:off x="2583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3" name="Google Shape;5883;p9"/>
              <p:cNvSpPr/>
              <p:nvPr/>
            </p:nvSpPr>
            <p:spPr>
              <a:xfrm>
                <a:off x="2735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4" name="Google Shape;5884;p9"/>
              <p:cNvSpPr/>
              <p:nvPr/>
            </p:nvSpPr>
            <p:spPr>
              <a:xfrm>
                <a:off x="2887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9"/>
              <p:cNvSpPr/>
              <p:nvPr/>
            </p:nvSpPr>
            <p:spPr>
              <a:xfrm>
                <a:off x="3040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9"/>
              <p:cNvSpPr/>
              <p:nvPr/>
            </p:nvSpPr>
            <p:spPr>
              <a:xfrm>
                <a:off x="3192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9"/>
              <p:cNvSpPr/>
              <p:nvPr/>
            </p:nvSpPr>
            <p:spPr>
              <a:xfrm>
                <a:off x="3345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9"/>
              <p:cNvSpPr/>
              <p:nvPr/>
            </p:nvSpPr>
            <p:spPr>
              <a:xfrm>
                <a:off x="3497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9"/>
              <p:cNvSpPr/>
              <p:nvPr/>
            </p:nvSpPr>
            <p:spPr>
              <a:xfrm>
                <a:off x="3649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9"/>
              <p:cNvSpPr/>
              <p:nvPr/>
            </p:nvSpPr>
            <p:spPr>
              <a:xfrm>
                <a:off x="3802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9"/>
              <p:cNvSpPr/>
              <p:nvPr/>
            </p:nvSpPr>
            <p:spPr>
              <a:xfrm>
                <a:off x="3954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9"/>
              <p:cNvSpPr/>
              <p:nvPr/>
            </p:nvSpPr>
            <p:spPr>
              <a:xfrm>
                <a:off x="4107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3" name="Google Shape;5893;p9"/>
              <p:cNvSpPr/>
              <p:nvPr/>
            </p:nvSpPr>
            <p:spPr>
              <a:xfrm>
                <a:off x="4259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4" name="Google Shape;5894;p9"/>
              <p:cNvSpPr/>
              <p:nvPr/>
            </p:nvSpPr>
            <p:spPr>
              <a:xfrm>
                <a:off x="4411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5" name="Google Shape;5895;p9"/>
              <p:cNvSpPr/>
              <p:nvPr/>
            </p:nvSpPr>
            <p:spPr>
              <a:xfrm>
                <a:off x="4564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6" name="Google Shape;5896;p9"/>
              <p:cNvSpPr/>
              <p:nvPr/>
            </p:nvSpPr>
            <p:spPr>
              <a:xfrm>
                <a:off x="4716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7" name="Google Shape;5897;p9"/>
              <p:cNvSpPr/>
              <p:nvPr/>
            </p:nvSpPr>
            <p:spPr>
              <a:xfrm>
                <a:off x="4869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8" name="Google Shape;5898;p9"/>
              <p:cNvSpPr/>
              <p:nvPr/>
            </p:nvSpPr>
            <p:spPr>
              <a:xfrm>
                <a:off x="5021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9" name="Google Shape;5899;p9"/>
              <p:cNvSpPr/>
              <p:nvPr/>
            </p:nvSpPr>
            <p:spPr>
              <a:xfrm>
                <a:off x="5173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0" name="Google Shape;5900;p9"/>
              <p:cNvSpPr/>
              <p:nvPr/>
            </p:nvSpPr>
            <p:spPr>
              <a:xfrm>
                <a:off x="5326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1" name="Google Shape;5901;p9"/>
              <p:cNvSpPr/>
              <p:nvPr/>
            </p:nvSpPr>
            <p:spPr>
              <a:xfrm>
                <a:off x="5478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2" name="Google Shape;5902;p9"/>
              <p:cNvSpPr/>
              <p:nvPr/>
            </p:nvSpPr>
            <p:spPr>
              <a:xfrm>
                <a:off x="5631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3" name="Google Shape;5903;p9"/>
              <p:cNvSpPr/>
              <p:nvPr/>
            </p:nvSpPr>
            <p:spPr>
              <a:xfrm>
                <a:off x="5783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4" name="Google Shape;5904;p9"/>
              <p:cNvSpPr/>
              <p:nvPr/>
            </p:nvSpPr>
            <p:spPr>
              <a:xfrm>
                <a:off x="5935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5" name="Google Shape;5905;p9"/>
              <p:cNvSpPr/>
              <p:nvPr/>
            </p:nvSpPr>
            <p:spPr>
              <a:xfrm>
                <a:off x="6088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6" name="Google Shape;5906;p9"/>
              <p:cNvSpPr/>
              <p:nvPr/>
            </p:nvSpPr>
            <p:spPr>
              <a:xfrm>
                <a:off x="6240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7" name="Google Shape;5907;p9"/>
              <p:cNvSpPr/>
              <p:nvPr/>
            </p:nvSpPr>
            <p:spPr>
              <a:xfrm>
                <a:off x="6393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8" name="Google Shape;5908;p9"/>
              <p:cNvSpPr/>
              <p:nvPr/>
            </p:nvSpPr>
            <p:spPr>
              <a:xfrm>
                <a:off x="6545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9" name="Google Shape;5909;p9"/>
              <p:cNvSpPr/>
              <p:nvPr/>
            </p:nvSpPr>
            <p:spPr>
              <a:xfrm>
                <a:off x="6697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0" name="Google Shape;5910;p9"/>
              <p:cNvSpPr/>
              <p:nvPr/>
            </p:nvSpPr>
            <p:spPr>
              <a:xfrm>
                <a:off x="6850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1" name="Google Shape;5911;p9"/>
              <p:cNvSpPr/>
              <p:nvPr/>
            </p:nvSpPr>
            <p:spPr>
              <a:xfrm>
                <a:off x="7002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2" name="Google Shape;5912;p9"/>
              <p:cNvSpPr/>
              <p:nvPr/>
            </p:nvSpPr>
            <p:spPr>
              <a:xfrm>
                <a:off x="7155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3" name="Google Shape;5913;p9"/>
              <p:cNvSpPr/>
              <p:nvPr/>
            </p:nvSpPr>
            <p:spPr>
              <a:xfrm>
                <a:off x="7307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4" name="Google Shape;5914;p9"/>
              <p:cNvSpPr/>
              <p:nvPr/>
            </p:nvSpPr>
            <p:spPr>
              <a:xfrm>
                <a:off x="7459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5" name="Google Shape;5915;p9"/>
              <p:cNvSpPr/>
              <p:nvPr/>
            </p:nvSpPr>
            <p:spPr>
              <a:xfrm>
                <a:off x="7612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6" name="Google Shape;5916;p9"/>
              <p:cNvSpPr/>
              <p:nvPr/>
            </p:nvSpPr>
            <p:spPr>
              <a:xfrm>
                <a:off x="7764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7" name="Google Shape;5917;p9"/>
              <p:cNvSpPr/>
              <p:nvPr/>
            </p:nvSpPr>
            <p:spPr>
              <a:xfrm>
                <a:off x="7917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8" name="Google Shape;5918;p9"/>
              <p:cNvSpPr/>
              <p:nvPr/>
            </p:nvSpPr>
            <p:spPr>
              <a:xfrm>
                <a:off x="8069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9" name="Google Shape;5919;p9"/>
              <p:cNvSpPr/>
              <p:nvPr/>
            </p:nvSpPr>
            <p:spPr>
              <a:xfrm>
                <a:off x="8221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20" name="Google Shape;5920;p9"/>
            <p:cNvGrpSpPr/>
            <p:nvPr/>
          </p:nvGrpSpPr>
          <p:grpSpPr>
            <a:xfrm>
              <a:off x="1059000" y="1029450"/>
              <a:ext cx="7178400" cy="15600"/>
              <a:chOff x="1059000" y="1101670"/>
              <a:chExt cx="7178400" cy="15600"/>
            </a:xfrm>
          </p:grpSpPr>
          <p:sp>
            <p:nvSpPr>
              <p:cNvPr id="5921" name="Google Shape;5921;p9"/>
              <p:cNvSpPr/>
              <p:nvPr/>
            </p:nvSpPr>
            <p:spPr>
              <a:xfrm>
                <a:off x="1059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2" name="Google Shape;5922;p9"/>
              <p:cNvSpPr/>
              <p:nvPr/>
            </p:nvSpPr>
            <p:spPr>
              <a:xfrm>
                <a:off x="1211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3" name="Google Shape;5923;p9"/>
              <p:cNvSpPr/>
              <p:nvPr/>
            </p:nvSpPr>
            <p:spPr>
              <a:xfrm>
                <a:off x="1363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4" name="Google Shape;5924;p9"/>
              <p:cNvSpPr/>
              <p:nvPr/>
            </p:nvSpPr>
            <p:spPr>
              <a:xfrm>
                <a:off x="1516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5" name="Google Shape;5925;p9"/>
              <p:cNvSpPr/>
              <p:nvPr/>
            </p:nvSpPr>
            <p:spPr>
              <a:xfrm>
                <a:off x="1668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6" name="Google Shape;5926;p9"/>
              <p:cNvSpPr/>
              <p:nvPr/>
            </p:nvSpPr>
            <p:spPr>
              <a:xfrm>
                <a:off x="1821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7" name="Google Shape;5927;p9"/>
              <p:cNvSpPr/>
              <p:nvPr/>
            </p:nvSpPr>
            <p:spPr>
              <a:xfrm>
                <a:off x="1973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8" name="Google Shape;5928;p9"/>
              <p:cNvSpPr/>
              <p:nvPr/>
            </p:nvSpPr>
            <p:spPr>
              <a:xfrm>
                <a:off x="2125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9" name="Google Shape;5929;p9"/>
              <p:cNvSpPr/>
              <p:nvPr/>
            </p:nvSpPr>
            <p:spPr>
              <a:xfrm>
                <a:off x="2278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0" name="Google Shape;5930;p9"/>
              <p:cNvSpPr/>
              <p:nvPr/>
            </p:nvSpPr>
            <p:spPr>
              <a:xfrm>
                <a:off x="2430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1" name="Google Shape;5931;p9"/>
              <p:cNvSpPr/>
              <p:nvPr/>
            </p:nvSpPr>
            <p:spPr>
              <a:xfrm>
                <a:off x="2583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2" name="Google Shape;5932;p9"/>
              <p:cNvSpPr/>
              <p:nvPr/>
            </p:nvSpPr>
            <p:spPr>
              <a:xfrm>
                <a:off x="2735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3" name="Google Shape;5933;p9"/>
              <p:cNvSpPr/>
              <p:nvPr/>
            </p:nvSpPr>
            <p:spPr>
              <a:xfrm>
                <a:off x="2887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4" name="Google Shape;5934;p9"/>
              <p:cNvSpPr/>
              <p:nvPr/>
            </p:nvSpPr>
            <p:spPr>
              <a:xfrm>
                <a:off x="3040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5" name="Google Shape;5935;p9"/>
              <p:cNvSpPr/>
              <p:nvPr/>
            </p:nvSpPr>
            <p:spPr>
              <a:xfrm>
                <a:off x="3192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6" name="Google Shape;5936;p9"/>
              <p:cNvSpPr/>
              <p:nvPr/>
            </p:nvSpPr>
            <p:spPr>
              <a:xfrm>
                <a:off x="3345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7" name="Google Shape;5937;p9"/>
              <p:cNvSpPr/>
              <p:nvPr/>
            </p:nvSpPr>
            <p:spPr>
              <a:xfrm>
                <a:off x="3497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8" name="Google Shape;5938;p9"/>
              <p:cNvSpPr/>
              <p:nvPr/>
            </p:nvSpPr>
            <p:spPr>
              <a:xfrm>
                <a:off x="3649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9" name="Google Shape;5939;p9"/>
              <p:cNvSpPr/>
              <p:nvPr/>
            </p:nvSpPr>
            <p:spPr>
              <a:xfrm>
                <a:off x="3802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0" name="Google Shape;5940;p9"/>
              <p:cNvSpPr/>
              <p:nvPr/>
            </p:nvSpPr>
            <p:spPr>
              <a:xfrm>
                <a:off x="3954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1" name="Google Shape;5941;p9"/>
              <p:cNvSpPr/>
              <p:nvPr/>
            </p:nvSpPr>
            <p:spPr>
              <a:xfrm>
                <a:off x="4107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2" name="Google Shape;5942;p9"/>
              <p:cNvSpPr/>
              <p:nvPr/>
            </p:nvSpPr>
            <p:spPr>
              <a:xfrm>
                <a:off x="4259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3" name="Google Shape;5943;p9"/>
              <p:cNvSpPr/>
              <p:nvPr/>
            </p:nvSpPr>
            <p:spPr>
              <a:xfrm>
                <a:off x="4411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4" name="Google Shape;5944;p9"/>
              <p:cNvSpPr/>
              <p:nvPr/>
            </p:nvSpPr>
            <p:spPr>
              <a:xfrm>
                <a:off x="4564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5" name="Google Shape;5945;p9"/>
              <p:cNvSpPr/>
              <p:nvPr/>
            </p:nvSpPr>
            <p:spPr>
              <a:xfrm>
                <a:off x="4716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6" name="Google Shape;5946;p9"/>
              <p:cNvSpPr/>
              <p:nvPr/>
            </p:nvSpPr>
            <p:spPr>
              <a:xfrm>
                <a:off x="4869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7" name="Google Shape;5947;p9"/>
              <p:cNvSpPr/>
              <p:nvPr/>
            </p:nvSpPr>
            <p:spPr>
              <a:xfrm>
                <a:off x="5021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8" name="Google Shape;5948;p9"/>
              <p:cNvSpPr/>
              <p:nvPr/>
            </p:nvSpPr>
            <p:spPr>
              <a:xfrm>
                <a:off x="5173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9" name="Google Shape;5949;p9"/>
              <p:cNvSpPr/>
              <p:nvPr/>
            </p:nvSpPr>
            <p:spPr>
              <a:xfrm>
                <a:off x="5326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0" name="Google Shape;5950;p9"/>
              <p:cNvSpPr/>
              <p:nvPr/>
            </p:nvSpPr>
            <p:spPr>
              <a:xfrm>
                <a:off x="5478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1" name="Google Shape;5951;p9"/>
              <p:cNvSpPr/>
              <p:nvPr/>
            </p:nvSpPr>
            <p:spPr>
              <a:xfrm>
                <a:off x="5631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2" name="Google Shape;5952;p9"/>
              <p:cNvSpPr/>
              <p:nvPr/>
            </p:nvSpPr>
            <p:spPr>
              <a:xfrm>
                <a:off x="5783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3" name="Google Shape;5953;p9"/>
              <p:cNvSpPr/>
              <p:nvPr/>
            </p:nvSpPr>
            <p:spPr>
              <a:xfrm>
                <a:off x="5935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4" name="Google Shape;5954;p9"/>
              <p:cNvSpPr/>
              <p:nvPr/>
            </p:nvSpPr>
            <p:spPr>
              <a:xfrm>
                <a:off x="6088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5" name="Google Shape;5955;p9"/>
              <p:cNvSpPr/>
              <p:nvPr/>
            </p:nvSpPr>
            <p:spPr>
              <a:xfrm>
                <a:off x="6240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6" name="Google Shape;5956;p9"/>
              <p:cNvSpPr/>
              <p:nvPr/>
            </p:nvSpPr>
            <p:spPr>
              <a:xfrm>
                <a:off x="6393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7" name="Google Shape;5957;p9"/>
              <p:cNvSpPr/>
              <p:nvPr/>
            </p:nvSpPr>
            <p:spPr>
              <a:xfrm>
                <a:off x="6545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8" name="Google Shape;5958;p9"/>
              <p:cNvSpPr/>
              <p:nvPr/>
            </p:nvSpPr>
            <p:spPr>
              <a:xfrm>
                <a:off x="6697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9" name="Google Shape;5959;p9"/>
              <p:cNvSpPr/>
              <p:nvPr/>
            </p:nvSpPr>
            <p:spPr>
              <a:xfrm>
                <a:off x="6850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0" name="Google Shape;5960;p9"/>
              <p:cNvSpPr/>
              <p:nvPr/>
            </p:nvSpPr>
            <p:spPr>
              <a:xfrm>
                <a:off x="7002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1" name="Google Shape;5961;p9"/>
              <p:cNvSpPr/>
              <p:nvPr/>
            </p:nvSpPr>
            <p:spPr>
              <a:xfrm>
                <a:off x="7155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2" name="Google Shape;5962;p9"/>
              <p:cNvSpPr/>
              <p:nvPr/>
            </p:nvSpPr>
            <p:spPr>
              <a:xfrm>
                <a:off x="7307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3" name="Google Shape;5963;p9"/>
              <p:cNvSpPr/>
              <p:nvPr/>
            </p:nvSpPr>
            <p:spPr>
              <a:xfrm>
                <a:off x="7459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4" name="Google Shape;5964;p9"/>
              <p:cNvSpPr/>
              <p:nvPr/>
            </p:nvSpPr>
            <p:spPr>
              <a:xfrm>
                <a:off x="7612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5" name="Google Shape;5965;p9"/>
              <p:cNvSpPr/>
              <p:nvPr/>
            </p:nvSpPr>
            <p:spPr>
              <a:xfrm>
                <a:off x="7764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6" name="Google Shape;5966;p9"/>
              <p:cNvSpPr/>
              <p:nvPr/>
            </p:nvSpPr>
            <p:spPr>
              <a:xfrm>
                <a:off x="7917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7" name="Google Shape;5967;p9"/>
              <p:cNvSpPr/>
              <p:nvPr/>
            </p:nvSpPr>
            <p:spPr>
              <a:xfrm>
                <a:off x="8069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8" name="Google Shape;5968;p9"/>
              <p:cNvSpPr/>
              <p:nvPr/>
            </p:nvSpPr>
            <p:spPr>
              <a:xfrm>
                <a:off x="8221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69" name="Google Shape;5969;p9"/>
            <p:cNvGrpSpPr/>
            <p:nvPr/>
          </p:nvGrpSpPr>
          <p:grpSpPr>
            <a:xfrm>
              <a:off x="1059000" y="1221263"/>
              <a:ext cx="7178400" cy="15600"/>
              <a:chOff x="1059000" y="1365703"/>
              <a:chExt cx="7178400" cy="15600"/>
            </a:xfrm>
          </p:grpSpPr>
          <p:sp>
            <p:nvSpPr>
              <p:cNvPr id="5970" name="Google Shape;5970;p9"/>
              <p:cNvSpPr/>
              <p:nvPr/>
            </p:nvSpPr>
            <p:spPr>
              <a:xfrm>
                <a:off x="1059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1" name="Google Shape;5971;p9"/>
              <p:cNvSpPr/>
              <p:nvPr/>
            </p:nvSpPr>
            <p:spPr>
              <a:xfrm>
                <a:off x="1211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2" name="Google Shape;5972;p9"/>
              <p:cNvSpPr/>
              <p:nvPr/>
            </p:nvSpPr>
            <p:spPr>
              <a:xfrm>
                <a:off x="1363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3" name="Google Shape;5973;p9"/>
              <p:cNvSpPr/>
              <p:nvPr/>
            </p:nvSpPr>
            <p:spPr>
              <a:xfrm>
                <a:off x="1516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4" name="Google Shape;5974;p9"/>
              <p:cNvSpPr/>
              <p:nvPr/>
            </p:nvSpPr>
            <p:spPr>
              <a:xfrm>
                <a:off x="1668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5" name="Google Shape;5975;p9"/>
              <p:cNvSpPr/>
              <p:nvPr/>
            </p:nvSpPr>
            <p:spPr>
              <a:xfrm>
                <a:off x="1821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6" name="Google Shape;5976;p9"/>
              <p:cNvSpPr/>
              <p:nvPr/>
            </p:nvSpPr>
            <p:spPr>
              <a:xfrm>
                <a:off x="1973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7" name="Google Shape;5977;p9"/>
              <p:cNvSpPr/>
              <p:nvPr/>
            </p:nvSpPr>
            <p:spPr>
              <a:xfrm>
                <a:off x="2125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8" name="Google Shape;5978;p9"/>
              <p:cNvSpPr/>
              <p:nvPr/>
            </p:nvSpPr>
            <p:spPr>
              <a:xfrm>
                <a:off x="2278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9" name="Google Shape;5979;p9"/>
              <p:cNvSpPr/>
              <p:nvPr/>
            </p:nvSpPr>
            <p:spPr>
              <a:xfrm>
                <a:off x="2430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0" name="Google Shape;5980;p9"/>
              <p:cNvSpPr/>
              <p:nvPr/>
            </p:nvSpPr>
            <p:spPr>
              <a:xfrm>
                <a:off x="2583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1" name="Google Shape;5981;p9"/>
              <p:cNvSpPr/>
              <p:nvPr/>
            </p:nvSpPr>
            <p:spPr>
              <a:xfrm>
                <a:off x="2735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2" name="Google Shape;5982;p9"/>
              <p:cNvSpPr/>
              <p:nvPr/>
            </p:nvSpPr>
            <p:spPr>
              <a:xfrm>
                <a:off x="2887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3" name="Google Shape;5983;p9"/>
              <p:cNvSpPr/>
              <p:nvPr/>
            </p:nvSpPr>
            <p:spPr>
              <a:xfrm>
                <a:off x="3040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4" name="Google Shape;5984;p9"/>
              <p:cNvSpPr/>
              <p:nvPr/>
            </p:nvSpPr>
            <p:spPr>
              <a:xfrm>
                <a:off x="3192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5" name="Google Shape;5985;p9"/>
              <p:cNvSpPr/>
              <p:nvPr/>
            </p:nvSpPr>
            <p:spPr>
              <a:xfrm>
                <a:off x="3345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6" name="Google Shape;5986;p9"/>
              <p:cNvSpPr/>
              <p:nvPr/>
            </p:nvSpPr>
            <p:spPr>
              <a:xfrm>
                <a:off x="3497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7" name="Google Shape;5987;p9"/>
              <p:cNvSpPr/>
              <p:nvPr/>
            </p:nvSpPr>
            <p:spPr>
              <a:xfrm>
                <a:off x="3649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8" name="Google Shape;5988;p9"/>
              <p:cNvSpPr/>
              <p:nvPr/>
            </p:nvSpPr>
            <p:spPr>
              <a:xfrm>
                <a:off x="3802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9" name="Google Shape;5989;p9"/>
              <p:cNvSpPr/>
              <p:nvPr/>
            </p:nvSpPr>
            <p:spPr>
              <a:xfrm>
                <a:off x="3954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0" name="Google Shape;5990;p9"/>
              <p:cNvSpPr/>
              <p:nvPr/>
            </p:nvSpPr>
            <p:spPr>
              <a:xfrm>
                <a:off x="4107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1" name="Google Shape;5991;p9"/>
              <p:cNvSpPr/>
              <p:nvPr/>
            </p:nvSpPr>
            <p:spPr>
              <a:xfrm>
                <a:off x="4259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2" name="Google Shape;5992;p9"/>
              <p:cNvSpPr/>
              <p:nvPr/>
            </p:nvSpPr>
            <p:spPr>
              <a:xfrm>
                <a:off x="4411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3" name="Google Shape;5993;p9"/>
              <p:cNvSpPr/>
              <p:nvPr/>
            </p:nvSpPr>
            <p:spPr>
              <a:xfrm>
                <a:off x="4564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4" name="Google Shape;5994;p9"/>
              <p:cNvSpPr/>
              <p:nvPr/>
            </p:nvSpPr>
            <p:spPr>
              <a:xfrm>
                <a:off x="4716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5" name="Google Shape;5995;p9"/>
              <p:cNvSpPr/>
              <p:nvPr/>
            </p:nvSpPr>
            <p:spPr>
              <a:xfrm>
                <a:off x="4869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6" name="Google Shape;5996;p9"/>
              <p:cNvSpPr/>
              <p:nvPr/>
            </p:nvSpPr>
            <p:spPr>
              <a:xfrm>
                <a:off x="5021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7" name="Google Shape;5997;p9"/>
              <p:cNvSpPr/>
              <p:nvPr/>
            </p:nvSpPr>
            <p:spPr>
              <a:xfrm>
                <a:off x="5173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8" name="Google Shape;5998;p9"/>
              <p:cNvSpPr/>
              <p:nvPr/>
            </p:nvSpPr>
            <p:spPr>
              <a:xfrm>
                <a:off x="5326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9" name="Google Shape;5999;p9"/>
              <p:cNvSpPr/>
              <p:nvPr/>
            </p:nvSpPr>
            <p:spPr>
              <a:xfrm>
                <a:off x="5478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0" name="Google Shape;6000;p9"/>
              <p:cNvSpPr/>
              <p:nvPr/>
            </p:nvSpPr>
            <p:spPr>
              <a:xfrm>
                <a:off x="5631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1" name="Google Shape;6001;p9"/>
              <p:cNvSpPr/>
              <p:nvPr/>
            </p:nvSpPr>
            <p:spPr>
              <a:xfrm>
                <a:off x="5783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2" name="Google Shape;6002;p9"/>
              <p:cNvSpPr/>
              <p:nvPr/>
            </p:nvSpPr>
            <p:spPr>
              <a:xfrm>
                <a:off x="5935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3" name="Google Shape;6003;p9"/>
              <p:cNvSpPr/>
              <p:nvPr/>
            </p:nvSpPr>
            <p:spPr>
              <a:xfrm>
                <a:off x="6088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4" name="Google Shape;6004;p9"/>
              <p:cNvSpPr/>
              <p:nvPr/>
            </p:nvSpPr>
            <p:spPr>
              <a:xfrm>
                <a:off x="6240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5" name="Google Shape;6005;p9"/>
              <p:cNvSpPr/>
              <p:nvPr/>
            </p:nvSpPr>
            <p:spPr>
              <a:xfrm>
                <a:off x="6393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6" name="Google Shape;6006;p9"/>
              <p:cNvSpPr/>
              <p:nvPr/>
            </p:nvSpPr>
            <p:spPr>
              <a:xfrm>
                <a:off x="6545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7" name="Google Shape;6007;p9"/>
              <p:cNvSpPr/>
              <p:nvPr/>
            </p:nvSpPr>
            <p:spPr>
              <a:xfrm>
                <a:off x="6697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8" name="Google Shape;6008;p9"/>
              <p:cNvSpPr/>
              <p:nvPr/>
            </p:nvSpPr>
            <p:spPr>
              <a:xfrm>
                <a:off x="6850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9" name="Google Shape;6009;p9"/>
              <p:cNvSpPr/>
              <p:nvPr/>
            </p:nvSpPr>
            <p:spPr>
              <a:xfrm>
                <a:off x="7002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0" name="Google Shape;6010;p9"/>
              <p:cNvSpPr/>
              <p:nvPr/>
            </p:nvSpPr>
            <p:spPr>
              <a:xfrm>
                <a:off x="7155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1" name="Google Shape;6011;p9"/>
              <p:cNvSpPr/>
              <p:nvPr/>
            </p:nvSpPr>
            <p:spPr>
              <a:xfrm>
                <a:off x="7307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2" name="Google Shape;6012;p9"/>
              <p:cNvSpPr/>
              <p:nvPr/>
            </p:nvSpPr>
            <p:spPr>
              <a:xfrm>
                <a:off x="7459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3" name="Google Shape;6013;p9"/>
              <p:cNvSpPr/>
              <p:nvPr/>
            </p:nvSpPr>
            <p:spPr>
              <a:xfrm>
                <a:off x="7612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4" name="Google Shape;6014;p9"/>
              <p:cNvSpPr/>
              <p:nvPr/>
            </p:nvSpPr>
            <p:spPr>
              <a:xfrm>
                <a:off x="7764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5" name="Google Shape;6015;p9"/>
              <p:cNvSpPr/>
              <p:nvPr/>
            </p:nvSpPr>
            <p:spPr>
              <a:xfrm>
                <a:off x="7917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6" name="Google Shape;6016;p9"/>
              <p:cNvSpPr/>
              <p:nvPr/>
            </p:nvSpPr>
            <p:spPr>
              <a:xfrm>
                <a:off x="8069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7" name="Google Shape;6017;p9"/>
              <p:cNvSpPr/>
              <p:nvPr/>
            </p:nvSpPr>
            <p:spPr>
              <a:xfrm>
                <a:off x="8221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18" name="Google Shape;6018;p9"/>
            <p:cNvGrpSpPr/>
            <p:nvPr/>
          </p:nvGrpSpPr>
          <p:grpSpPr>
            <a:xfrm>
              <a:off x="1059000" y="1413075"/>
              <a:ext cx="7178400" cy="15600"/>
              <a:chOff x="1059000" y="1629736"/>
              <a:chExt cx="7178400" cy="15600"/>
            </a:xfrm>
          </p:grpSpPr>
          <p:sp>
            <p:nvSpPr>
              <p:cNvPr id="6019" name="Google Shape;6019;p9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0" name="Google Shape;6020;p9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1" name="Google Shape;6021;p9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2" name="Google Shape;6022;p9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3" name="Google Shape;6023;p9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4" name="Google Shape;6024;p9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5" name="Google Shape;6025;p9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6" name="Google Shape;6026;p9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7" name="Google Shape;6027;p9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8" name="Google Shape;6028;p9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9" name="Google Shape;6029;p9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0" name="Google Shape;6030;p9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1" name="Google Shape;6031;p9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2" name="Google Shape;6032;p9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3" name="Google Shape;6033;p9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4" name="Google Shape;6034;p9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5" name="Google Shape;6035;p9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6" name="Google Shape;6036;p9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7" name="Google Shape;6037;p9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8" name="Google Shape;6038;p9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9" name="Google Shape;6039;p9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0" name="Google Shape;6040;p9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1" name="Google Shape;6041;p9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2" name="Google Shape;6042;p9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3" name="Google Shape;6043;p9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4" name="Google Shape;6044;p9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5" name="Google Shape;6045;p9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6" name="Google Shape;6046;p9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7" name="Google Shape;6047;p9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8" name="Google Shape;6048;p9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9" name="Google Shape;6049;p9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0" name="Google Shape;6050;p9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1" name="Google Shape;6051;p9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2" name="Google Shape;6052;p9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3" name="Google Shape;6053;p9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4" name="Google Shape;6054;p9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5" name="Google Shape;6055;p9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6" name="Google Shape;6056;p9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7" name="Google Shape;6057;p9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8" name="Google Shape;6058;p9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9" name="Google Shape;6059;p9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0" name="Google Shape;6060;p9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1" name="Google Shape;6061;p9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2" name="Google Shape;6062;p9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3" name="Google Shape;6063;p9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4" name="Google Shape;6064;p9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5" name="Google Shape;6065;p9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6" name="Google Shape;6066;p9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67" name="Google Shape;6067;p9"/>
            <p:cNvGrpSpPr/>
            <p:nvPr/>
          </p:nvGrpSpPr>
          <p:grpSpPr>
            <a:xfrm>
              <a:off x="1059000" y="1796700"/>
              <a:ext cx="7178400" cy="15600"/>
              <a:chOff x="1059000" y="1893768"/>
              <a:chExt cx="7178400" cy="15600"/>
            </a:xfrm>
          </p:grpSpPr>
          <p:sp>
            <p:nvSpPr>
              <p:cNvPr id="6068" name="Google Shape;6068;p9"/>
              <p:cNvSpPr/>
              <p:nvPr/>
            </p:nvSpPr>
            <p:spPr>
              <a:xfrm>
                <a:off x="1059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9" name="Google Shape;6069;p9"/>
              <p:cNvSpPr/>
              <p:nvPr/>
            </p:nvSpPr>
            <p:spPr>
              <a:xfrm>
                <a:off x="1211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0" name="Google Shape;6070;p9"/>
              <p:cNvSpPr/>
              <p:nvPr/>
            </p:nvSpPr>
            <p:spPr>
              <a:xfrm>
                <a:off x="1363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1" name="Google Shape;6071;p9"/>
              <p:cNvSpPr/>
              <p:nvPr/>
            </p:nvSpPr>
            <p:spPr>
              <a:xfrm>
                <a:off x="1516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2" name="Google Shape;6072;p9"/>
              <p:cNvSpPr/>
              <p:nvPr/>
            </p:nvSpPr>
            <p:spPr>
              <a:xfrm>
                <a:off x="1668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3" name="Google Shape;6073;p9"/>
              <p:cNvSpPr/>
              <p:nvPr/>
            </p:nvSpPr>
            <p:spPr>
              <a:xfrm>
                <a:off x="1821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4" name="Google Shape;6074;p9"/>
              <p:cNvSpPr/>
              <p:nvPr/>
            </p:nvSpPr>
            <p:spPr>
              <a:xfrm>
                <a:off x="1973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5" name="Google Shape;6075;p9"/>
              <p:cNvSpPr/>
              <p:nvPr/>
            </p:nvSpPr>
            <p:spPr>
              <a:xfrm>
                <a:off x="2125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6" name="Google Shape;6076;p9"/>
              <p:cNvSpPr/>
              <p:nvPr/>
            </p:nvSpPr>
            <p:spPr>
              <a:xfrm>
                <a:off x="2278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7" name="Google Shape;6077;p9"/>
              <p:cNvSpPr/>
              <p:nvPr/>
            </p:nvSpPr>
            <p:spPr>
              <a:xfrm>
                <a:off x="2430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8" name="Google Shape;6078;p9"/>
              <p:cNvSpPr/>
              <p:nvPr/>
            </p:nvSpPr>
            <p:spPr>
              <a:xfrm>
                <a:off x="2583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9"/>
              <p:cNvSpPr/>
              <p:nvPr/>
            </p:nvSpPr>
            <p:spPr>
              <a:xfrm>
                <a:off x="2735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9"/>
              <p:cNvSpPr/>
              <p:nvPr/>
            </p:nvSpPr>
            <p:spPr>
              <a:xfrm>
                <a:off x="2887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9"/>
              <p:cNvSpPr/>
              <p:nvPr/>
            </p:nvSpPr>
            <p:spPr>
              <a:xfrm>
                <a:off x="3040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2" name="Google Shape;6082;p9"/>
              <p:cNvSpPr/>
              <p:nvPr/>
            </p:nvSpPr>
            <p:spPr>
              <a:xfrm>
                <a:off x="3192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3" name="Google Shape;6083;p9"/>
              <p:cNvSpPr/>
              <p:nvPr/>
            </p:nvSpPr>
            <p:spPr>
              <a:xfrm>
                <a:off x="3345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4" name="Google Shape;6084;p9"/>
              <p:cNvSpPr/>
              <p:nvPr/>
            </p:nvSpPr>
            <p:spPr>
              <a:xfrm>
                <a:off x="3497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5" name="Google Shape;6085;p9"/>
              <p:cNvSpPr/>
              <p:nvPr/>
            </p:nvSpPr>
            <p:spPr>
              <a:xfrm>
                <a:off x="3649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6" name="Google Shape;6086;p9"/>
              <p:cNvSpPr/>
              <p:nvPr/>
            </p:nvSpPr>
            <p:spPr>
              <a:xfrm>
                <a:off x="3802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7" name="Google Shape;6087;p9"/>
              <p:cNvSpPr/>
              <p:nvPr/>
            </p:nvSpPr>
            <p:spPr>
              <a:xfrm>
                <a:off x="3954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8" name="Google Shape;6088;p9"/>
              <p:cNvSpPr/>
              <p:nvPr/>
            </p:nvSpPr>
            <p:spPr>
              <a:xfrm>
                <a:off x="4107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9" name="Google Shape;6089;p9"/>
              <p:cNvSpPr/>
              <p:nvPr/>
            </p:nvSpPr>
            <p:spPr>
              <a:xfrm>
                <a:off x="4259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0" name="Google Shape;6090;p9"/>
              <p:cNvSpPr/>
              <p:nvPr/>
            </p:nvSpPr>
            <p:spPr>
              <a:xfrm>
                <a:off x="4411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9"/>
              <p:cNvSpPr/>
              <p:nvPr/>
            </p:nvSpPr>
            <p:spPr>
              <a:xfrm>
                <a:off x="4564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2" name="Google Shape;6092;p9"/>
              <p:cNvSpPr/>
              <p:nvPr/>
            </p:nvSpPr>
            <p:spPr>
              <a:xfrm>
                <a:off x="4716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3" name="Google Shape;6093;p9"/>
              <p:cNvSpPr/>
              <p:nvPr/>
            </p:nvSpPr>
            <p:spPr>
              <a:xfrm>
                <a:off x="4869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4" name="Google Shape;6094;p9"/>
              <p:cNvSpPr/>
              <p:nvPr/>
            </p:nvSpPr>
            <p:spPr>
              <a:xfrm>
                <a:off x="5021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5" name="Google Shape;6095;p9"/>
              <p:cNvSpPr/>
              <p:nvPr/>
            </p:nvSpPr>
            <p:spPr>
              <a:xfrm>
                <a:off x="5173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6" name="Google Shape;6096;p9"/>
              <p:cNvSpPr/>
              <p:nvPr/>
            </p:nvSpPr>
            <p:spPr>
              <a:xfrm>
                <a:off x="5326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7" name="Google Shape;6097;p9"/>
              <p:cNvSpPr/>
              <p:nvPr/>
            </p:nvSpPr>
            <p:spPr>
              <a:xfrm>
                <a:off x="5478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8" name="Google Shape;6098;p9"/>
              <p:cNvSpPr/>
              <p:nvPr/>
            </p:nvSpPr>
            <p:spPr>
              <a:xfrm>
                <a:off x="5631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9" name="Google Shape;6099;p9"/>
              <p:cNvSpPr/>
              <p:nvPr/>
            </p:nvSpPr>
            <p:spPr>
              <a:xfrm>
                <a:off x="5783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0" name="Google Shape;6100;p9"/>
              <p:cNvSpPr/>
              <p:nvPr/>
            </p:nvSpPr>
            <p:spPr>
              <a:xfrm>
                <a:off x="5935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1" name="Google Shape;6101;p9"/>
              <p:cNvSpPr/>
              <p:nvPr/>
            </p:nvSpPr>
            <p:spPr>
              <a:xfrm>
                <a:off x="6088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2" name="Google Shape;6102;p9"/>
              <p:cNvSpPr/>
              <p:nvPr/>
            </p:nvSpPr>
            <p:spPr>
              <a:xfrm>
                <a:off x="6240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3" name="Google Shape;6103;p9"/>
              <p:cNvSpPr/>
              <p:nvPr/>
            </p:nvSpPr>
            <p:spPr>
              <a:xfrm>
                <a:off x="6393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4" name="Google Shape;6104;p9"/>
              <p:cNvSpPr/>
              <p:nvPr/>
            </p:nvSpPr>
            <p:spPr>
              <a:xfrm>
                <a:off x="6545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5" name="Google Shape;6105;p9"/>
              <p:cNvSpPr/>
              <p:nvPr/>
            </p:nvSpPr>
            <p:spPr>
              <a:xfrm>
                <a:off x="6697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6" name="Google Shape;6106;p9"/>
              <p:cNvSpPr/>
              <p:nvPr/>
            </p:nvSpPr>
            <p:spPr>
              <a:xfrm>
                <a:off x="6850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7" name="Google Shape;6107;p9"/>
              <p:cNvSpPr/>
              <p:nvPr/>
            </p:nvSpPr>
            <p:spPr>
              <a:xfrm>
                <a:off x="7002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8" name="Google Shape;6108;p9"/>
              <p:cNvSpPr/>
              <p:nvPr/>
            </p:nvSpPr>
            <p:spPr>
              <a:xfrm>
                <a:off x="7155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9" name="Google Shape;6109;p9"/>
              <p:cNvSpPr/>
              <p:nvPr/>
            </p:nvSpPr>
            <p:spPr>
              <a:xfrm>
                <a:off x="7307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0" name="Google Shape;6110;p9"/>
              <p:cNvSpPr/>
              <p:nvPr/>
            </p:nvSpPr>
            <p:spPr>
              <a:xfrm>
                <a:off x="7459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1" name="Google Shape;6111;p9"/>
              <p:cNvSpPr/>
              <p:nvPr/>
            </p:nvSpPr>
            <p:spPr>
              <a:xfrm>
                <a:off x="7612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2" name="Google Shape;6112;p9"/>
              <p:cNvSpPr/>
              <p:nvPr/>
            </p:nvSpPr>
            <p:spPr>
              <a:xfrm>
                <a:off x="7764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3" name="Google Shape;6113;p9"/>
              <p:cNvSpPr/>
              <p:nvPr/>
            </p:nvSpPr>
            <p:spPr>
              <a:xfrm>
                <a:off x="7917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4" name="Google Shape;6114;p9"/>
              <p:cNvSpPr/>
              <p:nvPr/>
            </p:nvSpPr>
            <p:spPr>
              <a:xfrm>
                <a:off x="8069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5" name="Google Shape;6115;p9"/>
              <p:cNvSpPr/>
              <p:nvPr/>
            </p:nvSpPr>
            <p:spPr>
              <a:xfrm>
                <a:off x="8221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16" name="Google Shape;6116;p9"/>
            <p:cNvGrpSpPr/>
            <p:nvPr/>
          </p:nvGrpSpPr>
          <p:grpSpPr>
            <a:xfrm>
              <a:off x="1059000" y="1988513"/>
              <a:ext cx="7178400" cy="15600"/>
              <a:chOff x="1059000" y="2157801"/>
              <a:chExt cx="7178400" cy="15600"/>
            </a:xfrm>
          </p:grpSpPr>
          <p:sp>
            <p:nvSpPr>
              <p:cNvPr id="6117" name="Google Shape;6117;p9"/>
              <p:cNvSpPr/>
              <p:nvPr/>
            </p:nvSpPr>
            <p:spPr>
              <a:xfrm>
                <a:off x="105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8" name="Google Shape;6118;p9"/>
              <p:cNvSpPr/>
              <p:nvPr/>
            </p:nvSpPr>
            <p:spPr>
              <a:xfrm>
                <a:off x="121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9" name="Google Shape;6119;p9"/>
              <p:cNvSpPr/>
              <p:nvPr/>
            </p:nvSpPr>
            <p:spPr>
              <a:xfrm>
                <a:off x="136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0" name="Google Shape;6120;p9"/>
              <p:cNvSpPr/>
              <p:nvPr/>
            </p:nvSpPr>
            <p:spPr>
              <a:xfrm>
                <a:off x="151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1" name="Google Shape;6121;p9"/>
              <p:cNvSpPr/>
              <p:nvPr/>
            </p:nvSpPr>
            <p:spPr>
              <a:xfrm>
                <a:off x="166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2" name="Google Shape;6122;p9"/>
              <p:cNvSpPr/>
              <p:nvPr/>
            </p:nvSpPr>
            <p:spPr>
              <a:xfrm>
                <a:off x="182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3" name="Google Shape;6123;p9"/>
              <p:cNvSpPr/>
              <p:nvPr/>
            </p:nvSpPr>
            <p:spPr>
              <a:xfrm>
                <a:off x="197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4" name="Google Shape;6124;p9"/>
              <p:cNvSpPr/>
              <p:nvPr/>
            </p:nvSpPr>
            <p:spPr>
              <a:xfrm>
                <a:off x="212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5" name="Google Shape;6125;p9"/>
              <p:cNvSpPr/>
              <p:nvPr/>
            </p:nvSpPr>
            <p:spPr>
              <a:xfrm>
                <a:off x="227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6" name="Google Shape;6126;p9"/>
              <p:cNvSpPr/>
              <p:nvPr/>
            </p:nvSpPr>
            <p:spPr>
              <a:xfrm>
                <a:off x="243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7" name="Google Shape;6127;p9"/>
              <p:cNvSpPr/>
              <p:nvPr/>
            </p:nvSpPr>
            <p:spPr>
              <a:xfrm>
                <a:off x="258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8" name="Google Shape;6128;p9"/>
              <p:cNvSpPr/>
              <p:nvPr/>
            </p:nvSpPr>
            <p:spPr>
              <a:xfrm>
                <a:off x="273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9" name="Google Shape;6129;p9"/>
              <p:cNvSpPr/>
              <p:nvPr/>
            </p:nvSpPr>
            <p:spPr>
              <a:xfrm>
                <a:off x="288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0" name="Google Shape;6130;p9"/>
              <p:cNvSpPr/>
              <p:nvPr/>
            </p:nvSpPr>
            <p:spPr>
              <a:xfrm>
                <a:off x="304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1" name="Google Shape;6131;p9"/>
              <p:cNvSpPr/>
              <p:nvPr/>
            </p:nvSpPr>
            <p:spPr>
              <a:xfrm>
                <a:off x="319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2" name="Google Shape;6132;p9"/>
              <p:cNvSpPr/>
              <p:nvPr/>
            </p:nvSpPr>
            <p:spPr>
              <a:xfrm>
                <a:off x="334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3" name="Google Shape;6133;p9"/>
              <p:cNvSpPr/>
              <p:nvPr/>
            </p:nvSpPr>
            <p:spPr>
              <a:xfrm>
                <a:off x="349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4" name="Google Shape;6134;p9"/>
              <p:cNvSpPr/>
              <p:nvPr/>
            </p:nvSpPr>
            <p:spPr>
              <a:xfrm>
                <a:off x="364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5" name="Google Shape;6135;p9"/>
              <p:cNvSpPr/>
              <p:nvPr/>
            </p:nvSpPr>
            <p:spPr>
              <a:xfrm>
                <a:off x="380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6" name="Google Shape;6136;p9"/>
              <p:cNvSpPr/>
              <p:nvPr/>
            </p:nvSpPr>
            <p:spPr>
              <a:xfrm>
                <a:off x="395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7" name="Google Shape;6137;p9"/>
              <p:cNvSpPr/>
              <p:nvPr/>
            </p:nvSpPr>
            <p:spPr>
              <a:xfrm>
                <a:off x="410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8" name="Google Shape;6138;p9"/>
              <p:cNvSpPr/>
              <p:nvPr/>
            </p:nvSpPr>
            <p:spPr>
              <a:xfrm>
                <a:off x="425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9" name="Google Shape;6139;p9"/>
              <p:cNvSpPr/>
              <p:nvPr/>
            </p:nvSpPr>
            <p:spPr>
              <a:xfrm>
                <a:off x="441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0" name="Google Shape;6140;p9"/>
              <p:cNvSpPr/>
              <p:nvPr/>
            </p:nvSpPr>
            <p:spPr>
              <a:xfrm>
                <a:off x="4564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1" name="Google Shape;6141;p9"/>
              <p:cNvSpPr/>
              <p:nvPr/>
            </p:nvSpPr>
            <p:spPr>
              <a:xfrm>
                <a:off x="4716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2" name="Google Shape;6142;p9"/>
              <p:cNvSpPr/>
              <p:nvPr/>
            </p:nvSpPr>
            <p:spPr>
              <a:xfrm>
                <a:off x="486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3" name="Google Shape;6143;p9"/>
              <p:cNvSpPr/>
              <p:nvPr/>
            </p:nvSpPr>
            <p:spPr>
              <a:xfrm>
                <a:off x="502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4" name="Google Shape;6144;p9"/>
              <p:cNvSpPr/>
              <p:nvPr/>
            </p:nvSpPr>
            <p:spPr>
              <a:xfrm>
                <a:off x="517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5" name="Google Shape;6145;p9"/>
              <p:cNvSpPr/>
              <p:nvPr/>
            </p:nvSpPr>
            <p:spPr>
              <a:xfrm>
                <a:off x="532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6" name="Google Shape;6146;p9"/>
              <p:cNvSpPr/>
              <p:nvPr/>
            </p:nvSpPr>
            <p:spPr>
              <a:xfrm>
                <a:off x="547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7" name="Google Shape;6147;p9"/>
              <p:cNvSpPr/>
              <p:nvPr/>
            </p:nvSpPr>
            <p:spPr>
              <a:xfrm>
                <a:off x="563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8" name="Google Shape;6148;p9"/>
              <p:cNvSpPr/>
              <p:nvPr/>
            </p:nvSpPr>
            <p:spPr>
              <a:xfrm>
                <a:off x="578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9" name="Google Shape;6149;p9"/>
              <p:cNvSpPr/>
              <p:nvPr/>
            </p:nvSpPr>
            <p:spPr>
              <a:xfrm>
                <a:off x="593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0" name="Google Shape;6150;p9"/>
              <p:cNvSpPr/>
              <p:nvPr/>
            </p:nvSpPr>
            <p:spPr>
              <a:xfrm>
                <a:off x="608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1" name="Google Shape;6151;p9"/>
              <p:cNvSpPr/>
              <p:nvPr/>
            </p:nvSpPr>
            <p:spPr>
              <a:xfrm>
                <a:off x="624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2" name="Google Shape;6152;p9"/>
              <p:cNvSpPr/>
              <p:nvPr/>
            </p:nvSpPr>
            <p:spPr>
              <a:xfrm>
                <a:off x="639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3" name="Google Shape;6153;p9"/>
              <p:cNvSpPr/>
              <p:nvPr/>
            </p:nvSpPr>
            <p:spPr>
              <a:xfrm>
                <a:off x="654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4" name="Google Shape;6154;p9"/>
              <p:cNvSpPr/>
              <p:nvPr/>
            </p:nvSpPr>
            <p:spPr>
              <a:xfrm>
                <a:off x="669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5" name="Google Shape;6155;p9"/>
              <p:cNvSpPr/>
              <p:nvPr/>
            </p:nvSpPr>
            <p:spPr>
              <a:xfrm>
                <a:off x="685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6" name="Google Shape;6156;p9"/>
              <p:cNvSpPr/>
              <p:nvPr/>
            </p:nvSpPr>
            <p:spPr>
              <a:xfrm>
                <a:off x="700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7" name="Google Shape;6157;p9"/>
              <p:cNvSpPr/>
              <p:nvPr/>
            </p:nvSpPr>
            <p:spPr>
              <a:xfrm>
                <a:off x="715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8" name="Google Shape;6158;p9"/>
              <p:cNvSpPr/>
              <p:nvPr/>
            </p:nvSpPr>
            <p:spPr>
              <a:xfrm>
                <a:off x="730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9" name="Google Shape;6159;p9"/>
              <p:cNvSpPr/>
              <p:nvPr/>
            </p:nvSpPr>
            <p:spPr>
              <a:xfrm>
                <a:off x="745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0" name="Google Shape;6160;p9"/>
              <p:cNvSpPr/>
              <p:nvPr/>
            </p:nvSpPr>
            <p:spPr>
              <a:xfrm>
                <a:off x="761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1" name="Google Shape;6161;p9"/>
              <p:cNvSpPr/>
              <p:nvPr/>
            </p:nvSpPr>
            <p:spPr>
              <a:xfrm>
                <a:off x="776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2" name="Google Shape;6162;p9"/>
              <p:cNvSpPr/>
              <p:nvPr/>
            </p:nvSpPr>
            <p:spPr>
              <a:xfrm>
                <a:off x="791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3" name="Google Shape;6163;p9"/>
              <p:cNvSpPr/>
              <p:nvPr/>
            </p:nvSpPr>
            <p:spPr>
              <a:xfrm>
                <a:off x="806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4" name="Google Shape;6164;p9"/>
              <p:cNvSpPr/>
              <p:nvPr/>
            </p:nvSpPr>
            <p:spPr>
              <a:xfrm>
                <a:off x="822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65" name="Google Shape;6165;p9"/>
            <p:cNvGrpSpPr/>
            <p:nvPr/>
          </p:nvGrpSpPr>
          <p:grpSpPr>
            <a:xfrm>
              <a:off x="1059000" y="2563950"/>
              <a:ext cx="7178400" cy="15600"/>
              <a:chOff x="1059000" y="2421834"/>
              <a:chExt cx="7178400" cy="15600"/>
            </a:xfrm>
          </p:grpSpPr>
          <p:sp>
            <p:nvSpPr>
              <p:cNvPr id="6166" name="Google Shape;6166;p9"/>
              <p:cNvSpPr/>
              <p:nvPr/>
            </p:nvSpPr>
            <p:spPr>
              <a:xfrm>
                <a:off x="1059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7" name="Google Shape;6167;p9"/>
              <p:cNvSpPr/>
              <p:nvPr/>
            </p:nvSpPr>
            <p:spPr>
              <a:xfrm>
                <a:off x="1211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8" name="Google Shape;6168;p9"/>
              <p:cNvSpPr/>
              <p:nvPr/>
            </p:nvSpPr>
            <p:spPr>
              <a:xfrm>
                <a:off x="1363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9" name="Google Shape;6169;p9"/>
              <p:cNvSpPr/>
              <p:nvPr/>
            </p:nvSpPr>
            <p:spPr>
              <a:xfrm>
                <a:off x="1516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0" name="Google Shape;6170;p9"/>
              <p:cNvSpPr/>
              <p:nvPr/>
            </p:nvSpPr>
            <p:spPr>
              <a:xfrm>
                <a:off x="1668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1" name="Google Shape;6171;p9"/>
              <p:cNvSpPr/>
              <p:nvPr/>
            </p:nvSpPr>
            <p:spPr>
              <a:xfrm>
                <a:off x="1821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2" name="Google Shape;6172;p9"/>
              <p:cNvSpPr/>
              <p:nvPr/>
            </p:nvSpPr>
            <p:spPr>
              <a:xfrm>
                <a:off x="1973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3" name="Google Shape;6173;p9"/>
              <p:cNvSpPr/>
              <p:nvPr/>
            </p:nvSpPr>
            <p:spPr>
              <a:xfrm>
                <a:off x="2125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4" name="Google Shape;6174;p9"/>
              <p:cNvSpPr/>
              <p:nvPr/>
            </p:nvSpPr>
            <p:spPr>
              <a:xfrm>
                <a:off x="2278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5" name="Google Shape;6175;p9"/>
              <p:cNvSpPr/>
              <p:nvPr/>
            </p:nvSpPr>
            <p:spPr>
              <a:xfrm>
                <a:off x="2430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6" name="Google Shape;6176;p9"/>
              <p:cNvSpPr/>
              <p:nvPr/>
            </p:nvSpPr>
            <p:spPr>
              <a:xfrm>
                <a:off x="2583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7" name="Google Shape;6177;p9"/>
              <p:cNvSpPr/>
              <p:nvPr/>
            </p:nvSpPr>
            <p:spPr>
              <a:xfrm>
                <a:off x="2735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8" name="Google Shape;6178;p9"/>
              <p:cNvSpPr/>
              <p:nvPr/>
            </p:nvSpPr>
            <p:spPr>
              <a:xfrm>
                <a:off x="2887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9" name="Google Shape;6179;p9"/>
              <p:cNvSpPr/>
              <p:nvPr/>
            </p:nvSpPr>
            <p:spPr>
              <a:xfrm>
                <a:off x="3040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0" name="Google Shape;6180;p9"/>
              <p:cNvSpPr/>
              <p:nvPr/>
            </p:nvSpPr>
            <p:spPr>
              <a:xfrm>
                <a:off x="3192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1" name="Google Shape;6181;p9"/>
              <p:cNvSpPr/>
              <p:nvPr/>
            </p:nvSpPr>
            <p:spPr>
              <a:xfrm>
                <a:off x="3345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2" name="Google Shape;6182;p9"/>
              <p:cNvSpPr/>
              <p:nvPr/>
            </p:nvSpPr>
            <p:spPr>
              <a:xfrm>
                <a:off x="3497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3" name="Google Shape;6183;p9"/>
              <p:cNvSpPr/>
              <p:nvPr/>
            </p:nvSpPr>
            <p:spPr>
              <a:xfrm>
                <a:off x="3649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4" name="Google Shape;6184;p9"/>
              <p:cNvSpPr/>
              <p:nvPr/>
            </p:nvSpPr>
            <p:spPr>
              <a:xfrm>
                <a:off x="3802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5" name="Google Shape;6185;p9"/>
              <p:cNvSpPr/>
              <p:nvPr/>
            </p:nvSpPr>
            <p:spPr>
              <a:xfrm>
                <a:off x="3954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6" name="Google Shape;6186;p9"/>
              <p:cNvSpPr/>
              <p:nvPr/>
            </p:nvSpPr>
            <p:spPr>
              <a:xfrm>
                <a:off x="4107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7" name="Google Shape;6187;p9"/>
              <p:cNvSpPr/>
              <p:nvPr/>
            </p:nvSpPr>
            <p:spPr>
              <a:xfrm>
                <a:off x="4259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8" name="Google Shape;6188;p9"/>
              <p:cNvSpPr/>
              <p:nvPr/>
            </p:nvSpPr>
            <p:spPr>
              <a:xfrm>
                <a:off x="4411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9" name="Google Shape;6189;p9"/>
              <p:cNvSpPr/>
              <p:nvPr/>
            </p:nvSpPr>
            <p:spPr>
              <a:xfrm>
                <a:off x="4564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0" name="Google Shape;6190;p9"/>
              <p:cNvSpPr/>
              <p:nvPr/>
            </p:nvSpPr>
            <p:spPr>
              <a:xfrm>
                <a:off x="4716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1" name="Google Shape;6191;p9"/>
              <p:cNvSpPr/>
              <p:nvPr/>
            </p:nvSpPr>
            <p:spPr>
              <a:xfrm>
                <a:off x="4869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2" name="Google Shape;6192;p9"/>
              <p:cNvSpPr/>
              <p:nvPr/>
            </p:nvSpPr>
            <p:spPr>
              <a:xfrm>
                <a:off x="5021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3" name="Google Shape;6193;p9"/>
              <p:cNvSpPr/>
              <p:nvPr/>
            </p:nvSpPr>
            <p:spPr>
              <a:xfrm>
                <a:off x="5173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4" name="Google Shape;6194;p9"/>
              <p:cNvSpPr/>
              <p:nvPr/>
            </p:nvSpPr>
            <p:spPr>
              <a:xfrm>
                <a:off x="5326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5" name="Google Shape;6195;p9"/>
              <p:cNvSpPr/>
              <p:nvPr/>
            </p:nvSpPr>
            <p:spPr>
              <a:xfrm>
                <a:off x="5478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6" name="Google Shape;6196;p9"/>
              <p:cNvSpPr/>
              <p:nvPr/>
            </p:nvSpPr>
            <p:spPr>
              <a:xfrm>
                <a:off x="5631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7" name="Google Shape;6197;p9"/>
              <p:cNvSpPr/>
              <p:nvPr/>
            </p:nvSpPr>
            <p:spPr>
              <a:xfrm>
                <a:off x="5783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8" name="Google Shape;6198;p9"/>
              <p:cNvSpPr/>
              <p:nvPr/>
            </p:nvSpPr>
            <p:spPr>
              <a:xfrm>
                <a:off x="5935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9" name="Google Shape;6199;p9"/>
              <p:cNvSpPr/>
              <p:nvPr/>
            </p:nvSpPr>
            <p:spPr>
              <a:xfrm>
                <a:off x="6088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0" name="Google Shape;6200;p9"/>
              <p:cNvSpPr/>
              <p:nvPr/>
            </p:nvSpPr>
            <p:spPr>
              <a:xfrm>
                <a:off x="6240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1" name="Google Shape;6201;p9"/>
              <p:cNvSpPr/>
              <p:nvPr/>
            </p:nvSpPr>
            <p:spPr>
              <a:xfrm>
                <a:off x="6393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2" name="Google Shape;6202;p9"/>
              <p:cNvSpPr/>
              <p:nvPr/>
            </p:nvSpPr>
            <p:spPr>
              <a:xfrm>
                <a:off x="6545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3" name="Google Shape;6203;p9"/>
              <p:cNvSpPr/>
              <p:nvPr/>
            </p:nvSpPr>
            <p:spPr>
              <a:xfrm>
                <a:off x="6697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4" name="Google Shape;6204;p9"/>
              <p:cNvSpPr/>
              <p:nvPr/>
            </p:nvSpPr>
            <p:spPr>
              <a:xfrm>
                <a:off x="6850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5" name="Google Shape;6205;p9"/>
              <p:cNvSpPr/>
              <p:nvPr/>
            </p:nvSpPr>
            <p:spPr>
              <a:xfrm>
                <a:off x="7002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6" name="Google Shape;6206;p9"/>
              <p:cNvSpPr/>
              <p:nvPr/>
            </p:nvSpPr>
            <p:spPr>
              <a:xfrm>
                <a:off x="7155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7" name="Google Shape;6207;p9"/>
              <p:cNvSpPr/>
              <p:nvPr/>
            </p:nvSpPr>
            <p:spPr>
              <a:xfrm>
                <a:off x="7307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8" name="Google Shape;6208;p9"/>
              <p:cNvSpPr/>
              <p:nvPr/>
            </p:nvSpPr>
            <p:spPr>
              <a:xfrm>
                <a:off x="7459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9" name="Google Shape;6209;p9"/>
              <p:cNvSpPr/>
              <p:nvPr/>
            </p:nvSpPr>
            <p:spPr>
              <a:xfrm>
                <a:off x="7612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0" name="Google Shape;6210;p9"/>
              <p:cNvSpPr/>
              <p:nvPr/>
            </p:nvSpPr>
            <p:spPr>
              <a:xfrm>
                <a:off x="7764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1" name="Google Shape;6211;p9"/>
              <p:cNvSpPr/>
              <p:nvPr/>
            </p:nvSpPr>
            <p:spPr>
              <a:xfrm>
                <a:off x="7917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2" name="Google Shape;6212;p9"/>
              <p:cNvSpPr/>
              <p:nvPr/>
            </p:nvSpPr>
            <p:spPr>
              <a:xfrm>
                <a:off x="8069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3" name="Google Shape;6213;p9"/>
              <p:cNvSpPr/>
              <p:nvPr/>
            </p:nvSpPr>
            <p:spPr>
              <a:xfrm>
                <a:off x="8221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14" name="Google Shape;6214;p9"/>
            <p:cNvGrpSpPr/>
            <p:nvPr/>
          </p:nvGrpSpPr>
          <p:grpSpPr>
            <a:xfrm>
              <a:off x="1059000" y="2947575"/>
              <a:ext cx="7178400" cy="15600"/>
              <a:chOff x="1059000" y="2685866"/>
              <a:chExt cx="7178400" cy="15600"/>
            </a:xfrm>
          </p:grpSpPr>
          <p:sp>
            <p:nvSpPr>
              <p:cNvPr id="6215" name="Google Shape;6215;p9"/>
              <p:cNvSpPr/>
              <p:nvPr/>
            </p:nvSpPr>
            <p:spPr>
              <a:xfrm>
                <a:off x="1059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6" name="Google Shape;6216;p9"/>
              <p:cNvSpPr/>
              <p:nvPr/>
            </p:nvSpPr>
            <p:spPr>
              <a:xfrm>
                <a:off x="1211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7" name="Google Shape;6217;p9"/>
              <p:cNvSpPr/>
              <p:nvPr/>
            </p:nvSpPr>
            <p:spPr>
              <a:xfrm>
                <a:off x="1363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8" name="Google Shape;6218;p9"/>
              <p:cNvSpPr/>
              <p:nvPr/>
            </p:nvSpPr>
            <p:spPr>
              <a:xfrm>
                <a:off x="1516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9" name="Google Shape;6219;p9"/>
              <p:cNvSpPr/>
              <p:nvPr/>
            </p:nvSpPr>
            <p:spPr>
              <a:xfrm>
                <a:off x="1668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0" name="Google Shape;6220;p9"/>
              <p:cNvSpPr/>
              <p:nvPr/>
            </p:nvSpPr>
            <p:spPr>
              <a:xfrm>
                <a:off x="1821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1" name="Google Shape;6221;p9"/>
              <p:cNvSpPr/>
              <p:nvPr/>
            </p:nvSpPr>
            <p:spPr>
              <a:xfrm>
                <a:off x="1973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2" name="Google Shape;6222;p9"/>
              <p:cNvSpPr/>
              <p:nvPr/>
            </p:nvSpPr>
            <p:spPr>
              <a:xfrm>
                <a:off x="2125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3" name="Google Shape;6223;p9"/>
              <p:cNvSpPr/>
              <p:nvPr/>
            </p:nvSpPr>
            <p:spPr>
              <a:xfrm>
                <a:off x="2278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4" name="Google Shape;6224;p9"/>
              <p:cNvSpPr/>
              <p:nvPr/>
            </p:nvSpPr>
            <p:spPr>
              <a:xfrm>
                <a:off x="2430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5" name="Google Shape;6225;p9"/>
              <p:cNvSpPr/>
              <p:nvPr/>
            </p:nvSpPr>
            <p:spPr>
              <a:xfrm>
                <a:off x="2583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6" name="Google Shape;6226;p9"/>
              <p:cNvSpPr/>
              <p:nvPr/>
            </p:nvSpPr>
            <p:spPr>
              <a:xfrm>
                <a:off x="2735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7" name="Google Shape;6227;p9"/>
              <p:cNvSpPr/>
              <p:nvPr/>
            </p:nvSpPr>
            <p:spPr>
              <a:xfrm>
                <a:off x="2887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8" name="Google Shape;6228;p9"/>
              <p:cNvSpPr/>
              <p:nvPr/>
            </p:nvSpPr>
            <p:spPr>
              <a:xfrm>
                <a:off x="3040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9" name="Google Shape;6229;p9"/>
              <p:cNvSpPr/>
              <p:nvPr/>
            </p:nvSpPr>
            <p:spPr>
              <a:xfrm>
                <a:off x="3192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0" name="Google Shape;6230;p9"/>
              <p:cNvSpPr/>
              <p:nvPr/>
            </p:nvSpPr>
            <p:spPr>
              <a:xfrm>
                <a:off x="3345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1" name="Google Shape;6231;p9"/>
              <p:cNvSpPr/>
              <p:nvPr/>
            </p:nvSpPr>
            <p:spPr>
              <a:xfrm>
                <a:off x="3497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2" name="Google Shape;6232;p9"/>
              <p:cNvSpPr/>
              <p:nvPr/>
            </p:nvSpPr>
            <p:spPr>
              <a:xfrm>
                <a:off x="3649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3" name="Google Shape;6233;p9"/>
              <p:cNvSpPr/>
              <p:nvPr/>
            </p:nvSpPr>
            <p:spPr>
              <a:xfrm>
                <a:off x="3802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4" name="Google Shape;6234;p9"/>
              <p:cNvSpPr/>
              <p:nvPr/>
            </p:nvSpPr>
            <p:spPr>
              <a:xfrm>
                <a:off x="3954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5" name="Google Shape;6235;p9"/>
              <p:cNvSpPr/>
              <p:nvPr/>
            </p:nvSpPr>
            <p:spPr>
              <a:xfrm>
                <a:off x="4107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6" name="Google Shape;6236;p9"/>
              <p:cNvSpPr/>
              <p:nvPr/>
            </p:nvSpPr>
            <p:spPr>
              <a:xfrm>
                <a:off x="4259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7" name="Google Shape;6237;p9"/>
              <p:cNvSpPr/>
              <p:nvPr/>
            </p:nvSpPr>
            <p:spPr>
              <a:xfrm>
                <a:off x="4411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8" name="Google Shape;6238;p9"/>
              <p:cNvSpPr/>
              <p:nvPr/>
            </p:nvSpPr>
            <p:spPr>
              <a:xfrm>
                <a:off x="4564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9" name="Google Shape;6239;p9"/>
              <p:cNvSpPr/>
              <p:nvPr/>
            </p:nvSpPr>
            <p:spPr>
              <a:xfrm>
                <a:off x="4716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0" name="Google Shape;6240;p9"/>
              <p:cNvSpPr/>
              <p:nvPr/>
            </p:nvSpPr>
            <p:spPr>
              <a:xfrm>
                <a:off x="4869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1" name="Google Shape;6241;p9"/>
              <p:cNvSpPr/>
              <p:nvPr/>
            </p:nvSpPr>
            <p:spPr>
              <a:xfrm>
                <a:off x="5021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2" name="Google Shape;6242;p9"/>
              <p:cNvSpPr/>
              <p:nvPr/>
            </p:nvSpPr>
            <p:spPr>
              <a:xfrm>
                <a:off x="5173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3" name="Google Shape;6243;p9"/>
              <p:cNvSpPr/>
              <p:nvPr/>
            </p:nvSpPr>
            <p:spPr>
              <a:xfrm>
                <a:off x="5326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4" name="Google Shape;6244;p9"/>
              <p:cNvSpPr/>
              <p:nvPr/>
            </p:nvSpPr>
            <p:spPr>
              <a:xfrm>
                <a:off x="5478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5" name="Google Shape;6245;p9"/>
              <p:cNvSpPr/>
              <p:nvPr/>
            </p:nvSpPr>
            <p:spPr>
              <a:xfrm>
                <a:off x="5631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6" name="Google Shape;6246;p9"/>
              <p:cNvSpPr/>
              <p:nvPr/>
            </p:nvSpPr>
            <p:spPr>
              <a:xfrm>
                <a:off x="5783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7" name="Google Shape;6247;p9"/>
              <p:cNvSpPr/>
              <p:nvPr/>
            </p:nvSpPr>
            <p:spPr>
              <a:xfrm>
                <a:off x="5935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8" name="Google Shape;6248;p9"/>
              <p:cNvSpPr/>
              <p:nvPr/>
            </p:nvSpPr>
            <p:spPr>
              <a:xfrm>
                <a:off x="6088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9" name="Google Shape;6249;p9"/>
              <p:cNvSpPr/>
              <p:nvPr/>
            </p:nvSpPr>
            <p:spPr>
              <a:xfrm>
                <a:off x="6240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0" name="Google Shape;6250;p9"/>
              <p:cNvSpPr/>
              <p:nvPr/>
            </p:nvSpPr>
            <p:spPr>
              <a:xfrm>
                <a:off x="6393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1" name="Google Shape;6251;p9"/>
              <p:cNvSpPr/>
              <p:nvPr/>
            </p:nvSpPr>
            <p:spPr>
              <a:xfrm>
                <a:off x="6545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2" name="Google Shape;6252;p9"/>
              <p:cNvSpPr/>
              <p:nvPr/>
            </p:nvSpPr>
            <p:spPr>
              <a:xfrm>
                <a:off x="6697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3" name="Google Shape;6253;p9"/>
              <p:cNvSpPr/>
              <p:nvPr/>
            </p:nvSpPr>
            <p:spPr>
              <a:xfrm>
                <a:off x="6850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4" name="Google Shape;6254;p9"/>
              <p:cNvSpPr/>
              <p:nvPr/>
            </p:nvSpPr>
            <p:spPr>
              <a:xfrm>
                <a:off x="7002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5" name="Google Shape;6255;p9"/>
              <p:cNvSpPr/>
              <p:nvPr/>
            </p:nvSpPr>
            <p:spPr>
              <a:xfrm>
                <a:off x="7155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6" name="Google Shape;6256;p9"/>
              <p:cNvSpPr/>
              <p:nvPr/>
            </p:nvSpPr>
            <p:spPr>
              <a:xfrm>
                <a:off x="7307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7" name="Google Shape;6257;p9"/>
              <p:cNvSpPr/>
              <p:nvPr/>
            </p:nvSpPr>
            <p:spPr>
              <a:xfrm>
                <a:off x="7459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8" name="Google Shape;6258;p9"/>
              <p:cNvSpPr/>
              <p:nvPr/>
            </p:nvSpPr>
            <p:spPr>
              <a:xfrm>
                <a:off x="7612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9" name="Google Shape;6259;p9"/>
              <p:cNvSpPr/>
              <p:nvPr/>
            </p:nvSpPr>
            <p:spPr>
              <a:xfrm>
                <a:off x="7764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0" name="Google Shape;6260;p9"/>
              <p:cNvSpPr/>
              <p:nvPr/>
            </p:nvSpPr>
            <p:spPr>
              <a:xfrm>
                <a:off x="7917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1" name="Google Shape;6261;p9"/>
              <p:cNvSpPr/>
              <p:nvPr/>
            </p:nvSpPr>
            <p:spPr>
              <a:xfrm>
                <a:off x="8069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2" name="Google Shape;6262;p9"/>
              <p:cNvSpPr/>
              <p:nvPr/>
            </p:nvSpPr>
            <p:spPr>
              <a:xfrm>
                <a:off x="8221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63" name="Google Shape;6263;p9"/>
            <p:cNvGrpSpPr/>
            <p:nvPr/>
          </p:nvGrpSpPr>
          <p:grpSpPr>
            <a:xfrm>
              <a:off x="1059000" y="3331200"/>
              <a:ext cx="7178400" cy="15600"/>
              <a:chOff x="1059000" y="2949899"/>
              <a:chExt cx="7178400" cy="15600"/>
            </a:xfrm>
          </p:grpSpPr>
          <p:sp>
            <p:nvSpPr>
              <p:cNvPr id="6264" name="Google Shape;6264;p9"/>
              <p:cNvSpPr/>
              <p:nvPr/>
            </p:nvSpPr>
            <p:spPr>
              <a:xfrm>
                <a:off x="1059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5" name="Google Shape;6265;p9"/>
              <p:cNvSpPr/>
              <p:nvPr/>
            </p:nvSpPr>
            <p:spPr>
              <a:xfrm>
                <a:off x="1211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6" name="Google Shape;6266;p9"/>
              <p:cNvSpPr/>
              <p:nvPr/>
            </p:nvSpPr>
            <p:spPr>
              <a:xfrm>
                <a:off x="1363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7" name="Google Shape;6267;p9"/>
              <p:cNvSpPr/>
              <p:nvPr/>
            </p:nvSpPr>
            <p:spPr>
              <a:xfrm>
                <a:off x="1516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8" name="Google Shape;6268;p9"/>
              <p:cNvSpPr/>
              <p:nvPr/>
            </p:nvSpPr>
            <p:spPr>
              <a:xfrm>
                <a:off x="1668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9" name="Google Shape;6269;p9"/>
              <p:cNvSpPr/>
              <p:nvPr/>
            </p:nvSpPr>
            <p:spPr>
              <a:xfrm>
                <a:off x="1821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0" name="Google Shape;6270;p9"/>
              <p:cNvSpPr/>
              <p:nvPr/>
            </p:nvSpPr>
            <p:spPr>
              <a:xfrm>
                <a:off x="1973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1" name="Google Shape;6271;p9"/>
              <p:cNvSpPr/>
              <p:nvPr/>
            </p:nvSpPr>
            <p:spPr>
              <a:xfrm>
                <a:off x="2125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2" name="Google Shape;6272;p9"/>
              <p:cNvSpPr/>
              <p:nvPr/>
            </p:nvSpPr>
            <p:spPr>
              <a:xfrm>
                <a:off x="2278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3" name="Google Shape;6273;p9"/>
              <p:cNvSpPr/>
              <p:nvPr/>
            </p:nvSpPr>
            <p:spPr>
              <a:xfrm>
                <a:off x="2430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4" name="Google Shape;6274;p9"/>
              <p:cNvSpPr/>
              <p:nvPr/>
            </p:nvSpPr>
            <p:spPr>
              <a:xfrm>
                <a:off x="2583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5" name="Google Shape;6275;p9"/>
              <p:cNvSpPr/>
              <p:nvPr/>
            </p:nvSpPr>
            <p:spPr>
              <a:xfrm>
                <a:off x="2735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6" name="Google Shape;6276;p9"/>
              <p:cNvSpPr/>
              <p:nvPr/>
            </p:nvSpPr>
            <p:spPr>
              <a:xfrm>
                <a:off x="2887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7" name="Google Shape;6277;p9"/>
              <p:cNvSpPr/>
              <p:nvPr/>
            </p:nvSpPr>
            <p:spPr>
              <a:xfrm>
                <a:off x="3040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8" name="Google Shape;6278;p9"/>
              <p:cNvSpPr/>
              <p:nvPr/>
            </p:nvSpPr>
            <p:spPr>
              <a:xfrm>
                <a:off x="3192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9" name="Google Shape;6279;p9"/>
              <p:cNvSpPr/>
              <p:nvPr/>
            </p:nvSpPr>
            <p:spPr>
              <a:xfrm>
                <a:off x="3345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0" name="Google Shape;6280;p9"/>
              <p:cNvSpPr/>
              <p:nvPr/>
            </p:nvSpPr>
            <p:spPr>
              <a:xfrm>
                <a:off x="3497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1" name="Google Shape;6281;p9"/>
              <p:cNvSpPr/>
              <p:nvPr/>
            </p:nvSpPr>
            <p:spPr>
              <a:xfrm>
                <a:off x="3649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2" name="Google Shape;6282;p9"/>
              <p:cNvSpPr/>
              <p:nvPr/>
            </p:nvSpPr>
            <p:spPr>
              <a:xfrm>
                <a:off x="3802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3" name="Google Shape;6283;p9"/>
              <p:cNvSpPr/>
              <p:nvPr/>
            </p:nvSpPr>
            <p:spPr>
              <a:xfrm>
                <a:off x="3954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4" name="Google Shape;6284;p9"/>
              <p:cNvSpPr/>
              <p:nvPr/>
            </p:nvSpPr>
            <p:spPr>
              <a:xfrm>
                <a:off x="4107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5" name="Google Shape;6285;p9"/>
              <p:cNvSpPr/>
              <p:nvPr/>
            </p:nvSpPr>
            <p:spPr>
              <a:xfrm>
                <a:off x="4259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6" name="Google Shape;6286;p9"/>
              <p:cNvSpPr/>
              <p:nvPr/>
            </p:nvSpPr>
            <p:spPr>
              <a:xfrm>
                <a:off x="4411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7" name="Google Shape;6287;p9"/>
              <p:cNvSpPr/>
              <p:nvPr/>
            </p:nvSpPr>
            <p:spPr>
              <a:xfrm>
                <a:off x="4564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8" name="Google Shape;6288;p9"/>
              <p:cNvSpPr/>
              <p:nvPr/>
            </p:nvSpPr>
            <p:spPr>
              <a:xfrm>
                <a:off x="4716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9" name="Google Shape;6289;p9"/>
              <p:cNvSpPr/>
              <p:nvPr/>
            </p:nvSpPr>
            <p:spPr>
              <a:xfrm>
                <a:off x="4869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0" name="Google Shape;6290;p9"/>
              <p:cNvSpPr/>
              <p:nvPr/>
            </p:nvSpPr>
            <p:spPr>
              <a:xfrm>
                <a:off x="5021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1" name="Google Shape;6291;p9"/>
              <p:cNvSpPr/>
              <p:nvPr/>
            </p:nvSpPr>
            <p:spPr>
              <a:xfrm>
                <a:off x="5173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2" name="Google Shape;6292;p9"/>
              <p:cNvSpPr/>
              <p:nvPr/>
            </p:nvSpPr>
            <p:spPr>
              <a:xfrm>
                <a:off x="5326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3" name="Google Shape;6293;p9"/>
              <p:cNvSpPr/>
              <p:nvPr/>
            </p:nvSpPr>
            <p:spPr>
              <a:xfrm>
                <a:off x="5478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4" name="Google Shape;6294;p9"/>
              <p:cNvSpPr/>
              <p:nvPr/>
            </p:nvSpPr>
            <p:spPr>
              <a:xfrm>
                <a:off x="5631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5" name="Google Shape;6295;p9"/>
              <p:cNvSpPr/>
              <p:nvPr/>
            </p:nvSpPr>
            <p:spPr>
              <a:xfrm>
                <a:off x="5783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6" name="Google Shape;6296;p9"/>
              <p:cNvSpPr/>
              <p:nvPr/>
            </p:nvSpPr>
            <p:spPr>
              <a:xfrm>
                <a:off x="5935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7" name="Google Shape;6297;p9"/>
              <p:cNvSpPr/>
              <p:nvPr/>
            </p:nvSpPr>
            <p:spPr>
              <a:xfrm>
                <a:off x="6088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8" name="Google Shape;6298;p9"/>
              <p:cNvSpPr/>
              <p:nvPr/>
            </p:nvSpPr>
            <p:spPr>
              <a:xfrm>
                <a:off x="6240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9" name="Google Shape;6299;p9"/>
              <p:cNvSpPr/>
              <p:nvPr/>
            </p:nvSpPr>
            <p:spPr>
              <a:xfrm>
                <a:off x="6393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0" name="Google Shape;6300;p9"/>
              <p:cNvSpPr/>
              <p:nvPr/>
            </p:nvSpPr>
            <p:spPr>
              <a:xfrm>
                <a:off x="6545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1" name="Google Shape;6301;p9"/>
              <p:cNvSpPr/>
              <p:nvPr/>
            </p:nvSpPr>
            <p:spPr>
              <a:xfrm>
                <a:off x="6697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2" name="Google Shape;6302;p9"/>
              <p:cNvSpPr/>
              <p:nvPr/>
            </p:nvSpPr>
            <p:spPr>
              <a:xfrm>
                <a:off x="6850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3" name="Google Shape;6303;p9"/>
              <p:cNvSpPr/>
              <p:nvPr/>
            </p:nvSpPr>
            <p:spPr>
              <a:xfrm>
                <a:off x="7002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4" name="Google Shape;6304;p9"/>
              <p:cNvSpPr/>
              <p:nvPr/>
            </p:nvSpPr>
            <p:spPr>
              <a:xfrm>
                <a:off x="7155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5" name="Google Shape;6305;p9"/>
              <p:cNvSpPr/>
              <p:nvPr/>
            </p:nvSpPr>
            <p:spPr>
              <a:xfrm>
                <a:off x="7307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6" name="Google Shape;6306;p9"/>
              <p:cNvSpPr/>
              <p:nvPr/>
            </p:nvSpPr>
            <p:spPr>
              <a:xfrm>
                <a:off x="7459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7" name="Google Shape;6307;p9"/>
              <p:cNvSpPr/>
              <p:nvPr/>
            </p:nvSpPr>
            <p:spPr>
              <a:xfrm>
                <a:off x="7612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8" name="Google Shape;6308;p9"/>
              <p:cNvSpPr/>
              <p:nvPr/>
            </p:nvSpPr>
            <p:spPr>
              <a:xfrm>
                <a:off x="7764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9" name="Google Shape;6309;p9"/>
              <p:cNvSpPr/>
              <p:nvPr/>
            </p:nvSpPr>
            <p:spPr>
              <a:xfrm>
                <a:off x="7917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0" name="Google Shape;6310;p9"/>
              <p:cNvSpPr/>
              <p:nvPr/>
            </p:nvSpPr>
            <p:spPr>
              <a:xfrm>
                <a:off x="8069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1" name="Google Shape;6311;p9"/>
              <p:cNvSpPr/>
              <p:nvPr/>
            </p:nvSpPr>
            <p:spPr>
              <a:xfrm>
                <a:off x="8221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12" name="Google Shape;6312;p9"/>
            <p:cNvGrpSpPr/>
            <p:nvPr/>
          </p:nvGrpSpPr>
          <p:grpSpPr>
            <a:xfrm>
              <a:off x="1059000" y="3523013"/>
              <a:ext cx="7178400" cy="15600"/>
              <a:chOff x="1059000" y="3213932"/>
              <a:chExt cx="7178400" cy="15600"/>
            </a:xfrm>
          </p:grpSpPr>
          <p:sp>
            <p:nvSpPr>
              <p:cNvPr id="6313" name="Google Shape;6313;p9"/>
              <p:cNvSpPr/>
              <p:nvPr/>
            </p:nvSpPr>
            <p:spPr>
              <a:xfrm>
                <a:off x="1059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4" name="Google Shape;6314;p9"/>
              <p:cNvSpPr/>
              <p:nvPr/>
            </p:nvSpPr>
            <p:spPr>
              <a:xfrm>
                <a:off x="1211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5" name="Google Shape;6315;p9"/>
              <p:cNvSpPr/>
              <p:nvPr/>
            </p:nvSpPr>
            <p:spPr>
              <a:xfrm>
                <a:off x="1363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6" name="Google Shape;6316;p9"/>
              <p:cNvSpPr/>
              <p:nvPr/>
            </p:nvSpPr>
            <p:spPr>
              <a:xfrm>
                <a:off x="1516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7" name="Google Shape;6317;p9"/>
              <p:cNvSpPr/>
              <p:nvPr/>
            </p:nvSpPr>
            <p:spPr>
              <a:xfrm>
                <a:off x="1668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8" name="Google Shape;6318;p9"/>
              <p:cNvSpPr/>
              <p:nvPr/>
            </p:nvSpPr>
            <p:spPr>
              <a:xfrm>
                <a:off x="1821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9" name="Google Shape;6319;p9"/>
              <p:cNvSpPr/>
              <p:nvPr/>
            </p:nvSpPr>
            <p:spPr>
              <a:xfrm>
                <a:off x="1973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0" name="Google Shape;6320;p9"/>
              <p:cNvSpPr/>
              <p:nvPr/>
            </p:nvSpPr>
            <p:spPr>
              <a:xfrm>
                <a:off x="2125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1" name="Google Shape;6321;p9"/>
              <p:cNvSpPr/>
              <p:nvPr/>
            </p:nvSpPr>
            <p:spPr>
              <a:xfrm>
                <a:off x="2278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2" name="Google Shape;6322;p9"/>
              <p:cNvSpPr/>
              <p:nvPr/>
            </p:nvSpPr>
            <p:spPr>
              <a:xfrm>
                <a:off x="2430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3" name="Google Shape;6323;p9"/>
              <p:cNvSpPr/>
              <p:nvPr/>
            </p:nvSpPr>
            <p:spPr>
              <a:xfrm>
                <a:off x="2583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4" name="Google Shape;6324;p9"/>
              <p:cNvSpPr/>
              <p:nvPr/>
            </p:nvSpPr>
            <p:spPr>
              <a:xfrm>
                <a:off x="2735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5" name="Google Shape;6325;p9"/>
              <p:cNvSpPr/>
              <p:nvPr/>
            </p:nvSpPr>
            <p:spPr>
              <a:xfrm>
                <a:off x="2887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6" name="Google Shape;6326;p9"/>
              <p:cNvSpPr/>
              <p:nvPr/>
            </p:nvSpPr>
            <p:spPr>
              <a:xfrm>
                <a:off x="3040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7" name="Google Shape;6327;p9"/>
              <p:cNvSpPr/>
              <p:nvPr/>
            </p:nvSpPr>
            <p:spPr>
              <a:xfrm>
                <a:off x="3192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8" name="Google Shape;6328;p9"/>
              <p:cNvSpPr/>
              <p:nvPr/>
            </p:nvSpPr>
            <p:spPr>
              <a:xfrm>
                <a:off x="3345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9" name="Google Shape;6329;p9"/>
              <p:cNvSpPr/>
              <p:nvPr/>
            </p:nvSpPr>
            <p:spPr>
              <a:xfrm>
                <a:off x="3497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0" name="Google Shape;6330;p9"/>
              <p:cNvSpPr/>
              <p:nvPr/>
            </p:nvSpPr>
            <p:spPr>
              <a:xfrm>
                <a:off x="3649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1" name="Google Shape;6331;p9"/>
              <p:cNvSpPr/>
              <p:nvPr/>
            </p:nvSpPr>
            <p:spPr>
              <a:xfrm>
                <a:off x="3802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2" name="Google Shape;6332;p9"/>
              <p:cNvSpPr/>
              <p:nvPr/>
            </p:nvSpPr>
            <p:spPr>
              <a:xfrm>
                <a:off x="3954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3" name="Google Shape;6333;p9"/>
              <p:cNvSpPr/>
              <p:nvPr/>
            </p:nvSpPr>
            <p:spPr>
              <a:xfrm>
                <a:off x="4107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4" name="Google Shape;6334;p9"/>
              <p:cNvSpPr/>
              <p:nvPr/>
            </p:nvSpPr>
            <p:spPr>
              <a:xfrm>
                <a:off x="4259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5" name="Google Shape;6335;p9"/>
              <p:cNvSpPr/>
              <p:nvPr/>
            </p:nvSpPr>
            <p:spPr>
              <a:xfrm>
                <a:off x="4411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6" name="Google Shape;6336;p9"/>
              <p:cNvSpPr/>
              <p:nvPr/>
            </p:nvSpPr>
            <p:spPr>
              <a:xfrm>
                <a:off x="4564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7" name="Google Shape;6337;p9"/>
              <p:cNvSpPr/>
              <p:nvPr/>
            </p:nvSpPr>
            <p:spPr>
              <a:xfrm>
                <a:off x="4716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8" name="Google Shape;6338;p9"/>
              <p:cNvSpPr/>
              <p:nvPr/>
            </p:nvSpPr>
            <p:spPr>
              <a:xfrm>
                <a:off x="4869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9" name="Google Shape;6339;p9"/>
              <p:cNvSpPr/>
              <p:nvPr/>
            </p:nvSpPr>
            <p:spPr>
              <a:xfrm>
                <a:off x="5021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0" name="Google Shape;6340;p9"/>
              <p:cNvSpPr/>
              <p:nvPr/>
            </p:nvSpPr>
            <p:spPr>
              <a:xfrm>
                <a:off x="5173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1" name="Google Shape;6341;p9"/>
              <p:cNvSpPr/>
              <p:nvPr/>
            </p:nvSpPr>
            <p:spPr>
              <a:xfrm>
                <a:off x="5326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2" name="Google Shape;6342;p9"/>
              <p:cNvSpPr/>
              <p:nvPr/>
            </p:nvSpPr>
            <p:spPr>
              <a:xfrm>
                <a:off x="5478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3" name="Google Shape;6343;p9"/>
              <p:cNvSpPr/>
              <p:nvPr/>
            </p:nvSpPr>
            <p:spPr>
              <a:xfrm>
                <a:off x="5631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4" name="Google Shape;6344;p9"/>
              <p:cNvSpPr/>
              <p:nvPr/>
            </p:nvSpPr>
            <p:spPr>
              <a:xfrm>
                <a:off x="5783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5" name="Google Shape;6345;p9"/>
              <p:cNvSpPr/>
              <p:nvPr/>
            </p:nvSpPr>
            <p:spPr>
              <a:xfrm>
                <a:off x="5935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6" name="Google Shape;6346;p9"/>
              <p:cNvSpPr/>
              <p:nvPr/>
            </p:nvSpPr>
            <p:spPr>
              <a:xfrm>
                <a:off x="6088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7" name="Google Shape;6347;p9"/>
              <p:cNvSpPr/>
              <p:nvPr/>
            </p:nvSpPr>
            <p:spPr>
              <a:xfrm>
                <a:off x="6240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8" name="Google Shape;6348;p9"/>
              <p:cNvSpPr/>
              <p:nvPr/>
            </p:nvSpPr>
            <p:spPr>
              <a:xfrm>
                <a:off x="6393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9" name="Google Shape;6349;p9"/>
              <p:cNvSpPr/>
              <p:nvPr/>
            </p:nvSpPr>
            <p:spPr>
              <a:xfrm>
                <a:off x="6545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0" name="Google Shape;6350;p9"/>
              <p:cNvSpPr/>
              <p:nvPr/>
            </p:nvSpPr>
            <p:spPr>
              <a:xfrm>
                <a:off x="6697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1" name="Google Shape;6351;p9"/>
              <p:cNvSpPr/>
              <p:nvPr/>
            </p:nvSpPr>
            <p:spPr>
              <a:xfrm>
                <a:off x="6850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2" name="Google Shape;6352;p9"/>
              <p:cNvSpPr/>
              <p:nvPr/>
            </p:nvSpPr>
            <p:spPr>
              <a:xfrm>
                <a:off x="7002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3" name="Google Shape;6353;p9"/>
              <p:cNvSpPr/>
              <p:nvPr/>
            </p:nvSpPr>
            <p:spPr>
              <a:xfrm>
                <a:off x="7155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4" name="Google Shape;6354;p9"/>
              <p:cNvSpPr/>
              <p:nvPr/>
            </p:nvSpPr>
            <p:spPr>
              <a:xfrm>
                <a:off x="7307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5" name="Google Shape;6355;p9"/>
              <p:cNvSpPr/>
              <p:nvPr/>
            </p:nvSpPr>
            <p:spPr>
              <a:xfrm>
                <a:off x="7459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6" name="Google Shape;6356;p9"/>
              <p:cNvSpPr/>
              <p:nvPr/>
            </p:nvSpPr>
            <p:spPr>
              <a:xfrm>
                <a:off x="7612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7" name="Google Shape;6357;p9"/>
              <p:cNvSpPr/>
              <p:nvPr/>
            </p:nvSpPr>
            <p:spPr>
              <a:xfrm>
                <a:off x="7764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8" name="Google Shape;6358;p9"/>
              <p:cNvSpPr/>
              <p:nvPr/>
            </p:nvSpPr>
            <p:spPr>
              <a:xfrm>
                <a:off x="7917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9" name="Google Shape;6359;p9"/>
              <p:cNvSpPr/>
              <p:nvPr/>
            </p:nvSpPr>
            <p:spPr>
              <a:xfrm>
                <a:off x="8069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0" name="Google Shape;6360;p9"/>
              <p:cNvSpPr/>
              <p:nvPr/>
            </p:nvSpPr>
            <p:spPr>
              <a:xfrm>
                <a:off x="8221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61" name="Google Shape;6361;p9"/>
            <p:cNvGrpSpPr/>
            <p:nvPr/>
          </p:nvGrpSpPr>
          <p:grpSpPr>
            <a:xfrm>
              <a:off x="1059000" y="3714825"/>
              <a:ext cx="7178400" cy="15600"/>
              <a:chOff x="1059000" y="3477964"/>
              <a:chExt cx="7178400" cy="15600"/>
            </a:xfrm>
          </p:grpSpPr>
          <p:sp>
            <p:nvSpPr>
              <p:cNvPr id="6362" name="Google Shape;6362;p9"/>
              <p:cNvSpPr/>
              <p:nvPr/>
            </p:nvSpPr>
            <p:spPr>
              <a:xfrm>
                <a:off x="1059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3" name="Google Shape;6363;p9"/>
              <p:cNvSpPr/>
              <p:nvPr/>
            </p:nvSpPr>
            <p:spPr>
              <a:xfrm>
                <a:off x="1211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4" name="Google Shape;6364;p9"/>
              <p:cNvSpPr/>
              <p:nvPr/>
            </p:nvSpPr>
            <p:spPr>
              <a:xfrm>
                <a:off x="1363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5" name="Google Shape;6365;p9"/>
              <p:cNvSpPr/>
              <p:nvPr/>
            </p:nvSpPr>
            <p:spPr>
              <a:xfrm>
                <a:off x="1516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6" name="Google Shape;6366;p9"/>
              <p:cNvSpPr/>
              <p:nvPr/>
            </p:nvSpPr>
            <p:spPr>
              <a:xfrm>
                <a:off x="1668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7" name="Google Shape;6367;p9"/>
              <p:cNvSpPr/>
              <p:nvPr/>
            </p:nvSpPr>
            <p:spPr>
              <a:xfrm>
                <a:off x="1821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8" name="Google Shape;6368;p9"/>
              <p:cNvSpPr/>
              <p:nvPr/>
            </p:nvSpPr>
            <p:spPr>
              <a:xfrm>
                <a:off x="1973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9" name="Google Shape;6369;p9"/>
              <p:cNvSpPr/>
              <p:nvPr/>
            </p:nvSpPr>
            <p:spPr>
              <a:xfrm>
                <a:off x="2125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0" name="Google Shape;6370;p9"/>
              <p:cNvSpPr/>
              <p:nvPr/>
            </p:nvSpPr>
            <p:spPr>
              <a:xfrm>
                <a:off x="2278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1" name="Google Shape;6371;p9"/>
              <p:cNvSpPr/>
              <p:nvPr/>
            </p:nvSpPr>
            <p:spPr>
              <a:xfrm>
                <a:off x="2430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2" name="Google Shape;6372;p9"/>
              <p:cNvSpPr/>
              <p:nvPr/>
            </p:nvSpPr>
            <p:spPr>
              <a:xfrm>
                <a:off x="2583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3" name="Google Shape;6373;p9"/>
              <p:cNvSpPr/>
              <p:nvPr/>
            </p:nvSpPr>
            <p:spPr>
              <a:xfrm>
                <a:off x="2735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4" name="Google Shape;6374;p9"/>
              <p:cNvSpPr/>
              <p:nvPr/>
            </p:nvSpPr>
            <p:spPr>
              <a:xfrm>
                <a:off x="2887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5" name="Google Shape;6375;p9"/>
              <p:cNvSpPr/>
              <p:nvPr/>
            </p:nvSpPr>
            <p:spPr>
              <a:xfrm>
                <a:off x="3040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6" name="Google Shape;6376;p9"/>
              <p:cNvSpPr/>
              <p:nvPr/>
            </p:nvSpPr>
            <p:spPr>
              <a:xfrm>
                <a:off x="3192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7" name="Google Shape;6377;p9"/>
              <p:cNvSpPr/>
              <p:nvPr/>
            </p:nvSpPr>
            <p:spPr>
              <a:xfrm>
                <a:off x="3345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8" name="Google Shape;6378;p9"/>
              <p:cNvSpPr/>
              <p:nvPr/>
            </p:nvSpPr>
            <p:spPr>
              <a:xfrm>
                <a:off x="3497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9" name="Google Shape;6379;p9"/>
              <p:cNvSpPr/>
              <p:nvPr/>
            </p:nvSpPr>
            <p:spPr>
              <a:xfrm>
                <a:off x="3649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0" name="Google Shape;6380;p9"/>
              <p:cNvSpPr/>
              <p:nvPr/>
            </p:nvSpPr>
            <p:spPr>
              <a:xfrm>
                <a:off x="3802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1" name="Google Shape;6381;p9"/>
              <p:cNvSpPr/>
              <p:nvPr/>
            </p:nvSpPr>
            <p:spPr>
              <a:xfrm>
                <a:off x="3954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2" name="Google Shape;6382;p9"/>
              <p:cNvSpPr/>
              <p:nvPr/>
            </p:nvSpPr>
            <p:spPr>
              <a:xfrm>
                <a:off x="4107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3" name="Google Shape;6383;p9"/>
              <p:cNvSpPr/>
              <p:nvPr/>
            </p:nvSpPr>
            <p:spPr>
              <a:xfrm>
                <a:off x="4259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4" name="Google Shape;6384;p9"/>
              <p:cNvSpPr/>
              <p:nvPr/>
            </p:nvSpPr>
            <p:spPr>
              <a:xfrm>
                <a:off x="4411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5" name="Google Shape;6385;p9"/>
              <p:cNvSpPr/>
              <p:nvPr/>
            </p:nvSpPr>
            <p:spPr>
              <a:xfrm>
                <a:off x="4564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6" name="Google Shape;6386;p9"/>
              <p:cNvSpPr/>
              <p:nvPr/>
            </p:nvSpPr>
            <p:spPr>
              <a:xfrm>
                <a:off x="4716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7" name="Google Shape;6387;p9"/>
              <p:cNvSpPr/>
              <p:nvPr/>
            </p:nvSpPr>
            <p:spPr>
              <a:xfrm>
                <a:off x="4869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8" name="Google Shape;6388;p9"/>
              <p:cNvSpPr/>
              <p:nvPr/>
            </p:nvSpPr>
            <p:spPr>
              <a:xfrm>
                <a:off x="5021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9" name="Google Shape;6389;p9"/>
              <p:cNvSpPr/>
              <p:nvPr/>
            </p:nvSpPr>
            <p:spPr>
              <a:xfrm>
                <a:off x="5173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0" name="Google Shape;6390;p9"/>
              <p:cNvSpPr/>
              <p:nvPr/>
            </p:nvSpPr>
            <p:spPr>
              <a:xfrm>
                <a:off x="5326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1" name="Google Shape;6391;p9"/>
              <p:cNvSpPr/>
              <p:nvPr/>
            </p:nvSpPr>
            <p:spPr>
              <a:xfrm>
                <a:off x="5478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2" name="Google Shape;6392;p9"/>
              <p:cNvSpPr/>
              <p:nvPr/>
            </p:nvSpPr>
            <p:spPr>
              <a:xfrm>
                <a:off x="5631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3" name="Google Shape;6393;p9"/>
              <p:cNvSpPr/>
              <p:nvPr/>
            </p:nvSpPr>
            <p:spPr>
              <a:xfrm>
                <a:off x="5783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4" name="Google Shape;6394;p9"/>
              <p:cNvSpPr/>
              <p:nvPr/>
            </p:nvSpPr>
            <p:spPr>
              <a:xfrm>
                <a:off x="5935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5" name="Google Shape;6395;p9"/>
              <p:cNvSpPr/>
              <p:nvPr/>
            </p:nvSpPr>
            <p:spPr>
              <a:xfrm>
                <a:off x="6088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6" name="Google Shape;6396;p9"/>
              <p:cNvSpPr/>
              <p:nvPr/>
            </p:nvSpPr>
            <p:spPr>
              <a:xfrm>
                <a:off x="6240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7" name="Google Shape;6397;p9"/>
              <p:cNvSpPr/>
              <p:nvPr/>
            </p:nvSpPr>
            <p:spPr>
              <a:xfrm>
                <a:off x="6393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8" name="Google Shape;6398;p9"/>
              <p:cNvSpPr/>
              <p:nvPr/>
            </p:nvSpPr>
            <p:spPr>
              <a:xfrm>
                <a:off x="6545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9" name="Google Shape;6399;p9"/>
              <p:cNvSpPr/>
              <p:nvPr/>
            </p:nvSpPr>
            <p:spPr>
              <a:xfrm>
                <a:off x="6697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0" name="Google Shape;6400;p9"/>
              <p:cNvSpPr/>
              <p:nvPr/>
            </p:nvSpPr>
            <p:spPr>
              <a:xfrm>
                <a:off x="6850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1" name="Google Shape;6401;p9"/>
              <p:cNvSpPr/>
              <p:nvPr/>
            </p:nvSpPr>
            <p:spPr>
              <a:xfrm>
                <a:off x="7002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2" name="Google Shape;6402;p9"/>
              <p:cNvSpPr/>
              <p:nvPr/>
            </p:nvSpPr>
            <p:spPr>
              <a:xfrm>
                <a:off x="7155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3" name="Google Shape;6403;p9"/>
              <p:cNvSpPr/>
              <p:nvPr/>
            </p:nvSpPr>
            <p:spPr>
              <a:xfrm>
                <a:off x="7307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4" name="Google Shape;6404;p9"/>
              <p:cNvSpPr/>
              <p:nvPr/>
            </p:nvSpPr>
            <p:spPr>
              <a:xfrm>
                <a:off x="7459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5" name="Google Shape;6405;p9"/>
              <p:cNvSpPr/>
              <p:nvPr/>
            </p:nvSpPr>
            <p:spPr>
              <a:xfrm>
                <a:off x="7612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6" name="Google Shape;6406;p9"/>
              <p:cNvSpPr/>
              <p:nvPr/>
            </p:nvSpPr>
            <p:spPr>
              <a:xfrm>
                <a:off x="7764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7" name="Google Shape;6407;p9"/>
              <p:cNvSpPr/>
              <p:nvPr/>
            </p:nvSpPr>
            <p:spPr>
              <a:xfrm>
                <a:off x="7917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8" name="Google Shape;6408;p9"/>
              <p:cNvSpPr/>
              <p:nvPr/>
            </p:nvSpPr>
            <p:spPr>
              <a:xfrm>
                <a:off x="8069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9" name="Google Shape;6409;p9"/>
              <p:cNvSpPr/>
              <p:nvPr/>
            </p:nvSpPr>
            <p:spPr>
              <a:xfrm>
                <a:off x="8221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10" name="Google Shape;6410;p9"/>
            <p:cNvGrpSpPr/>
            <p:nvPr/>
          </p:nvGrpSpPr>
          <p:grpSpPr>
            <a:xfrm>
              <a:off x="1059000" y="3906638"/>
              <a:ext cx="7178400" cy="15600"/>
              <a:chOff x="1059000" y="3741997"/>
              <a:chExt cx="7178400" cy="15600"/>
            </a:xfrm>
          </p:grpSpPr>
          <p:sp>
            <p:nvSpPr>
              <p:cNvPr id="6411" name="Google Shape;6411;p9"/>
              <p:cNvSpPr/>
              <p:nvPr/>
            </p:nvSpPr>
            <p:spPr>
              <a:xfrm>
                <a:off x="1059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2" name="Google Shape;6412;p9"/>
              <p:cNvSpPr/>
              <p:nvPr/>
            </p:nvSpPr>
            <p:spPr>
              <a:xfrm>
                <a:off x="1211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3" name="Google Shape;6413;p9"/>
              <p:cNvSpPr/>
              <p:nvPr/>
            </p:nvSpPr>
            <p:spPr>
              <a:xfrm>
                <a:off x="1363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4" name="Google Shape;6414;p9"/>
              <p:cNvSpPr/>
              <p:nvPr/>
            </p:nvSpPr>
            <p:spPr>
              <a:xfrm>
                <a:off x="1516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5" name="Google Shape;6415;p9"/>
              <p:cNvSpPr/>
              <p:nvPr/>
            </p:nvSpPr>
            <p:spPr>
              <a:xfrm>
                <a:off x="1668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6" name="Google Shape;6416;p9"/>
              <p:cNvSpPr/>
              <p:nvPr/>
            </p:nvSpPr>
            <p:spPr>
              <a:xfrm>
                <a:off x="1821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7" name="Google Shape;6417;p9"/>
              <p:cNvSpPr/>
              <p:nvPr/>
            </p:nvSpPr>
            <p:spPr>
              <a:xfrm>
                <a:off x="1973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8" name="Google Shape;6418;p9"/>
              <p:cNvSpPr/>
              <p:nvPr/>
            </p:nvSpPr>
            <p:spPr>
              <a:xfrm>
                <a:off x="2125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9" name="Google Shape;6419;p9"/>
              <p:cNvSpPr/>
              <p:nvPr/>
            </p:nvSpPr>
            <p:spPr>
              <a:xfrm>
                <a:off x="2278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0" name="Google Shape;6420;p9"/>
              <p:cNvSpPr/>
              <p:nvPr/>
            </p:nvSpPr>
            <p:spPr>
              <a:xfrm>
                <a:off x="2430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1" name="Google Shape;6421;p9"/>
              <p:cNvSpPr/>
              <p:nvPr/>
            </p:nvSpPr>
            <p:spPr>
              <a:xfrm>
                <a:off x="2583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2" name="Google Shape;6422;p9"/>
              <p:cNvSpPr/>
              <p:nvPr/>
            </p:nvSpPr>
            <p:spPr>
              <a:xfrm>
                <a:off x="2735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3" name="Google Shape;6423;p9"/>
              <p:cNvSpPr/>
              <p:nvPr/>
            </p:nvSpPr>
            <p:spPr>
              <a:xfrm>
                <a:off x="2887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4" name="Google Shape;6424;p9"/>
              <p:cNvSpPr/>
              <p:nvPr/>
            </p:nvSpPr>
            <p:spPr>
              <a:xfrm>
                <a:off x="3040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5" name="Google Shape;6425;p9"/>
              <p:cNvSpPr/>
              <p:nvPr/>
            </p:nvSpPr>
            <p:spPr>
              <a:xfrm>
                <a:off x="3192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6" name="Google Shape;6426;p9"/>
              <p:cNvSpPr/>
              <p:nvPr/>
            </p:nvSpPr>
            <p:spPr>
              <a:xfrm>
                <a:off x="3345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7" name="Google Shape;6427;p9"/>
              <p:cNvSpPr/>
              <p:nvPr/>
            </p:nvSpPr>
            <p:spPr>
              <a:xfrm>
                <a:off x="3497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8" name="Google Shape;6428;p9"/>
              <p:cNvSpPr/>
              <p:nvPr/>
            </p:nvSpPr>
            <p:spPr>
              <a:xfrm>
                <a:off x="3649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9" name="Google Shape;6429;p9"/>
              <p:cNvSpPr/>
              <p:nvPr/>
            </p:nvSpPr>
            <p:spPr>
              <a:xfrm>
                <a:off x="3802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0" name="Google Shape;6430;p9"/>
              <p:cNvSpPr/>
              <p:nvPr/>
            </p:nvSpPr>
            <p:spPr>
              <a:xfrm>
                <a:off x="3954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1" name="Google Shape;6431;p9"/>
              <p:cNvSpPr/>
              <p:nvPr/>
            </p:nvSpPr>
            <p:spPr>
              <a:xfrm>
                <a:off x="4107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2" name="Google Shape;6432;p9"/>
              <p:cNvSpPr/>
              <p:nvPr/>
            </p:nvSpPr>
            <p:spPr>
              <a:xfrm>
                <a:off x="4259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3" name="Google Shape;6433;p9"/>
              <p:cNvSpPr/>
              <p:nvPr/>
            </p:nvSpPr>
            <p:spPr>
              <a:xfrm>
                <a:off x="4411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4" name="Google Shape;6434;p9"/>
              <p:cNvSpPr/>
              <p:nvPr/>
            </p:nvSpPr>
            <p:spPr>
              <a:xfrm>
                <a:off x="4564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5" name="Google Shape;6435;p9"/>
              <p:cNvSpPr/>
              <p:nvPr/>
            </p:nvSpPr>
            <p:spPr>
              <a:xfrm>
                <a:off x="4716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6" name="Google Shape;6436;p9"/>
              <p:cNvSpPr/>
              <p:nvPr/>
            </p:nvSpPr>
            <p:spPr>
              <a:xfrm>
                <a:off x="4869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7" name="Google Shape;6437;p9"/>
              <p:cNvSpPr/>
              <p:nvPr/>
            </p:nvSpPr>
            <p:spPr>
              <a:xfrm>
                <a:off x="5021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8" name="Google Shape;6438;p9"/>
              <p:cNvSpPr/>
              <p:nvPr/>
            </p:nvSpPr>
            <p:spPr>
              <a:xfrm>
                <a:off x="5173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9" name="Google Shape;6439;p9"/>
              <p:cNvSpPr/>
              <p:nvPr/>
            </p:nvSpPr>
            <p:spPr>
              <a:xfrm>
                <a:off x="5326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0" name="Google Shape;6440;p9"/>
              <p:cNvSpPr/>
              <p:nvPr/>
            </p:nvSpPr>
            <p:spPr>
              <a:xfrm>
                <a:off x="5478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1" name="Google Shape;6441;p9"/>
              <p:cNvSpPr/>
              <p:nvPr/>
            </p:nvSpPr>
            <p:spPr>
              <a:xfrm>
                <a:off x="5631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2" name="Google Shape;6442;p9"/>
              <p:cNvSpPr/>
              <p:nvPr/>
            </p:nvSpPr>
            <p:spPr>
              <a:xfrm>
                <a:off x="5783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3" name="Google Shape;6443;p9"/>
              <p:cNvSpPr/>
              <p:nvPr/>
            </p:nvSpPr>
            <p:spPr>
              <a:xfrm>
                <a:off x="5935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4" name="Google Shape;6444;p9"/>
              <p:cNvSpPr/>
              <p:nvPr/>
            </p:nvSpPr>
            <p:spPr>
              <a:xfrm>
                <a:off x="6088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5" name="Google Shape;6445;p9"/>
              <p:cNvSpPr/>
              <p:nvPr/>
            </p:nvSpPr>
            <p:spPr>
              <a:xfrm>
                <a:off x="6240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6" name="Google Shape;6446;p9"/>
              <p:cNvSpPr/>
              <p:nvPr/>
            </p:nvSpPr>
            <p:spPr>
              <a:xfrm>
                <a:off x="6393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7" name="Google Shape;6447;p9"/>
              <p:cNvSpPr/>
              <p:nvPr/>
            </p:nvSpPr>
            <p:spPr>
              <a:xfrm>
                <a:off x="6545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8" name="Google Shape;6448;p9"/>
              <p:cNvSpPr/>
              <p:nvPr/>
            </p:nvSpPr>
            <p:spPr>
              <a:xfrm>
                <a:off x="6697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9" name="Google Shape;6449;p9"/>
              <p:cNvSpPr/>
              <p:nvPr/>
            </p:nvSpPr>
            <p:spPr>
              <a:xfrm>
                <a:off x="6850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0" name="Google Shape;6450;p9"/>
              <p:cNvSpPr/>
              <p:nvPr/>
            </p:nvSpPr>
            <p:spPr>
              <a:xfrm>
                <a:off x="7002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1" name="Google Shape;6451;p9"/>
              <p:cNvSpPr/>
              <p:nvPr/>
            </p:nvSpPr>
            <p:spPr>
              <a:xfrm>
                <a:off x="7155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2" name="Google Shape;6452;p9"/>
              <p:cNvSpPr/>
              <p:nvPr/>
            </p:nvSpPr>
            <p:spPr>
              <a:xfrm>
                <a:off x="7307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3" name="Google Shape;6453;p9"/>
              <p:cNvSpPr/>
              <p:nvPr/>
            </p:nvSpPr>
            <p:spPr>
              <a:xfrm>
                <a:off x="7459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4" name="Google Shape;6454;p9"/>
              <p:cNvSpPr/>
              <p:nvPr/>
            </p:nvSpPr>
            <p:spPr>
              <a:xfrm>
                <a:off x="7612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5" name="Google Shape;6455;p9"/>
              <p:cNvSpPr/>
              <p:nvPr/>
            </p:nvSpPr>
            <p:spPr>
              <a:xfrm>
                <a:off x="7764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6" name="Google Shape;6456;p9"/>
              <p:cNvSpPr/>
              <p:nvPr/>
            </p:nvSpPr>
            <p:spPr>
              <a:xfrm>
                <a:off x="7917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7" name="Google Shape;6457;p9"/>
              <p:cNvSpPr/>
              <p:nvPr/>
            </p:nvSpPr>
            <p:spPr>
              <a:xfrm>
                <a:off x="8069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8" name="Google Shape;6458;p9"/>
              <p:cNvSpPr/>
              <p:nvPr/>
            </p:nvSpPr>
            <p:spPr>
              <a:xfrm>
                <a:off x="8221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59" name="Google Shape;6459;p9"/>
            <p:cNvGrpSpPr/>
            <p:nvPr/>
          </p:nvGrpSpPr>
          <p:grpSpPr>
            <a:xfrm>
              <a:off x="1059000" y="4098450"/>
              <a:ext cx="7178400" cy="15600"/>
              <a:chOff x="1059000" y="4006030"/>
              <a:chExt cx="7178400" cy="15600"/>
            </a:xfrm>
          </p:grpSpPr>
          <p:sp>
            <p:nvSpPr>
              <p:cNvPr id="6460" name="Google Shape;6460;p9"/>
              <p:cNvSpPr/>
              <p:nvPr/>
            </p:nvSpPr>
            <p:spPr>
              <a:xfrm>
                <a:off x="1059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1" name="Google Shape;6461;p9"/>
              <p:cNvSpPr/>
              <p:nvPr/>
            </p:nvSpPr>
            <p:spPr>
              <a:xfrm>
                <a:off x="1211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2" name="Google Shape;6462;p9"/>
              <p:cNvSpPr/>
              <p:nvPr/>
            </p:nvSpPr>
            <p:spPr>
              <a:xfrm>
                <a:off x="1363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3" name="Google Shape;6463;p9"/>
              <p:cNvSpPr/>
              <p:nvPr/>
            </p:nvSpPr>
            <p:spPr>
              <a:xfrm>
                <a:off x="1516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4" name="Google Shape;6464;p9"/>
              <p:cNvSpPr/>
              <p:nvPr/>
            </p:nvSpPr>
            <p:spPr>
              <a:xfrm>
                <a:off x="1668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5" name="Google Shape;6465;p9"/>
              <p:cNvSpPr/>
              <p:nvPr/>
            </p:nvSpPr>
            <p:spPr>
              <a:xfrm>
                <a:off x="1821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6" name="Google Shape;6466;p9"/>
              <p:cNvSpPr/>
              <p:nvPr/>
            </p:nvSpPr>
            <p:spPr>
              <a:xfrm>
                <a:off x="1973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7" name="Google Shape;6467;p9"/>
              <p:cNvSpPr/>
              <p:nvPr/>
            </p:nvSpPr>
            <p:spPr>
              <a:xfrm>
                <a:off x="2125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8" name="Google Shape;6468;p9"/>
              <p:cNvSpPr/>
              <p:nvPr/>
            </p:nvSpPr>
            <p:spPr>
              <a:xfrm>
                <a:off x="2278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9" name="Google Shape;6469;p9"/>
              <p:cNvSpPr/>
              <p:nvPr/>
            </p:nvSpPr>
            <p:spPr>
              <a:xfrm>
                <a:off x="2430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0" name="Google Shape;6470;p9"/>
              <p:cNvSpPr/>
              <p:nvPr/>
            </p:nvSpPr>
            <p:spPr>
              <a:xfrm>
                <a:off x="2583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1" name="Google Shape;6471;p9"/>
              <p:cNvSpPr/>
              <p:nvPr/>
            </p:nvSpPr>
            <p:spPr>
              <a:xfrm>
                <a:off x="2735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2" name="Google Shape;6472;p9"/>
              <p:cNvSpPr/>
              <p:nvPr/>
            </p:nvSpPr>
            <p:spPr>
              <a:xfrm>
                <a:off x="2887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3" name="Google Shape;6473;p9"/>
              <p:cNvSpPr/>
              <p:nvPr/>
            </p:nvSpPr>
            <p:spPr>
              <a:xfrm>
                <a:off x="3040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4" name="Google Shape;6474;p9"/>
              <p:cNvSpPr/>
              <p:nvPr/>
            </p:nvSpPr>
            <p:spPr>
              <a:xfrm>
                <a:off x="3192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5" name="Google Shape;6475;p9"/>
              <p:cNvSpPr/>
              <p:nvPr/>
            </p:nvSpPr>
            <p:spPr>
              <a:xfrm>
                <a:off x="3345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6" name="Google Shape;6476;p9"/>
              <p:cNvSpPr/>
              <p:nvPr/>
            </p:nvSpPr>
            <p:spPr>
              <a:xfrm>
                <a:off x="3497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7" name="Google Shape;6477;p9"/>
              <p:cNvSpPr/>
              <p:nvPr/>
            </p:nvSpPr>
            <p:spPr>
              <a:xfrm>
                <a:off x="3649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8" name="Google Shape;6478;p9"/>
              <p:cNvSpPr/>
              <p:nvPr/>
            </p:nvSpPr>
            <p:spPr>
              <a:xfrm>
                <a:off x="3802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9" name="Google Shape;6479;p9"/>
              <p:cNvSpPr/>
              <p:nvPr/>
            </p:nvSpPr>
            <p:spPr>
              <a:xfrm>
                <a:off x="3954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0" name="Google Shape;6480;p9"/>
              <p:cNvSpPr/>
              <p:nvPr/>
            </p:nvSpPr>
            <p:spPr>
              <a:xfrm>
                <a:off x="4107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1" name="Google Shape;6481;p9"/>
              <p:cNvSpPr/>
              <p:nvPr/>
            </p:nvSpPr>
            <p:spPr>
              <a:xfrm>
                <a:off x="4259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2" name="Google Shape;6482;p9"/>
              <p:cNvSpPr/>
              <p:nvPr/>
            </p:nvSpPr>
            <p:spPr>
              <a:xfrm>
                <a:off x="4411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3" name="Google Shape;6483;p9"/>
              <p:cNvSpPr/>
              <p:nvPr/>
            </p:nvSpPr>
            <p:spPr>
              <a:xfrm>
                <a:off x="4564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4" name="Google Shape;6484;p9"/>
              <p:cNvSpPr/>
              <p:nvPr/>
            </p:nvSpPr>
            <p:spPr>
              <a:xfrm>
                <a:off x="4716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5" name="Google Shape;6485;p9"/>
              <p:cNvSpPr/>
              <p:nvPr/>
            </p:nvSpPr>
            <p:spPr>
              <a:xfrm>
                <a:off x="4869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6" name="Google Shape;6486;p9"/>
              <p:cNvSpPr/>
              <p:nvPr/>
            </p:nvSpPr>
            <p:spPr>
              <a:xfrm>
                <a:off x="5021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7" name="Google Shape;6487;p9"/>
              <p:cNvSpPr/>
              <p:nvPr/>
            </p:nvSpPr>
            <p:spPr>
              <a:xfrm>
                <a:off x="5173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8" name="Google Shape;6488;p9"/>
              <p:cNvSpPr/>
              <p:nvPr/>
            </p:nvSpPr>
            <p:spPr>
              <a:xfrm>
                <a:off x="5326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9" name="Google Shape;6489;p9"/>
              <p:cNvSpPr/>
              <p:nvPr/>
            </p:nvSpPr>
            <p:spPr>
              <a:xfrm>
                <a:off x="5478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0" name="Google Shape;6490;p9"/>
              <p:cNvSpPr/>
              <p:nvPr/>
            </p:nvSpPr>
            <p:spPr>
              <a:xfrm>
                <a:off x="5631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1" name="Google Shape;6491;p9"/>
              <p:cNvSpPr/>
              <p:nvPr/>
            </p:nvSpPr>
            <p:spPr>
              <a:xfrm>
                <a:off x="5783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2" name="Google Shape;6492;p9"/>
              <p:cNvSpPr/>
              <p:nvPr/>
            </p:nvSpPr>
            <p:spPr>
              <a:xfrm>
                <a:off x="5935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3" name="Google Shape;6493;p9"/>
              <p:cNvSpPr/>
              <p:nvPr/>
            </p:nvSpPr>
            <p:spPr>
              <a:xfrm>
                <a:off x="6088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4" name="Google Shape;6494;p9"/>
              <p:cNvSpPr/>
              <p:nvPr/>
            </p:nvSpPr>
            <p:spPr>
              <a:xfrm>
                <a:off x="6240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5" name="Google Shape;6495;p9"/>
              <p:cNvSpPr/>
              <p:nvPr/>
            </p:nvSpPr>
            <p:spPr>
              <a:xfrm>
                <a:off x="6393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6" name="Google Shape;6496;p9"/>
              <p:cNvSpPr/>
              <p:nvPr/>
            </p:nvSpPr>
            <p:spPr>
              <a:xfrm>
                <a:off x="6545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7" name="Google Shape;6497;p9"/>
              <p:cNvSpPr/>
              <p:nvPr/>
            </p:nvSpPr>
            <p:spPr>
              <a:xfrm>
                <a:off x="6697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8" name="Google Shape;6498;p9"/>
              <p:cNvSpPr/>
              <p:nvPr/>
            </p:nvSpPr>
            <p:spPr>
              <a:xfrm>
                <a:off x="6850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9" name="Google Shape;6499;p9"/>
              <p:cNvSpPr/>
              <p:nvPr/>
            </p:nvSpPr>
            <p:spPr>
              <a:xfrm>
                <a:off x="7002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0" name="Google Shape;6500;p9"/>
              <p:cNvSpPr/>
              <p:nvPr/>
            </p:nvSpPr>
            <p:spPr>
              <a:xfrm>
                <a:off x="7155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1" name="Google Shape;6501;p9"/>
              <p:cNvSpPr/>
              <p:nvPr/>
            </p:nvSpPr>
            <p:spPr>
              <a:xfrm>
                <a:off x="7307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2" name="Google Shape;6502;p9"/>
              <p:cNvSpPr/>
              <p:nvPr/>
            </p:nvSpPr>
            <p:spPr>
              <a:xfrm>
                <a:off x="7459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3" name="Google Shape;6503;p9"/>
              <p:cNvSpPr/>
              <p:nvPr/>
            </p:nvSpPr>
            <p:spPr>
              <a:xfrm>
                <a:off x="7612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4" name="Google Shape;6504;p9"/>
              <p:cNvSpPr/>
              <p:nvPr/>
            </p:nvSpPr>
            <p:spPr>
              <a:xfrm>
                <a:off x="7764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5" name="Google Shape;6505;p9"/>
              <p:cNvSpPr/>
              <p:nvPr/>
            </p:nvSpPr>
            <p:spPr>
              <a:xfrm>
                <a:off x="7917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6" name="Google Shape;6506;p9"/>
              <p:cNvSpPr/>
              <p:nvPr/>
            </p:nvSpPr>
            <p:spPr>
              <a:xfrm>
                <a:off x="8069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7" name="Google Shape;6507;p9"/>
              <p:cNvSpPr/>
              <p:nvPr/>
            </p:nvSpPr>
            <p:spPr>
              <a:xfrm>
                <a:off x="8221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08" name="Google Shape;6508;p9"/>
            <p:cNvGrpSpPr/>
            <p:nvPr/>
          </p:nvGrpSpPr>
          <p:grpSpPr>
            <a:xfrm>
              <a:off x="1059000" y="4290263"/>
              <a:ext cx="7178400" cy="15600"/>
              <a:chOff x="1059000" y="4290263"/>
              <a:chExt cx="7178400" cy="15600"/>
            </a:xfrm>
          </p:grpSpPr>
          <p:sp>
            <p:nvSpPr>
              <p:cNvPr id="6509" name="Google Shape;6509;p9"/>
              <p:cNvSpPr/>
              <p:nvPr/>
            </p:nvSpPr>
            <p:spPr>
              <a:xfrm>
                <a:off x="1059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0" name="Google Shape;6510;p9"/>
              <p:cNvSpPr/>
              <p:nvPr/>
            </p:nvSpPr>
            <p:spPr>
              <a:xfrm>
                <a:off x="1211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1" name="Google Shape;6511;p9"/>
              <p:cNvSpPr/>
              <p:nvPr/>
            </p:nvSpPr>
            <p:spPr>
              <a:xfrm>
                <a:off x="1363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2" name="Google Shape;6512;p9"/>
              <p:cNvSpPr/>
              <p:nvPr/>
            </p:nvSpPr>
            <p:spPr>
              <a:xfrm>
                <a:off x="1516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3" name="Google Shape;6513;p9"/>
              <p:cNvSpPr/>
              <p:nvPr/>
            </p:nvSpPr>
            <p:spPr>
              <a:xfrm>
                <a:off x="1668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4" name="Google Shape;6514;p9"/>
              <p:cNvSpPr/>
              <p:nvPr/>
            </p:nvSpPr>
            <p:spPr>
              <a:xfrm>
                <a:off x="1821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5" name="Google Shape;6515;p9"/>
              <p:cNvSpPr/>
              <p:nvPr/>
            </p:nvSpPr>
            <p:spPr>
              <a:xfrm>
                <a:off x="1973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6" name="Google Shape;6516;p9"/>
              <p:cNvSpPr/>
              <p:nvPr/>
            </p:nvSpPr>
            <p:spPr>
              <a:xfrm>
                <a:off x="2125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7" name="Google Shape;6517;p9"/>
              <p:cNvSpPr/>
              <p:nvPr/>
            </p:nvSpPr>
            <p:spPr>
              <a:xfrm>
                <a:off x="2278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8" name="Google Shape;6518;p9"/>
              <p:cNvSpPr/>
              <p:nvPr/>
            </p:nvSpPr>
            <p:spPr>
              <a:xfrm>
                <a:off x="2430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9" name="Google Shape;6519;p9"/>
              <p:cNvSpPr/>
              <p:nvPr/>
            </p:nvSpPr>
            <p:spPr>
              <a:xfrm>
                <a:off x="2583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0" name="Google Shape;6520;p9"/>
              <p:cNvSpPr/>
              <p:nvPr/>
            </p:nvSpPr>
            <p:spPr>
              <a:xfrm>
                <a:off x="2735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1" name="Google Shape;6521;p9"/>
              <p:cNvSpPr/>
              <p:nvPr/>
            </p:nvSpPr>
            <p:spPr>
              <a:xfrm>
                <a:off x="2887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2" name="Google Shape;6522;p9"/>
              <p:cNvSpPr/>
              <p:nvPr/>
            </p:nvSpPr>
            <p:spPr>
              <a:xfrm>
                <a:off x="3040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3" name="Google Shape;6523;p9"/>
              <p:cNvSpPr/>
              <p:nvPr/>
            </p:nvSpPr>
            <p:spPr>
              <a:xfrm>
                <a:off x="3192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4" name="Google Shape;6524;p9"/>
              <p:cNvSpPr/>
              <p:nvPr/>
            </p:nvSpPr>
            <p:spPr>
              <a:xfrm>
                <a:off x="3345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5" name="Google Shape;6525;p9"/>
              <p:cNvSpPr/>
              <p:nvPr/>
            </p:nvSpPr>
            <p:spPr>
              <a:xfrm>
                <a:off x="3497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6" name="Google Shape;6526;p9"/>
              <p:cNvSpPr/>
              <p:nvPr/>
            </p:nvSpPr>
            <p:spPr>
              <a:xfrm>
                <a:off x="3649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7" name="Google Shape;6527;p9"/>
              <p:cNvSpPr/>
              <p:nvPr/>
            </p:nvSpPr>
            <p:spPr>
              <a:xfrm>
                <a:off x="3802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8" name="Google Shape;6528;p9"/>
              <p:cNvSpPr/>
              <p:nvPr/>
            </p:nvSpPr>
            <p:spPr>
              <a:xfrm>
                <a:off x="3954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9" name="Google Shape;6529;p9"/>
              <p:cNvSpPr/>
              <p:nvPr/>
            </p:nvSpPr>
            <p:spPr>
              <a:xfrm>
                <a:off x="4107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0" name="Google Shape;6530;p9"/>
              <p:cNvSpPr/>
              <p:nvPr/>
            </p:nvSpPr>
            <p:spPr>
              <a:xfrm>
                <a:off x="4259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1" name="Google Shape;6531;p9"/>
              <p:cNvSpPr/>
              <p:nvPr/>
            </p:nvSpPr>
            <p:spPr>
              <a:xfrm>
                <a:off x="4411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2" name="Google Shape;6532;p9"/>
              <p:cNvSpPr/>
              <p:nvPr/>
            </p:nvSpPr>
            <p:spPr>
              <a:xfrm>
                <a:off x="4564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3" name="Google Shape;6533;p9"/>
              <p:cNvSpPr/>
              <p:nvPr/>
            </p:nvSpPr>
            <p:spPr>
              <a:xfrm>
                <a:off x="4716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4" name="Google Shape;6534;p9"/>
              <p:cNvSpPr/>
              <p:nvPr/>
            </p:nvSpPr>
            <p:spPr>
              <a:xfrm>
                <a:off x="4869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5" name="Google Shape;6535;p9"/>
              <p:cNvSpPr/>
              <p:nvPr/>
            </p:nvSpPr>
            <p:spPr>
              <a:xfrm>
                <a:off x="5021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6" name="Google Shape;6536;p9"/>
              <p:cNvSpPr/>
              <p:nvPr/>
            </p:nvSpPr>
            <p:spPr>
              <a:xfrm>
                <a:off x="5173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7" name="Google Shape;6537;p9"/>
              <p:cNvSpPr/>
              <p:nvPr/>
            </p:nvSpPr>
            <p:spPr>
              <a:xfrm>
                <a:off x="5326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8" name="Google Shape;6538;p9"/>
              <p:cNvSpPr/>
              <p:nvPr/>
            </p:nvSpPr>
            <p:spPr>
              <a:xfrm>
                <a:off x="5478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9" name="Google Shape;6539;p9"/>
              <p:cNvSpPr/>
              <p:nvPr/>
            </p:nvSpPr>
            <p:spPr>
              <a:xfrm>
                <a:off x="5631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0" name="Google Shape;6540;p9"/>
              <p:cNvSpPr/>
              <p:nvPr/>
            </p:nvSpPr>
            <p:spPr>
              <a:xfrm>
                <a:off x="5783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1" name="Google Shape;6541;p9"/>
              <p:cNvSpPr/>
              <p:nvPr/>
            </p:nvSpPr>
            <p:spPr>
              <a:xfrm>
                <a:off x="5935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2" name="Google Shape;6542;p9"/>
              <p:cNvSpPr/>
              <p:nvPr/>
            </p:nvSpPr>
            <p:spPr>
              <a:xfrm>
                <a:off x="6088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3" name="Google Shape;6543;p9"/>
              <p:cNvSpPr/>
              <p:nvPr/>
            </p:nvSpPr>
            <p:spPr>
              <a:xfrm>
                <a:off x="6240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4" name="Google Shape;6544;p9"/>
              <p:cNvSpPr/>
              <p:nvPr/>
            </p:nvSpPr>
            <p:spPr>
              <a:xfrm>
                <a:off x="6393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5" name="Google Shape;6545;p9"/>
              <p:cNvSpPr/>
              <p:nvPr/>
            </p:nvSpPr>
            <p:spPr>
              <a:xfrm>
                <a:off x="6545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6" name="Google Shape;6546;p9"/>
              <p:cNvSpPr/>
              <p:nvPr/>
            </p:nvSpPr>
            <p:spPr>
              <a:xfrm>
                <a:off x="6697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7" name="Google Shape;6547;p9"/>
              <p:cNvSpPr/>
              <p:nvPr/>
            </p:nvSpPr>
            <p:spPr>
              <a:xfrm>
                <a:off x="6850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8" name="Google Shape;6548;p9"/>
              <p:cNvSpPr/>
              <p:nvPr/>
            </p:nvSpPr>
            <p:spPr>
              <a:xfrm>
                <a:off x="7002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9" name="Google Shape;6549;p9"/>
              <p:cNvSpPr/>
              <p:nvPr/>
            </p:nvSpPr>
            <p:spPr>
              <a:xfrm>
                <a:off x="7155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0" name="Google Shape;6550;p9"/>
              <p:cNvSpPr/>
              <p:nvPr/>
            </p:nvSpPr>
            <p:spPr>
              <a:xfrm>
                <a:off x="7307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1" name="Google Shape;6551;p9"/>
              <p:cNvSpPr/>
              <p:nvPr/>
            </p:nvSpPr>
            <p:spPr>
              <a:xfrm>
                <a:off x="7459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2" name="Google Shape;6552;p9"/>
              <p:cNvSpPr/>
              <p:nvPr/>
            </p:nvSpPr>
            <p:spPr>
              <a:xfrm>
                <a:off x="7612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3" name="Google Shape;6553;p9"/>
              <p:cNvSpPr/>
              <p:nvPr/>
            </p:nvSpPr>
            <p:spPr>
              <a:xfrm>
                <a:off x="7764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4" name="Google Shape;6554;p9"/>
              <p:cNvSpPr/>
              <p:nvPr/>
            </p:nvSpPr>
            <p:spPr>
              <a:xfrm>
                <a:off x="7917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5" name="Google Shape;6555;p9"/>
              <p:cNvSpPr/>
              <p:nvPr/>
            </p:nvSpPr>
            <p:spPr>
              <a:xfrm>
                <a:off x="8069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6" name="Google Shape;6556;p9"/>
              <p:cNvSpPr/>
              <p:nvPr/>
            </p:nvSpPr>
            <p:spPr>
              <a:xfrm>
                <a:off x="8221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57" name="Google Shape;6557;p9"/>
            <p:cNvGrpSpPr/>
            <p:nvPr/>
          </p:nvGrpSpPr>
          <p:grpSpPr>
            <a:xfrm>
              <a:off x="1059000" y="2755763"/>
              <a:ext cx="7178400" cy="15600"/>
              <a:chOff x="1059000" y="2553849"/>
              <a:chExt cx="7178400" cy="15600"/>
            </a:xfrm>
          </p:grpSpPr>
          <p:sp>
            <p:nvSpPr>
              <p:cNvPr id="6558" name="Google Shape;6558;p9"/>
              <p:cNvSpPr/>
              <p:nvPr/>
            </p:nvSpPr>
            <p:spPr>
              <a:xfrm>
                <a:off x="1059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9" name="Google Shape;6559;p9"/>
              <p:cNvSpPr/>
              <p:nvPr/>
            </p:nvSpPr>
            <p:spPr>
              <a:xfrm>
                <a:off x="1211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0" name="Google Shape;6560;p9"/>
              <p:cNvSpPr/>
              <p:nvPr/>
            </p:nvSpPr>
            <p:spPr>
              <a:xfrm>
                <a:off x="1363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1" name="Google Shape;6561;p9"/>
              <p:cNvSpPr/>
              <p:nvPr/>
            </p:nvSpPr>
            <p:spPr>
              <a:xfrm>
                <a:off x="1516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2" name="Google Shape;6562;p9"/>
              <p:cNvSpPr/>
              <p:nvPr/>
            </p:nvSpPr>
            <p:spPr>
              <a:xfrm>
                <a:off x="1668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3" name="Google Shape;6563;p9"/>
              <p:cNvSpPr/>
              <p:nvPr/>
            </p:nvSpPr>
            <p:spPr>
              <a:xfrm>
                <a:off x="1821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4" name="Google Shape;6564;p9"/>
              <p:cNvSpPr/>
              <p:nvPr/>
            </p:nvSpPr>
            <p:spPr>
              <a:xfrm>
                <a:off x="1973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5" name="Google Shape;6565;p9"/>
              <p:cNvSpPr/>
              <p:nvPr/>
            </p:nvSpPr>
            <p:spPr>
              <a:xfrm>
                <a:off x="2125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6" name="Google Shape;6566;p9"/>
              <p:cNvSpPr/>
              <p:nvPr/>
            </p:nvSpPr>
            <p:spPr>
              <a:xfrm>
                <a:off x="2278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7" name="Google Shape;6567;p9"/>
              <p:cNvSpPr/>
              <p:nvPr/>
            </p:nvSpPr>
            <p:spPr>
              <a:xfrm>
                <a:off x="2430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8" name="Google Shape;6568;p9"/>
              <p:cNvSpPr/>
              <p:nvPr/>
            </p:nvSpPr>
            <p:spPr>
              <a:xfrm>
                <a:off x="2583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9" name="Google Shape;6569;p9"/>
              <p:cNvSpPr/>
              <p:nvPr/>
            </p:nvSpPr>
            <p:spPr>
              <a:xfrm>
                <a:off x="2735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0" name="Google Shape;6570;p9"/>
              <p:cNvSpPr/>
              <p:nvPr/>
            </p:nvSpPr>
            <p:spPr>
              <a:xfrm>
                <a:off x="2887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1" name="Google Shape;6571;p9"/>
              <p:cNvSpPr/>
              <p:nvPr/>
            </p:nvSpPr>
            <p:spPr>
              <a:xfrm>
                <a:off x="3040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2" name="Google Shape;6572;p9"/>
              <p:cNvSpPr/>
              <p:nvPr/>
            </p:nvSpPr>
            <p:spPr>
              <a:xfrm>
                <a:off x="3192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3" name="Google Shape;6573;p9"/>
              <p:cNvSpPr/>
              <p:nvPr/>
            </p:nvSpPr>
            <p:spPr>
              <a:xfrm>
                <a:off x="3345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4" name="Google Shape;6574;p9"/>
              <p:cNvSpPr/>
              <p:nvPr/>
            </p:nvSpPr>
            <p:spPr>
              <a:xfrm>
                <a:off x="3497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5" name="Google Shape;6575;p9"/>
              <p:cNvSpPr/>
              <p:nvPr/>
            </p:nvSpPr>
            <p:spPr>
              <a:xfrm>
                <a:off x="3649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6" name="Google Shape;6576;p9"/>
              <p:cNvSpPr/>
              <p:nvPr/>
            </p:nvSpPr>
            <p:spPr>
              <a:xfrm>
                <a:off x="3802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7" name="Google Shape;6577;p9"/>
              <p:cNvSpPr/>
              <p:nvPr/>
            </p:nvSpPr>
            <p:spPr>
              <a:xfrm>
                <a:off x="3954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8" name="Google Shape;6578;p9"/>
              <p:cNvSpPr/>
              <p:nvPr/>
            </p:nvSpPr>
            <p:spPr>
              <a:xfrm>
                <a:off x="4107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9" name="Google Shape;6579;p9"/>
              <p:cNvSpPr/>
              <p:nvPr/>
            </p:nvSpPr>
            <p:spPr>
              <a:xfrm>
                <a:off x="4259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0" name="Google Shape;6580;p9"/>
              <p:cNvSpPr/>
              <p:nvPr/>
            </p:nvSpPr>
            <p:spPr>
              <a:xfrm>
                <a:off x="4411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1" name="Google Shape;6581;p9"/>
              <p:cNvSpPr/>
              <p:nvPr/>
            </p:nvSpPr>
            <p:spPr>
              <a:xfrm>
                <a:off x="4564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2" name="Google Shape;6582;p9"/>
              <p:cNvSpPr/>
              <p:nvPr/>
            </p:nvSpPr>
            <p:spPr>
              <a:xfrm>
                <a:off x="4716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3" name="Google Shape;6583;p9"/>
              <p:cNvSpPr/>
              <p:nvPr/>
            </p:nvSpPr>
            <p:spPr>
              <a:xfrm>
                <a:off x="4869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4" name="Google Shape;6584;p9"/>
              <p:cNvSpPr/>
              <p:nvPr/>
            </p:nvSpPr>
            <p:spPr>
              <a:xfrm>
                <a:off x="5021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5" name="Google Shape;6585;p9"/>
              <p:cNvSpPr/>
              <p:nvPr/>
            </p:nvSpPr>
            <p:spPr>
              <a:xfrm>
                <a:off x="5173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6" name="Google Shape;6586;p9"/>
              <p:cNvSpPr/>
              <p:nvPr/>
            </p:nvSpPr>
            <p:spPr>
              <a:xfrm>
                <a:off x="5326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7" name="Google Shape;6587;p9"/>
              <p:cNvSpPr/>
              <p:nvPr/>
            </p:nvSpPr>
            <p:spPr>
              <a:xfrm>
                <a:off x="5478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8" name="Google Shape;6588;p9"/>
              <p:cNvSpPr/>
              <p:nvPr/>
            </p:nvSpPr>
            <p:spPr>
              <a:xfrm>
                <a:off x="5631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9" name="Google Shape;6589;p9"/>
              <p:cNvSpPr/>
              <p:nvPr/>
            </p:nvSpPr>
            <p:spPr>
              <a:xfrm>
                <a:off x="5783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0" name="Google Shape;6590;p9"/>
              <p:cNvSpPr/>
              <p:nvPr/>
            </p:nvSpPr>
            <p:spPr>
              <a:xfrm>
                <a:off x="5935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1" name="Google Shape;6591;p9"/>
              <p:cNvSpPr/>
              <p:nvPr/>
            </p:nvSpPr>
            <p:spPr>
              <a:xfrm>
                <a:off x="6088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2" name="Google Shape;6592;p9"/>
              <p:cNvSpPr/>
              <p:nvPr/>
            </p:nvSpPr>
            <p:spPr>
              <a:xfrm>
                <a:off x="6240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3" name="Google Shape;6593;p9"/>
              <p:cNvSpPr/>
              <p:nvPr/>
            </p:nvSpPr>
            <p:spPr>
              <a:xfrm>
                <a:off x="6393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4" name="Google Shape;6594;p9"/>
              <p:cNvSpPr/>
              <p:nvPr/>
            </p:nvSpPr>
            <p:spPr>
              <a:xfrm>
                <a:off x="6545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5" name="Google Shape;6595;p9"/>
              <p:cNvSpPr/>
              <p:nvPr/>
            </p:nvSpPr>
            <p:spPr>
              <a:xfrm>
                <a:off x="6697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6" name="Google Shape;6596;p9"/>
              <p:cNvSpPr/>
              <p:nvPr/>
            </p:nvSpPr>
            <p:spPr>
              <a:xfrm>
                <a:off x="6850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7" name="Google Shape;6597;p9"/>
              <p:cNvSpPr/>
              <p:nvPr/>
            </p:nvSpPr>
            <p:spPr>
              <a:xfrm>
                <a:off x="7002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8" name="Google Shape;6598;p9"/>
              <p:cNvSpPr/>
              <p:nvPr/>
            </p:nvSpPr>
            <p:spPr>
              <a:xfrm>
                <a:off x="7155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9" name="Google Shape;6599;p9"/>
              <p:cNvSpPr/>
              <p:nvPr/>
            </p:nvSpPr>
            <p:spPr>
              <a:xfrm>
                <a:off x="7307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0" name="Google Shape;6600;p9"/>
              <p:cNvSpPr/>
              <p:nvPr/>
            </p:nvSpPr>
            <p:spPr>
              <a:xfrm>
                <a:off x="7459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1" name="Google Shape;6601;p9"/>
              <p:cNvSpPr/>
              <p:nvPr/>
            </p:nvSpPr>
            <p:spPr>
              <a:xfrm>
                <a:off x="7612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2" name="Google Shape;6602;p9"/>
              <p:cNvSpPr/>
              <p:nvPr/>
            </p:nvSpPr>
            <p:spPr>
              <a:xfrm>
                <a:off x="7764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3" name="Google Shape;6603;p9"/>
              <p:cNvSpPr/>
              <p:nvPr/>
            </p:nvSpPr>
            <p:spPr>
              <a:xfrm>
                <a:off x="7917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4" name="Google Shape;6604;p9"/>
              <p:cNvSpPr/>
              <p:nvPr/>
            </p:nvSpPr>
            <p:spPr>
              <a:xfrm>
                <a:off x="8069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5" name="Google Shape;6605;p9"/>
              <p:cNvSpPr/>
              <p:nvPr/>
            </p:nvSpPr>
            <p:spPr>
              <a:xfrm>
                <a:off x="8221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6" name="Google Shape;6606;p9"/>
            <p:cNvGrpSpPr/>
            <p:nvPr/>
          </p:nvGrpSpPr>
          <p:grpSpPr>
            <a:xfrm>
              <a:off x="1059000" y="3139388"/>
              <a:ext cx="7178400" cy="15600"/>
              <a:chOff x="1059000" y="2844874"/>
              <a:chExt cx="7178400" cy="15600"/>
            </a:xfrm>
          </p:grpSpPr>
          <p:sp>
            <p:nvSpPr>
              <p:cNvPr id="6607" name="Google Shape;6607;p9"/>
              <p:cNvSpPr/>
              <p:nvPr/>
            </p:nvSpPr>
            <p:spPr>
              <a:xfrm>
                <a:off x="1059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8" name="Google Shape;6608;p9"/>
              <p:cNvSpPr/>
              <p:nvPr/>
            </p:nvSpPr>
            <p:spPr>
              <a:xfrm>
                <a:off x="1211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9" name="Google Shape;6609;p9"/>
              <p:cNvSpPr/>
              <p:nvPr/>
            </p:nvSpPr>
            <p:spPr>
              <a:xfrm>
                <a:off x="1363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0" name="Google Shape;6610;p9"/>
              <p:cNvSpPr/>
              <p:nvPr/>
            </p:nvSpPr>
            <p:spPr>
              <a:xfrm>
                <a:off x="1516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1" name="Google Shape;6611;p9"/>
              <p:cNvSpPr/>
              <p:nvPr/>
            </p:nvSpPr>
            <p:spPr>
              <a:xfrm>
                <a:off x="1668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2" name="Google Shape;6612;p9"/>
              <p:cNvSpPr/>
              <p:nvPr/>
            </p:nvSpPr>
            <p:spPr>
              <a:xfrm>
                <a:off x="1821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3" name="Google Shape;6613;p9"/>
              <p:cNvSpPr/>
              <p:nvPr/>
            </p:nvSpPr>
            <p:spPr>
              <a:xfrm>
                <a:off x="1973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4" name="Google Shape;6614;p9"/>
              <p:cNvSpPr/>
              <p:nvPr/>
            </p:nvSpPr>
            <p:spPr>
              <a:xfrm>
                <a:off x="2125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5" name="Google Shape;6615;p9"/>
              <p:cNvSpPr/>
              <p:nvPr/>
            </p:nvSpPr>
            <p:spPr>
              <a:xfrm>
                <a:off x="2278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6" name="Google Shape;6616;p9"/>
              <p:cNvSpPr/>
              <p:nvPr/>
            </p:nvSpPr>
            <p:spPr>
              <a:xfrm>
                <a:off x="2430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7" name="Google Shape;6617;p9"/>
              <p:cNvSpPr/>
              <p:nvPr/>
            </p:nvSpPr>
            <p:spPr>
              <a:xfrm>
                <a:off x="2583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8" name="Google Shape;6618;p9"/>
              <p:cNvSpPr/>
              <p:nvPr/>
            </p:nvSpPr>
            <p:spPr>
              <a:xfrm>
                <a:off x="2735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9" name="Google Shape;6619;p9"/>
              <p:cNvSpPr/>
              <p:nvPr/>
            </p:nvSpPr>
            <p:spPr>
              <a:xfrm>
                <a:off x="2887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0" name="Google Shape;6620;p9"/>
              <p:cNvSpPr/>
              <p:nvPr/>
            </p:nvSpPr>
            <p:spPr>
              <a:xfrm>
                <a:off x="3040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1" name="Google Shape;6621;p9"/>
              <p:cNvSpPr/>
              <p:nvPr/>
            </p:nvSpPr>
            <p:spPr>
              <a:xfrm>
                <a:off x="3192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2" name="Google Shape;6622;p9"/>
              <p:cNvSpPr/>
              <p:nvPr/>
            </p:nvSpPr>
            <p:spPr>
              <a:xfrm>
                <a:off x="3345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3" name="Google Shape;6623;p9"/>
              <p:cNvSpPr/>
              <p:nvPr/>
            </p:nvSpPr>
            <p:spPr>
              <a:xfrm>
                <a:off x="3497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4" name="Google Shape;6624;p9"/>
              <p:cNvSpPr/>
              <p:nvPr/>
            </p:nvSpPr>
            <p:spPr>
              <a:xfrm>
                <a:off x="3649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5" name="Google Shape;6625;p9"/>
              <p:cNvSpPr/>
              <p:nvPr/>
            </p:nvSpPr>
            <p:spPr>
              <a:xfrm>
                <a:off x="3802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6" name="Google Shape;6626;p9"/>
              <p:cNvSpPr/>
              <p:nvPr/>
            </p:nvSpPr>
            <p:spPr>
              <a:xfrm>
                <a:off x="3954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7" name="Google Shape;6627;p9"/>
              <p:cNvSpPr/>
              <p:nvPr/>
            </p:nvSpPr>
            <p:spPr>
              <a:xfrm>
                <a:off x="4107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8" name="Google Shape;6628;p9"/>
              <p:cNvSpPr/>
              <p:nvPr/>
            </p:nvSpPr>
            <p:spPr>
              <a:xfrm>
                <a:off x="4259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9" name="Google Shape;6629;p9"/>
              <p:cNvSpPr/>
              <p:nvPr/>
            </p:nvSpPr>
            <p:spPr>
              <a:xfrm>
                <a:off x="4411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0" name="Google Shape;6630;p9"/>
              <p:cNvSpPr/>
              <p:nvPr/>
            </p:nvSpPr>
            <p:spPr>
              <a:xfrm>
                <a:off x="4564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1" name="Google Shape;6631;p9"/>
              <p:cNvSpPr/>
              <p:nvPr/>
            </p:nvSpPr>
            <p:spPr>
              <a:xfrm>
                <a:off x="4716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2" name="Google Shape;6632;p9"/>
              <p:cNvSpPr/>
              <p:nvPr/>
            </p:nvSpPr>
            <p:spPr>
              <a:xfrm>
                <a:off x="4869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3" name="Google Shape;6633;p9"/>
              <p:cNvSpPr/>
              <p:nvPr/>
            </p:nvSpPr>
            <p:spPr>
              <a:xfrm>
                <a:off x="5021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4" name="Google Shape;6634;p9"/>
              <p:cNvSpPr/>
              <p:nvPr/>
            </p:nvSpPr>
            <p:spPr>
              <a:xfrm>
                <a:off x="5173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5" name="Google Shape;6635;p9"/>
              <p:cNvSpPr/>
              <p:nvPr/>
            </p:nvSpPr>
            <p:spPr>
              <a:xfrm>
                <a:off x="5326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6" name="Google Shape;6636;p9"/>
              <p:cNvSpPr/>
              <p:nvPr/>
            </p:nvSpPr>
            <p:spPr>
              <a:xfrm>
                <a:off x="5478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7" name="Google Shape;6637;p9"/>
              <p:cNvSpPr/>
              <p:nvPr/>
            </p:nvSpPr>
            <p:spPr>
              <a:xfrm>
                <a:off x="5631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8" name="Google Shape;6638;p9"/>
              <p:cNvSpPr/>
              <p:nvPr/>
            </p:nvSpPr>
            <p:spPr>
              <a:xfrm>
                <a:off x="5783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9" name="Google Shape;6639;p9"/>
              <p:cNvSpPr/>
              <p:nvPr/>
            </p:nvSpPr>
            <p:spPr>
              <a:xfrm>
                <a:off x="5935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0" name="Google Shape;6640;p9"/>
              <p:cNvSpPr/>
              <p:nvPr/>
            </p:nvSpPr>
            <p:spPr>
              <a:xfrm>
                <a:off x="6088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1" name="Google Shape;6641;p9"/>
              <p:cNvSpPr/>
              <p:nvPr/>
            </p:nvSpPr>
            <p:spPr>
              <a:xfrm>
                <a:off x="6240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2" name="Google Shape;6642;p9"/>
              <p:cNvSpPr/>
              <p:nvPr/>
            </p:nvSpPr>
            <p:spPr>
              <a:xfrm>
                <a:off x="6393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3" name="Google Shape;6643;p9"/>
              <p:cNvSpPr/>
              <p:nvPr/>
            </p:nvSpPr>
            <p:spPr>
              <a:xfrm>
                <a:off x="6545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4" name="Google Shape;6644;p9"/>
              <p:cNvSpPr/>
              <p:nvPr/>
            </p:nvSpPr>
            <p:spPr>
              <a:xfrm>
                <a:off x="6697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5" name="Google Shape;6645;p9"/>
              <p:cNvSpPr/>
              <p:nvPr/>
            </p:nvSpPr>
            <p:spPr>
              <a:xfrm>
                <a:off x="6850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6" name="Google Shape;6646;p9"/>
              <p:cNvSpPr/>
              <p:nvPr/>
            </p:nvSpPr>
            <p:spPr>
              <a:xfrm>
                <a:off x="7002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7" name="Google Shape;6647;p9"/>
              <p:cNvSpPr/>
              <p:nvPr/>
            </p:nvSpPr>
            <p:spPr>
              <a:xfrm>
                <a:off x="7155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8" name="Google Shape;6648;p9"/>
              <p:cNvSpPr/>
              <p:nvPr/>
            </p:nvSpPr>
            <p:spPr>
              <a:xfrm>
                <a:off x="7307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9" name="Google Shape;6649;p9"/>
              <p:cNvSpPr/>
              <p:nvPr/>
            </p:nvSpPr>
            <p:spPr>
              <a:xfrm>
                <a:off x="7459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0" name="Google Shape;6650;p9"/>
              <p:cNvSpPr/>
              <p:nvPr/>
            </p:nvSpPr>
            <p:spPr>
              <a:xfrm>
                <a:off x="7612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1" name="Google Shape;6651;p9"/>
              <p:cNvSpPr/>
              <p:nvPr/>
            </p:nvSpPr>
            <p:spPr>
              <a:xfrm>
                <a:off x="7764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2" name="Google Shape;6652;p9"/>
              <p:cNvSpPr/>
              <p:nvPr/>
            </p:nvSpPr>
            <p:spPr>
              <a:xfrm>
                <a:off x="7917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3" name="Google Shape;6653;p9"/>
              <p:cNvSpPr/>
              <p:nvPr/>
            </p:nvSpPr>
            <p:spPr>
              <a:xfrm>
                <a:off x="8069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4" name="Google Shape;6654;p9"/>
              <p:cNvSpPr/>
              <p:nvPr/>
            </p:nvSpPr>
            <p:spPr>
              <a:xfrm>
                <a:off x="8221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55" name="Google Shape;6655;p9"/>
            <p:cNvGrpSpPr/>
            <p:nvPr/>
          </p:nvGrpSpPr>
          <p:grpSpPr>
            <a:xfrm>
              <a:off x="1059000" y="2372138"/>
              <a:ext cx="7178400" cy="15600"/>
              <a:chOff x="1059000" y="2157801"/>
              <a:chExt cx="7178400" cy="15600"/>
            </a:xfrm>
          </p:grpSpPr>
          <p:sp>
            <p:nvSpPr>
              <p:cNvPr id="6656" name="Google Shape;6656;p9"/>
              <p:cNvSpPr/>
              <p:nvPr/>
            </p:nvSpPr>
            <p:spPr>
              <a:xfrm>
                <a:off x="105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7" name="Google Shape;6657;p9"/>
              <p:cNvSpPr/>
              <p:nvPr/>
            </p:nvSpPr>
            <p:spPr>
              <a:xfrm>
                <a:off x="121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8" name="Google Shape;6658;p9"/>
              <p:cNvSpPr/>
              <p:nvPr/>
            </p:nvSpPr>
            <p:spPr>
              <a:xfrm>
                <a:off x="136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9" name="Google Shape;6659;p9"/>
              <p:cNvSpPr/>
              <p:nvPr/>
            </p:nvSpPr>
            <p:spPr>
              <a:xfrm>
                <a:off x="151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0" name="Google Shape;6660;p9"/>
              <p:cNvSpPr/>
              <p:nvPr/>
            </p:nvSpPr>
            <p:spPr>
              <a:xfrm>
                <a:off x="166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1" name="Google Shape;6661;p9"/>
              <p:cNvSpPr/>
              <p:nvPr/>
            </p:nvSpPr>
            <p:spPr>
              <a:xfrm>
                <a:off x="182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2" name="Google Shape;6662;p9"/>
              <p:cNvSpPr/>
              <p:nvPr/>
            </p:nvSpPr>
            <p:spPr>
              <a:xfrm>
                <a:off x="197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3" name="Google Shape;6663;p9"/>
              <p:cNvSpPr/>
              <p:nvPr/>
            </p:nvSpPr>
            <p:spPr>
              <a:xfrm>
                <a:off x="212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4" name="Google Shape;6664;p9"/>
              <p:cNvSpPr/>
              <p:nvPr/>
            </p:nvSpPr>
            <p:spPr>
              <a:xfrm>
                <a:off x="227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5" name="Google Shape;6665;p9"/>
              <p:cNvSpPr/>
              <p:nvPr/>
            </p:nvSpPr>
            <p:spPr>
              <a:xfrm>
                <a:off x="243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6" name="Google Shape;6666;p9"/>
              <p:cNvSpPr/>
              <p:nvPr/>
            </p:nvSpPr>
            <p:spPr>
              <a:xfrm>
                <a:off x="258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7" name="Google Shape;6667;p9"/>
              <p:cNvSpPr/>
              <p:nvPr/>
            </p:nvSpPr>
            <p:spPr>
              <a:xfrm>
                <a:off x="273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8" name="Google Shape;6668;p9"/>
              <p:cNvSpPr/>
              <p:nvPr/>
            </p:nvSpPr>
            <p:spPr>
              <a:xfrm>
                <a:off x="288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9" name="Google Shape;6669;p9"/>
              <p:cNvSpPr/>
              <p:nvPr/>
            </p:nvSpPr>
            <p:spPr>
              <a:xfrm>
                <a:off x="304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0" name="Google Shape;6670;p9"/>
              <p:cNvSpPr/>
              <p:nvPr/>
            </p:nvSpPr>
            <p:spPr>
              <a:xfrm>
                <a:off x="319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1" name="Google Shape;6671;p9"/>
              <p:cNvSpPr/>
              <p:nvPr/>
            </p:nvSpPr>
            <p:spPr>
              <a:xfrm>
                <a:off x="334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2" name="Google Shape;6672;p9"/>
              <p:cNvSpPr/>
              <p:nvPr/>
            </p:nvSpPr>
            <p:spPr>
              <a:xfrm>
                <a:off x="349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3" name="Google Shape;6673;p9"/>
              <p:cNvSpPr/>
              <p:nvPr/>
            </p:nvSpPr>
            <p:spPr>
              <a:xfrm>
                <a:off x="364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4" name="Google Shape;6674;p9"/>
              <p:cNvSpPr/>
              <p:nvPr/>
            </p:nvSpPr>
            <p:spPr>
              <a:xfrm>
                <a:off x="380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5" name="Google Shape;6675;p9"/>
              <p:cNvSpPr/>
              <p:nvPr/>
            </p:nvSpPr>
            <p:spPr>
              <a:xfrm>
                <a:off x="395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6" name="Google Shape;6676;p9"/>
              <p:cNvSpPr/>
              <p:nvPr/>
            </p:nvSpPr>
            <p:spPr>
              <a:xfrm>
                <a:off x="410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7" name="Google Shape;6677;p9"/>
              <p:cNvSpPr/>
              <p:nvPr/>
            </p:nvSpPr>
            <p:spPr>
              <a:xfrm>
                <a:off x="425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8" name="Google Shape;6678;p9"/>
              <p:cNvSpPr/>
              <p:nvPr/>
            </p:nvSpPr>
            <p:spPr>
              <a:xfrm>
                <a:off x="441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9" name="Google Shape;6679;p9"/>
              <p:cNvSpPr/>
              <p:nvPr/>
            </p:nvSpPr>
            <p:spPr>
              <a:xfrm>
                <a:off x="4564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0" name="Google Shape;6680;p9"/>
              <p:cNvSpPr/>
              <p:nvPr/>
            </p:nvSpPr>
            <p:spPr>
              <a:xfrm>
                <a:off x="4716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1" name="Google Shape;6681;p9"/>
              <p:cNvSpPr/>
              <p:nvPr/>
            </p:nvSpPr>
            <p:spPr>
              <a:xfrm>
                <a:off x="486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2" name="Google Shape;6682;p9"/>
              <p:cNvSpPr/>
              <p:nvPr/>
            </p:nvSpPr>
            <p:spPr>
              <a:xfrm>
                <a:off x="502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3" name="Google Shape;6683;p9"/>
              <p:cNvSpPr/>
              <p:nvPr/>
            </p:nvSpPr>
            <p:spPr>
              <a:xfrm>
                <a:off x="517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4" name="Google Shape;6684;p9"/>
              <p:cNvSpPr/>
              <p:nvPr/>
            </p:nvSpPr>
            <p:spPr>
              <a:xfrm>
                <a:off x="532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5" name="Google Shape;6685;p9"/>
              <p:cNvSpPr/>
              <p:nvPr/>
            </p:nvSpPr>
            <p:spPr>
              <a:xfrm>
                <a:off x="547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6" name="Google Shape;6686;p9"/>
              <p:cNvSpPr/>
              <p:nvPr/>
            </p:nvSpPr>
            <p:spPr>
              <a:xfrm>
                <a:off x="563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7" name="Google Shape;6687;p9"/>
              <p:cNvSpPr/>
              <p:nvPr/>
            </p:nvSpPr>
            <p:spPr>
              <a:xfrm>
                <a:off x="578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8" name="Google Shape;6688;p9"/>
              <p:cNvSpPr/>
              <p:nvPr/>
            </p:nvSpPr>
            <p:spPr>
              <a:xfrm>
                <a:off x="593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9" name="Google Shape;6689;p9"/>
              <p:cNvSpPr/>
              <p:nvPr/>
            </p:nvSpPr>
            <p:spPr>
              <a:xfrm>
                <a:off x="608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0" name="Google Shape;6690;p9"/>
              <p:cNvSpPr/>
              <p:nvPr/>
            </p:nvSpPr>
            <p:spPr>
              <a:xfrm>
                <a:off x="624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1" name="Google Shape;6691;p9"/>
              <p:cNvSpPr/>
              <p:nvPr/>
            </p:nvSpPr>
            <p:spPr>
              <a:xfrm>
                <a:off x="639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2" name="Google Shape;6692;p9"/>
              <p:cNvSpPr/>
              <p:nvPr/>
            </p:nvSpPr>
            <p:spPr>
              <a:xfrm>
                <a:off x="654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3" name="Google Shape;6693;p9"/>
              <p:cNvSpPr/>
              <p:nvPr/>
            </p:nvSpPr>
            <p:spPr>
              <a:xfrm>
                <a:off x="669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4" name="Google Shape;6694;p9"/>
              <p:cNvSpPr/>
              <p:nvPr/>
            </p:nvSpPr>
            <p:spPr>
              <a:xfrm>
                <a:off x="685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5" name="Google Shape;6695;p9"/>
              <p:cNvSpPr/>
              <p:nvPr/>
            </p:nvSpPr>
            <p:spPr>
              <a:xfrm>
                <a:off x="700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6" name="Google Shape;6696;p9"/>
              <p:cNvSpPr/>
              <p:nvPr/>
            </p:nvSpPr>
            <p:spPr>
              <a:xfrm>
                <a:off x="715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7" name="Google Shape;6697;p9"/>
              <p:cNvSpPr/>
              <p:nvPr/>
            </p:nvSpPr>
            <p:spPr>
              <a:xfrm>
                <a:off x="730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8" name="Google Shape;6698;p9"/>
              <p:cNvSpPr/>
              <p:nvPr/>
            </p:nvSpPr>
            <p:spPr>
              <a:xfrm>
                <a:off x="745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9" name="Google Shape;6699;p9"/>
              <p:cNvSpPr/>
              <p:nvPr/>
            </p:nvSpPr>
            <p:spPr>
              <a:xfrm>
                <a:off x="761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0" name="Google Shape;6700;p9"/>
              <p:cNvSpPr/>
              <p:nvPr/>
            </p:nvSpPr>
            <p:spPr>
              <a:xfrm>
                <a:off x="776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1" name="Google Shape;6701;p9"/>
              <p:cNvSpPr/>
              <p:nvPr/>
            </p:nvSpPr>
            <p:spPr>
              <a:xfrm>
                <a:off x="791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2" name="Google Shape;6702;p9"/>
              <p:cNvSpPr/>
              <p:nvPr/>
            </p:nvSpPr>
            <p:spPr>
              <a:xfrm>
                <a:off x="806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3" name="Google Shape;6703;p9"/>
              <p:cNvSpPr/>
              <p:nvPr/>
            </p:nvSpPr>
            <p:spPr>
              <a:xfrm>
                <a:off x="822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04" name="Google Shape;6704;p9"/>
            <p:cNvGrpSpPr/>
            <p:nvPr/>
          </p:nvGrpSpPr>
          <p:grpSpPr>
            <a:xfrm>
              <a:off x="1059000" y="1604888"/>
              <a:ext cx="7178400" cy="15600"/>
              <a:chOff x="1059000" y="1629736"/>
              <a:chExt cx="7178400" cy="15600"/>
            </a:xfrm>
          </p:grpSpPr>
          <p:sp>
            <p:nvSpPr>
              <p:cNvPr id="6705" name="Google Shape;6705;p9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6" name="Google Shape;6706;p9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7" name="Google Shape;6707;p9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8" name="Google Shape;6708;p9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9" name="Google Shape;6709;p9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0" name="Google Shape;6710;p9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1" name="Google Shape;6711;p9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2" name="Google Shape;6712;p9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3" name="Google Shape;6713;p9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4" name="Google Shape;6714;p9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5" name="Google Shape;6715;p9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6" name="Google Shape;6716;p9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7" name="Google Shape;6717;p9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8" name="Google Shape;6718;p9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9" name="Google Shape;6719;p9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0" name="Google Shape;6720;p9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1" name="Google Shape;6721;p9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2" name="Google Shape;6722;p9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3" name="Google Shape;6723;p9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4" name="Google Shape;6724;p9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5" name="Google Shape;6725;p9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6" name="Google Shape;6726;p9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7" name="Google Shape;6727;p9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8" name="Google Shape;6728;p9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9" name="Google Shape;6729;p9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0" name="Google Shape;6730;p9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1" name="Google Shape;6731;p9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2" name="Google Shape;6732;p9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3" name="Google Shape;6733;p9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4" name="Google Shape;6734;p9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5" name="Google Shape;6735;p9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6" name="Google Shape;6736;p9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7" name="Google Shape;6737;p9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8" name="Google Shape;6738;p9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9" name="Google Shape;6739;p9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0" name="Google Shape;6740;p9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1" name="Google Shape;6741;p9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2" name="Google Shape;6742;p9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3" name="Google Shape;6743;p9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4" name="Google Shape;6744;p9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5" name="Google Shape;6745;p9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6" name="Google Shape;6746;p9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7" name="Google Shape;6747;p9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8" name="Google Shape;6748;p9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9" name="Google Shape;6749;p9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0" name="Google Shape;6750;p9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1" name="Google Shape;6751;p9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2" name="Google Shape;6752;p9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53" name="Google Shape;6753;p9"/>
            <p:cNvGrpSpPr/>
            <p:nvPr/>
          </p:nvGrpSpPr>
          <p:grpSpPr>
            <a:xfrm>
              <a:off x="1059000" y="2180325"/>
              <a:ext cx="7178400" cy="15600"/>
              <a:chOff x="1059000" y="1629736"/>
              <a:chExt cx="7178400" cy="15600"/>
            </a:xfrm>
          </p:grpSpPr>
          <p:sp>
            <p:nvSpPr>
              <p:cNvPr id="6754" name="Google Shape;6754;p9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5" name="Google Shape;6755;p9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6" name="Google Shape;6756;p9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7" name="Google Shape;6757;p9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8" name="Google Shape;6758;p9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9" name="Google Shape;6759;p9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0" name="Google Shape;6760;p9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1" name="Google Shape;6761;p9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2" name="Google Shape;6762;p9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3" name="Google Shape;6763;p9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4" name="Google Shape;6764;p9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5" name="Google Shape;6765;p9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6" name="Google Shape;6766;p9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7" name="Google Shape;6767;p9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8" name="Google Shape;6768;p9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9" name="Google Shape;6769;p9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0" name="Google Shape;6770;p9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1" name="Google Shape;6771;p9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2" name="Google Shape;6772;p9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3" name="Google Shape;6773;p9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4" name="Google Shape;6774;p9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5" name="Google Shape;6775;p9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6" name="Google Shape;6776;p9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7" name="Google Shape;6777;p9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8" name="Google Shape;6778;p9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9" name="Google Shape;6779;p9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0" name="Google Shape;6780;p9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1" name="Google Shape;6781;p9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2" name="Google Shape;6782;p9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3" name="Google Shape;6783;p9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4" name="Google Shape;6784;p9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5" name="Google Shape;6785;p9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6" name="Google Shape;6786;p9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7" name="Google Shape;6787;p9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8" name="Google Shape;6788;p9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9" name="Google Shape;6789;p9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0" name="Google Shape;6790;p9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1" name="Google Shape;6791;p9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2" name="Google Shape;6792;p9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3" name="Google Shape;6793;p9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4" name="Google Shape;6794;p9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5" name="Google Shape;6795;p9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6" name="Google Shape;6796;p9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7" name="Google Shape;6797;p9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8" name="Google Shape;6798;p9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9" name="Google Shape;6799;p9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0" name="Google Shape;6800;p9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1" name="Google Shape;6801;p9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02" name="Google Shape;6802;p9"/>
          <p:cNvSpPr txBox="1">
            <a:spLocks noGrp="1"/>
          </p:cNvSpPr>
          <p:nvPr>
            <p:ph type="title"/>
          </p:nvPr>
        </p:nvSpPr>
        <p:spPr>
          <a:xfrm>
            <a:off x="2067750" y="1576350"/>
            <a:ext cx="5008500" cy="9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03" name="Google Shape;6803;p9"/>
          <p:cNvSpPr txBox="1">
            <a:spLocks noGrp="1"/>
          </p:cNvSpPr>
          <p:nvPr>
            <p:ph type="body" idx="1"/>
          </p:nvPr>
        </p:nvSpPr>
        <p:spPr>
          <a:xfrm>
            <a:off x="2198325" y="2571750"/>
            <a:ext cx="4747500" cy="11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4" name="Google Shape;6804;p9"/>
          <p:cNvSpPr/>
          <p:nvPr/>
        </p:nvSpPr>
        <p:spPr>
          <a:xfrm rot="771973">
            <a:off x="8361868" y="200514"/>
            <a:ext cx="641335" cy="566055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5" name="Google Shape;6805;p9"/>
          <p:cNvSpPr/>
          <p:nvPr/>
        </p:nvSpPr>
        <p:spPr>
          <a:xfrm rot="-2493872">
            <a:off x="1099116" y="4595440"/>
            <a:ext cx="641341" cy="566057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6" name="Google Shape;6806;p9"/>
          <p:cNvSpPr/>
          <p:nvPr/>
        </p:nvSpPr>
        <p:spPr>
          <a:xfrm rot="-2493872">
            <a:off x="7901166" y="4595440"/>
            <a:ext cx="641341" cy="566057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6" name="Google Shape;7776;p13"/>
          <p:cNvSpPr/>
          <p:nvPr/>
        </p:nvSpPr>
        <p:spPr>
          <a:xfrm rot="-413174">
            <a:off x="-4870188" y="-3872644"/>
            <a:ext cx="20376984" cy="12346972"/>
          </a:xfrm>
          <a:custGeom>
            <a:avLst/>
            <a:gdLst/>
            <a:ahLst/>
            <a:cxnLst/>
            <a:rect l="l" t="t" r="r" b="b"/>
            <a:pathLst>
              <a:path w="815068" h="493872" extrusionOk="0">
                <a:moveTo>
                  <a:pt x="100265" y="337772"/>
                </a:moveTo>
                <a:cubicBezTo>
                  <a:pt x="119696" y="334597"/>
                  <a:pt x="163003" y="340439"/>
                  <a:pt x="197801" y="334724"/>
                </a:cubicBezTo>
                <a:cubicBezTo>
                  <a:pt x="232599" y="329009"/>
                  <a:pt x="269302" y="324564"/>
                  <a:pt x="309053" y="303482"/>
                </a:cubicBezTo>
                <a:cubicBezTo>
                  <a:pt x="348804" y="282400"/>
                  <a:pt x="405954" y="240617"/>
                  <a:pt x="436307" y="208232"/>
                </a:cubicBezTo>
                <a:cubicBezTo>
                  <a:pt x="466660" y="175847"/>
                  <a:pt x="467930" y="132286"/>
                  <a:pt x="491171" y="109172"/>
                </a:cubicBezTo>
                <a:cubicBezTo>
                  <a:pt x="514412" y="86058"/>
                  <a:pt x="545781" y="70945"/>
                  <a:pt x="575753" y="69548"/>
                </a:cubicBezTo>
                <a:cubicBezTo>
                  <a:pt x="605725" y="68151"/>
                  <a:pt x="676083" y="79708"/>
                  <a:pt x="671003" y="100790"/>
                </a:cubicBezTo>
                <a:cubicBezTo>
                  <a:pt x="665923" y="121872"/>
                  <a:pt x="582357" y="171529"/>
                  <a:pt x="545273" y="196040"/>
                </a:cubicBezTo>
                <a:cubicBezTo>
                  <a:pt x="508189" y="220551"/>
                  <a:pt x="489520" y="224742"/>
                  <a:pt x="448499" y="247856"/>
                </a:cubicBezTo>
                <a:cubicBezTo>
                  <a:pt x="407478" y="270970"/>
                  <a:pt x="349058" y="309578"/>
                  <a:pt x="299147" y="334724"/>
                </a:cubicBezTo>
                <a:cubicBezTo>
                  <a:pt x="249236" y="359870"/>
                  <a:pt x="167575" y="372570"/>
                  <a:pt x="149033" y="398732"/>
                </a:cubicBezTo>
                <a:cubicBezTo>
                  <a:pt x="130491" y="424894"/>
                  <a:pt x="154240" y="483060"/>
                  <a:pt x="187895" y="491696"/>
                </a:cubicBezTo>
                <a:cubicBezTo>
                  <a:pt x="221550" y="500332"/>
                  <a:pt x="300671" y="480647"/>
                  <a:pt x="350963" y="450548"/>
                </a:cubicBezTo>
                <a:cubicBezTo>
                  <a:pt x="401255" y="420449"/>
                  <a:pt x="455357" y="346535"/>
                  <a:pt x="489647" y="311102"/>
                </a:cubicBezTo>
                <a:cubicBezTo>
                  <a:pt x="523937" y="275669"/>
                  <a:pt x="531557" y="253952"/>
                  <a:pt x="556703" y="237950"/>
                </a:cubicBezTo>
                <a:cubicBezTo>
                  <a:pt x="581849" y="221948"/>
                  <a:pt x="632903" y="198453"/>
                  <a:pt x="640523" y="215090"/>
                </a:cubicBezTo>
                <a:cubicBezTo>
                  <a:pt x="648143" y="231727"/>
                  <a:pt x="626680" y="307419"/>
                  <a:pt x="602423" y="337772"/>
                </a:cubicBezTo>
                <a:cubicBezTo>
                  <a:pt x="578166" y="368125"/>
                  <a:pt x="513904" y="373078"/>
                  <a:pt x="494981" y="397208"/>
                </a:cubicBezTo>
                <a:cubicBezTo>
                  <a:pt x="476058" y="421338"/>
                  <a:pt x="447102" y="484838"/>
                  <a:pt x="488885" y="482552"/>
                </a:cubicBezTo>
                <a:cubicBezTo>
                  <a:pt x="530668" y="480266"/>
                  <a:pt x="691323" y="437975"/>
                  <a:pt x="745679" y="383492"/>
                </a:cubicBezTo>
                <a:cubicBezTo>
                  <a:pt x="800035" y="329009"/>
                  <a:pt x="815402" y="217122"/>
                  <a:pt x="815021" y="155654"/>
                </a:cubicBezTo>
                <a:cubicBezTo>
                  <a:pt x="814640" y="94186"/>
                  <a:pt x="807528" y="37671"/>
                  <a:pt x="743393" y="14684"/>
                </a:cubicBezTo>
                <a:cubicBezTo>
                  <a:pt x="679258" y="-8303"/>
                  <a:pt x="530668" y="-1699"/>
                  <a:pt x="430211" y="17732"/>
                </a:cubicBezTo>
                <a:cubicBezTo>
                  <a:pt x="329754" y="37163"/>
                  <a:pt x="209358" y="94567"/>
                  <a:pt x="140651" y="131270"/>
                </a:cubicBezTo>
                <a:cubicBezTo>
                  <a:pt x="71944" y="167973"/>
                  <a:pt x="40194" y="208994"/>
                  <a:pt x="17969" y="237950"/>
                </a:cubicBezTo>
                <a:cubicBezTo>
                  <a:pt x="-4256" y="266906"/>
                  <a:pt x="-3240" y="285702"/>
                  <a:pt x="7301" y="305006"/>
                </a:cubicBezTo>
                <a:cubicBezTo>
                  <a:pt x="17842" y="324310"/>
                  <a:pt x="65721" y="348313"/>
                  <a:pt x="81215" y="353774"/>
                </a:cubicBezTo>
                <a:cubicBezTo>
                  <a:pt x="96709" y="359235"/>
                  <a:pt x="80834" y="340947"/>
                  <a:pt x="100265" y="337772"/>
                </a:cubicBez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777" name="Google Shape;7777;p13"/>
          <p:cNvGrpSpPr/>
          <p:nvPr/>
        </p:nvGrpSpPr>
        <p:grpSpPr>
          <a:xfrm>
            <a:off x="474775" y="465300"/>
            <a:ext cx="8054750" cy="4212900"/>
            <a:chOff x="474775" y="465300"/>
            <a:chExt cx="8054750" cy="4212900"/>
          </a:xfrm>
        </p:grpSpPr>
        <p:grpSp>
          <p:nvGrpSpPr>
            <p:cNvPr id="7778" name="Google Shape;7778;p13"/>
            <p:cNvGrpSpPr/>
            <p:nvPr/>
          </p:nvGrpSpPr>
          <p:grpSpPr>
            <a:xfrm>
              <a:off x="474775" y="465300"/>
              <a:ext cx="8054750" cy="4212900"/>
              <a:chOff x="474775" y="465300"/>
              <a:chExt cx="8054750" cy="4212900"/>
            </a:xfrm>
          </p:grpSpPr>
          <p:sp>
            <p:nvSpPr>
              <p:cNvPr id="7779" name="Google Shape;7779;p13"/>
              <p:cNvSpPr/>
              <p:nvPr/>
            </p:nvSpPr>
            <p:spPr>
              <a:xfrm>
                <a:off x="638325" y="465300"/>
                <a:ext cx="7891200" cy="4212900"/>
              </a:xfrm>
              <a:prstGeom prst="roundRect">
                <a:avLst>
                  <a:gd name="adj" fmla="val 2273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0" name="Google Shape;7780;p13"/>
              <p:cNvSpPr/>
              <p:nvPr/>
            </p:nvSpPr>
            <p:spPr>
              <a:xfrm>
                <a:off x="713325" y="539500"/>
                <a:ext cx="7717500" cy="4032600"/>
              </a:xfrm>
              <a:prstGeom prst="roundRect">
                <a:avLst>
                  <a:gd name="adj" fmla="val 227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1" name="Google Shape;7781;p13"/>
              <p:cNvSpPr/>
              <p:nvPr/>
            </p:nvSpPr>
            <p:spPr>
              <a:xfrm>
                <a:off x="805875" y="7681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2" name="Google Shape;7782;p13"/>
              <p:cNvSpPr/>
              <p:nvPr/>
            </p:nvSpPr>
            <p:spPr>
              <a:xfrm>
                <a:off x="805875" y="10808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3" name="Google Shape;7783;p13"/>
              <p:cNvSpPr/>
              <p:nvPr/>
            </p:nvSpPr>
            <p:spPr>
              <a:xfrm>
                <a:off x="805875" y="13935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4" name="Google Shape;7784;p13"/>
              <p:cNvSpPr/>
              <p:nvPr/>
            </p:nvSpPr>
            <p:spPr>
              <a:xfrm>
                <a:off x="805875" y="17062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5" name="Google Shape;7785;p13"/>
              <p:cNvSpPr/>
              <p:nvPr/>
            </p:nvSpPr>
            <p:spPr>
              <a:xfrm>
                <a:off x="805875" y="20189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6" name="Google Shape;7786;p13"/>
              <p:cNvSpPr/>
              <p:nvPr/>
            </p:nvSpPr>
            <p:spPr>
              <a:xfrm>
                <a:off x="805875" y="23316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7" name="Google Shape;7787;p13"/>
              <p:cNvSpPr/>
              <p:nvPr/>
            </p:nvSpPr>
            <p:spPr>
              <a:xfrm>
                <a:off x="805875" y="26443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8" name="Google Shape;7788;p13"/>
              <p:cNvSpPr/>
              <p:nvPr/>
            </p:nvSpPr>
            <p:spPr>
              <a:xfrm>
                <a:off x="805875" y="29570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9" name="Google Shape;7789;p13"/>
              <p:cNvSpPr/>
              <p:nvPr/>
            </p:nvSpPr>
            <p:spPr>
              <a:xfrm>
                <a:off x="805875" y="32697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0" name="Google Shape;7790;p13"/>
              <p:cNvSpPr/>
              <p:nvPr/>
            </p:nvSpPr>
            <p:spPr>
              <a:xfrm>
                <a:off x="805875" y="35824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1" name="Google Shape;7791;p13"/>
              <p:cNvSpPr/>
              <p:nvPr/>
            </p:nvSpPr>
            <p:spPr>
              <a:xfrm>
                <a:off x="805875" y="38951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2" name="Google Shape;7792;p13"/>
              <p:cNvSpPr/>
              <p:nvPr/>
            </p:nvSpPr>
            <p:spPr>
              <a:xfrm>
                <a:off x="805875" y="42078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3" name="Google Shape;7793;p13"/>
              <p:cNvSpPr/>
              <p:nvPr/>
            </p:nvSpPr>
            <p:spPr>
              <a:xfrm>
                <a:off x="474775" y="7990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4" name="Google Shape;7794;p13"/>
              <p:cNvSpPr/>
              <p:nvPr/>
            </p:nvSpPr>
            <p:spPr>
              <a:xfrm>
                <a:off x="474775" y="11117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5" name="Google Shape;7795;p13"/>
              <p:cNvSpPr/>
              <p:nvPr/>
            </p:nvSpPr>
            <p:spPr>
              <a:xfrm>
                <a:off x="474775" y="14244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6" name="Google Shape;7796;p13"/>
              <p:cNvSpPr/>
              <p:nvPr/>
            </p:nvSpPr>
            <p:spPr>
              <a:xfrm>
                <a:off x="474775" y="17371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7" name="Google Shape;7797;p13"/>
              <p:cNvSpPr/>
              <p:nvPr/>
            </p:nvSpPr>
            <p:spPr>
              <a:xfrm>
                <a:off x="474775" y="20498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8" name="Google Shape;7798;p13"/>
              <p:cNvSpPr/>
              <p:nvPr/>
            </p:nvSpPr>
            <p:spPr>
              <a:xfrm>
                <a:off x="474775" y="23625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9" name="Google Shape;7799;p13"/>
              <p:cNvSpPr/>
              <p:nvPr/>
            </p:nvSpPr>
            <p:spPr>
              <a:xfrm>
                <a:off x="474775" y="26752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0" name="Google Shape;7800;p13"/>
              <p:cNvSpPr/>
              <p:nvPr/>
            </p:nvSpPr>
            <p:spPr>
              <a:xfrm>
                <a:off x="474775" y="29879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1" name="Google Shape;7801;p13"/>
              <p:cNvSpPr/>
              <p:nvPr/>
            </p:nvSpPr>
            <p:spPr>
              <a:xfrm>
                <a:off x="474775" y="33006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2" name="Google Shape;7802;p13"/>
              <p:cNvSpPr/>
              <p:nvPr/>
            </p:nvSpPr>
            <p:spPr>
              <a:xfrm>
                <a:off x="474775" y="36133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3" name="Google Shape;7803;p13"/>
              <p:cNvSpPr/>
              <p:nvPr/>
            </p:nvSpPr>
            <p:spPr>
              <a:xfrm>
                <a:off x="474775" y="39260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4" name="Google Shape;7804;p13"/>
              <p:cNvSpPr/>
              <p:nvPr/>
            </p:nvSpPr>
            <p:spPr>
              <a:xfrm>
                <a:off x="474775" y="42387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05" name="Google Shape;7805;p13"/>
            <p:cNvGrpSpPr/>
            <p:nvPr/>
          </p:nvGrpSpPr>
          <p:grpSpPr>
            <a:xfrm>
              <a:off x="1059000" y="837638"/>
              <a:ext cx="7178400" cy="15600"/>
              <a:chOff x="1059000" y="837638"/>
              <a:chExt cx="7178400" cy="15600"/>
            </a:xfrm>
          </p:grpSpPr>
          <p:sp>
            <p:nvSpPr>
              <p:cNvPr id="7806" name="Google Shape;7806;p13"/>
              <p:cNvSpPr/>
              <p:nvPr/>
            </p:nvSpPr>
            <p:spPr>
              <a:xfrm>
                <a:off x="1059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7" name="Google Shape;7807;p13"/>
              <p:cNvSpPr/>
              <p:nvPr/>
            </p:nvSpPr>
            <p:spPr>
              <a:xfrm>
                <a:off x="1211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8" name="Google Shape;7808;p13"/>
              <p:cNvSpPr/>
              <p:nvPr/>
            </p:nvSpPr>
            <p:spPr>
              <a:xfrm>
                <a:off x="1363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9" name="Google Shape;7809;p13"/>
              <p:cNvSpPr/>
              <p:nvPr/>
            </p:nvSpPr>
            <p:spPr>
              <a:xfrm>
                <a:off x="1516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0" name="Google Shape;7810;p13"/>
              <p:cNvSpPr/>
              <p:nvPr/>
            </p:nvSpPr>
            <p:spPr>
              <a:xfrm>
                <a:off x="1668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1" name="Google Shape;7811;p13"/>
              <p:cNvSpPr/>
              <p:nvPr/>
            </p:nvSpPr>
            <p:spPr>
              <a:xfrm>
                <a:off x="1821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2" name="Google Shape;7812;p13"/>
              <p:cNvSpPr/>
              <p:nvPr/>
            </p:nvSpPr>
            <p:spPr>
              <a:xfrm>
                <a:off x="1973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3" name="Google Shape;7813;p13"/>
              <p:cNvSpPr/>
              <p:nvPr/>
            </p:nvSpPr>
            <p:spPr>
              <a:xfrm>
                <a:off x="2125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4" name="Google Shape;7814;p13"/>
              <p:cNvSpPr/>
              <p:nvPr/>
            </p:nvSpPr>
            <p:spPr>
              <a:xfrm>
                <a:off x="2278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5" name="Google Shape;7815;p13"/>
              <p:cNvSpPr/>
              <p:nvPr/>
            </p:nvSpPr>
            <p:spPr>
              <a:xfrm>
                <a:off x="2430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6" name="Google Shape;7816;p13"/>
              <p:cNvSpPr/>
              <p:nvPr/>
            </p:nvSpPr>
            <p:spPr>
              <a:xfrm>
                <a:off x="2583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7" name="Google Shape;7817;p13"/>
              <p:cNvSpPr/>
              <p:nvPr/>
            </p:nvSpPr>
            <p:spPr>
              <a:xfrm>
                <a:off x="2735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8" name="Google Shape;7818;p13"/>
              <p:cNvSpPr/>
              <p:nvPr/>
            </p:nvSpPr>
            <p:spPr>
              <a:xfrm>
                <a:off x="2887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9" name="Google Shape;7819;p13"/>
              <p:cNvSpPr/>
              <p:nvPr/>
            </p:nvSpPr>
            <p:spPr>
              <a:xfrm>
                <a:off x="3040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0" name="Google Shape;7820;p13"/>
              <p:cNvSpPr/>
              <p:nvPr/>
            </p:nvSpPr>
            <p:spPr>
              <a:xfrm>
                <a:off x="3192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1" name="Google Shape;7821;p13"/>
              <p:cNvSpPr/>
              <p:nvPr/>
            </p:nvSpPr>
            <p:spPr>
              <a:xfrm>
                <a:off x="3345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2" name="Google Shape;7822;p13"/>
              <p:cNvSpPr/>
              <p:nvPr/>
            </p:nvSpPr>
            <p:spPr>
              <a:xfrm>
                <a:off x="3497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3" name="Google Shape;7823;p13"/>
              <p:cNvSpPr/>
              <p:nvPr/>
            </p:nvSpPr>
            <p:spPr>
              <a:xfrm>
                <a:off x="3649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4" name="Google Shape;7824;p13"/>
              <p:cNvSpPr/>
              <p:nvPr/>
            </p:nvSpPr>
            <p:spPr>
              <a:xfrm>
                <a:off x="3802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5" name="Google Shape;7825;p13"/>
              <p:cNvSpPr/>
              <p:nvPr/>
            </p:nvSpPr>
            <p:spPr>
              <a:xfrm>
                <a:off x="3954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6" name="Google Shape;7826;p13"/>
              <p:cNvSpPr/>
              <p:nvPr/>
            </p:nvSpPr>
            <p:spPr>
              <a:xfrm>
                <a:off x="4107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7" name="Google Shape;7827;p13"/>
              <p:cNvSpPr/>
              <p:nvPr/>
            </p:nvSpPr>
            <p:spPr>
              <a:xfrm>
                <a:off x="4259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8" name="Google Shape;7828;p13"/>
              <p:cNvSpPr/>
              <p:nvPr/>
            </p:nvSpPr>
            <p:spPr>
              <a:xfrm>
                <a:off x="4411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9" name="Google Shape;7829;p13"/>
              <p:cNvSpPr/>
              <p:nvPr/>
            </p:nvSpPr>
            <p:spPr>
              <a:xfrm>
                <a:off x="4564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0" name="Google Shape;7830;p13"/>
              <p:cNvSpPr/>
              <p:nvPr/>
            </p:nvSpPr>
            <p:spPr>
              <a:xfrm>
                <a:off x="4716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1" name="Google Shape;7831;p13"/>
              <p:cNvSpPr/>
              <p:nvPr/>
            </p:nvSpPr>
            <p:spPr>
              <a:xfrm>
                <a:off x="4869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2" name="Google Shape;7832;p13"/>
              <p:cNvSpPr/>
              <p:nvPr/>
            </p:nvSpPr>
            <p:spPr>
              <a:xfrm>
                <a:off x="5021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3" name="Google Shape;7833;p13"/>
              <p:cNvSpPr/>
              <p:nvPr/>
            </p:nvSpPr>
            <p:spPr>
              <a:xfrm>
                <a:off x="5173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4" name="Google Shape;7834;p13"/>
              <p:cNvSpPr/>
              <p:nvPr/>
            </p:nvSpPr>
            <p:spPr>
              <a:xfrm>
                <a:off x="5326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5" name="Google Shape;7835;p13"/>
              <p:cNvSpPr/>
              <p:nvPr/>
            </p:nvSpPr>
            <p:spPr>
              <a:xfrm>
                <a:off x="5478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6" name="Google Shape;7836;p13"/>
              <p:cNvSpPr/>
              <p:nvPr/>
            </p:nvSpPr>
            <p:spPr>
              <a:xfrm>
                <a:off x="5631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7" name="Google Shape;7837;p13"/>
              <p:cNvSpPr/>
              <p:nvPr/>
            </p:nvSpPr>
            <p:spPr>
              <a:xfrm>
                <a:off x="5783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8" name="Google Shape;7838;p13"/>
              <p:cNvSpPr/>
              <p:nvPr/>
            </p:nvSpPr>
            <p:spPr>
              <a:xfrm>
                <a:off x="5935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9" name="Google Shape;7839;p13"/>
              <p:cNvSpPr/>
              <p:nvPr/>
            </p:nvSpPr>
            <p:spPr>
              <a:xfrm>
                <a:off x="6088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0" name="Google Shape;7840;p13"/>
              <p:cNvSpPr/>
              <p:nvPr/>
            </p:nvSpPr>
            <p:spPr>
              <a:xfrm>
                <a:off x="6240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1" name="Google Shape;7841;p13"/>
              <p:cNvSpPr/>
              <p:nvPr/>
            </p:nvSpPr>
            <p:spPr>
              <a:xfrm>
                <a:off x="6393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2" name="Google Shape;7842;p13"/>
              <p:cNvSpPr/>
              <p:nvPr/>
            </p:nvSpPr>
            <p:spPr>
              <a:xfrm>
                <a:off x="6545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3" name="Google Shape;7843;p13"/>
              <p:cNvSpPr/>
              <p:nvPr/>
            </p:nvSpPr>
            <p:spPr>
              <a:xfrm>
                <a:off x="6697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4" name="Google Shape;7844;p13"/>
              <p:cNvSpPr/>
              <p:nvPr/>
            </p:nvSpPr>
            <p:spPr>
              <a:xfrm>
                <a:off x="6850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5" name="Google Shape;7845;p13"/>
              <p:cNvSpPr/>
              <p:nvPr/>
            </p:nvSpPr>
            <p:spPr>
              <a:xfrm>
                <a:off x="7002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6" name="Google Shape;7846;p13"/>
              <p:cNvSpPr/>
              <p:nvPr/>
            </p:nvSpPr>
            <p:spPr>
              <a:xfrm>
                <a:off x="7155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7" name="Google Shape;7847;p13"/>
              <p:cNvSpPr/>
              <p:nvPr/>
            </p:nvSpPr>
            <p:spPr>
              <a:xfrm>
                <a:off x="7307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8" name="Google Shape;7848;p13"/>
              <p:cNvSpPr/>
              <p:nvPr/>
            </p:nvSpPr>
            <p:spPr>
              <a:xfrm>
                <a:off x="7459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9" name="Google Shape;7849;p13"/>
              <p:cNvSpPr/>
              <p:nvPr/>
            </p:nvSpPr>
            <p:spPr>
              <a:xfrm>
                <a:off x="7612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0" name="Google Shape;7850;p13"/>
              <p:cNvSpPr/>
              <p:nvPr/>
            </p:nvSpPr>
            <p:spPr>
              <a:xfrm>
                <a:off x="7764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1" name="Google Shape;7851;p13"/>
              <p:cNvSpPr/>
              <p:nvPr/>
            </p:nvSpPr>
            <p:spPr>
              <a:xfrm>
                <a:off x="7917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2" name="Google Shape;7852;p13"/>
              <p:cNvSpPr/>
              <p:nvPr/>
            </p:nvSpPr>
            <p:spPr>
              <a:xfrm>
                <a:off x="8069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3" name="Google Shape;7853;p13"/>
              <p:cNvSpPr/>
              <p:nvPr/>
            </p:nvSpPr>
            <p:spPr>
              <a:xfrm>
                <a:off x="8221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54" name="Google Shape;7854;p13"/>
            <p:cNvGrpSpPr/>
            <p:nvPr/>
          </p:nvGrpSpPr>
          <p:grpSpPr>
            <a:xfrm>
              <a:off x="1059000" y="1029450"/>
              <a:ext cx="7178400" cy="15600"/>
              <a:chOff x="1059000" y="1101670"/>
              <a:chExt cx="7178400" cy="15600"/>
            </a:xfrm>
          </p:grpSpPr>
          <p:sp>
            <p:nvSpPr>
              <p:cNvPr id="7855" name="Google Shape;7855;p13"/>
              <p:cNvSpPr/>
              <p:nvPr/>
            </p:nvSpPr>
            <p:spPr>
              <a:xfrm>
                <a:off x="1059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6" name="Google Shape;7856;p13"/>
              <p:cNvSpPr/>
              <p:nvPr/>
            </p:nvSpPr>
            <p:spPr>
              <a:xfrm>
                <a:off x="1211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7" name="Google Shape;7857;p13"/>
              <p:cNvSpPr/>
              <p:nvPr/>
            </p:nvSpPr>
            <p:spPr>
              <a:xfrm>
                <a:off x="1363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8" name="Google Shape;7858;p13"/>
              <p:cNvSpPr/>
              <p:nvPr/>
            </p:nvSpPr>
            <p:spPr>
              <a:xfrm>
                <a:off x="1516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9" name="Google Shape;7859;p13"/>
              <p:cNvSpPr/>
              <p:nvPr/>
            </p:nvSpPr>
            <p:spPr>
              <a:xfrm>
                <a:off x="1668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0" name="Google Shape;7860;p13"/>
              <p:cNvSpPr/>
              <p:nvPr/>
            </p:nvSpPr>
            <p:spPr>
              <a:xfrm>
                <a:off x="1821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1" name="Google Shape;7861;p13"/>
              <p:cNvSpPr/>
              <p:nvPr/>
            </p:nvSpPr>
            <p:spPr>
              <a:xfrm>
                <a:off x="1973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2" name="Google Shape;7862;p13"/>
              <p:cNvSpPr/>
              <p:nvPr/>
            </p:nvSpPr>
            <p:spPr>
              <a:xfrm>
                <a:off x="2125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3" name="Google Shape;7863;p13"/>
              <p:cNvSpPr/>
              <p:nvPr/>
            </p:nvSpPr>
            <p:spPr>
              <a:xfrm>
                <a:off x="2278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4" name="Google Shape;7864;p13"/>
              <p:cNvSpPr/>
              <p:nvPr/>
            </p:nvSpPr>
            <p:spPr>
              <a:xfrm>
                <a:off x="2430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5" name="Google Shape;7865;p13"/>
              <p:cNvSpPr/>
              <p:nvPr/>
            </p:nvSpPr>
            <p:spPr>
              <a:xfrm>
                <a:off x="2583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6" name="Google Shape;7866;p13"/>
              <p:cNvSpPr/>
              <p:nvPr/>
            </p:nvSpPr>
            <p:spPr>
              <a:xfrm>
                <a:off x="2735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7" name="Google Shape;7867;p13"/>
              <p:cNvSpPr/>
              <p:nvPr/>
            </p:nvSpPr>
            <p:spPr>
              <a:xfrm>
                <a:off x="2887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8" name="Google Shape;7868;p13"/>
              <p:cNvSpPr/>
              <p:nvPr/>
            </p:nvSpPr>
            <p:spPr>
              <a:xfrm>
                <a:off x="3040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9" name="Google Shape;7869;p13"/>
              <p:cNvSpPr/>
              <p:nvPr/>
            </p:nvSpPr>
            <p:spPr>
              <a:xfrm>
                <a:off x="3192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0" name="Google Shape;7870;p13"/>
              <p:cNvSpPr/>
              <p:nvPr/>
            </p:nvSpPr>
            <p:spPr>
              <a:xfrm>
                <a:off x="3345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1" name="Google Shape;7871;p13"/>
              <p:cNvSpPr/>
              <p:nvPr/>
            </p:nvSpPr>
            <p:spPr>
              <a:xfrm>
                <a:off x="3497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2" name="Google Shape;7872;p13"/>
              <p:cNvSpPr/>
              <p:nvPr/>
            </p:nvSpPr>
            <p:spPr>
              <a:xfrm>
                <a:off x="3649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3" name="Google Shape;7873;p13"/>
              <p:cNvSpPr/>
              <p:nvPr/>
            </p:nvSpPr>
            <p:spPr>
              <a:xfrm>
                <a:off x="3802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4" name="Google Shape;7874;p13"/>
              <p:cNvSpPr/>
              <p:nvPr/>
            </p:nvSpPr>
            <p:spPr>
              <a:xfrm>
                <a:off x="3954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5" name="Google Shape;7875;p13"/>
              <p:cNvSpPr/>
              <p:nvPr/>
            </p:nvSpPr>
            <p:spPr>
              <a:xfrm>
                <a:off x="4107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6" name="Google Shape;7876;p13"/>
              <p:cNvSpPr/>
              <p:nvPr/>
            </p:nvSpPr>
            <p:spPr>
              <a:xfrm>
                <a:off x="4259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7" name="Google Shape;7877;p13"/>
              <p:cNvSpPr/>
              <p:nvPr/>
            </p:nvSpPr>
            <p:spPr>
              <a:xfrm>
                <a:off x="4411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8" name="Google Shape;7878;p13"/>
              <p:cNvSpPr/>
              <p:nvPr/>
            </p:nvSpPr>
            <p:spPr>
              <a:xfrm>
                <a:off x="4564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9" name="Google Shape;7879;p13"/>
              <p:cNvSpPr/>
              <p:nvPr/>
            </p:nvSpPr>
            <p:spPr>
              <a:xfrm>
                <a:off x="4716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0" name="Google Shape;7880;p13"/>
              <p:cNvSpPr/>
              <p:nvPr/>
            </p:nvSpPr>
            <p:spPr>
              <a:xfrm>
                <a:off x="4869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1" name="Google Shape;7881;p13"/>
              <p:cNvSpPr/>
              <p:nvPr/>
            </p:nvSpPr>
            <p:spPr>
              <a:xfrm>
                <a:off x="5021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2" name="Google Shape;7882;p13"/>
              <p:cNvSpPr/>
              <p:nvPr/>
            </p:nvSpPr>
            <p:spPr>
              <a:xfrm>
                <a:off x="5173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3" name="Google Shape;7883;p13"/>
              <p:cNvSpPr/>
              <p:nvPr/>
            </p:nvSpPr>
            <p:spPr>
              <a:xfrm>
                <a:off x="5326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4" name="Google Shape;7884;p13"/>
              <p:cNvSpPr/>
              <p:nvPr/>
            </p:nvSpPr>
            <p:spPr>
              <a:xfrm>
                <a:off x="5478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5" name="Google Shape;7885;p13"/>
              <p:cNvSpPr/>
              <p:nvPr/>
            </p:nvSpPr>
            <p:spPr>
              <a:xfrm>
                <a:off x="5631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6" name="Google Shape;7886;p13"/>
              <p:cNvSpPr/>
              <p:nvPr/>
            </p:nvSpPr>
            <p:spPr>
              <a:xfrm>
                <a:off x="5783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7" name="Google Shape;7887;p13"/>
              <p:cNvSpPr/>
              <p:nvPr/>
            </p:nvSpPr>
            <p:spPr>
              <a:xfrm>
                <a:off x="5935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8" name="Google Shape;7888;p13"/>
              <p:cNvSpPr/>
              <p:nvPr/>
            </p:nvSpPr>
            <p:spPr>
              <a:xfrm>
                <a:off x="6088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9" name="Google Shape;7889;p13"/>
              <p:cNvSpPr/>
              <p:nvPr/>
            </p:nvSpPr>
            <p:spPr>
              <a:xfrm>
                <a:off x="6240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0" name="Google Shape;7890;p13"/>
              <p:cNvSpPr/>
              <p:nvPr/>
            </p:nvSpPr>
            <p:spPr>
              <a:xfrm>
                <a:off x="6393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1" name="Google Shape;7891;p13"/>
              <p:cNvSpPr/>
              <p:nvPr/>
            </p:nvSpPr>
            <p:spPr>
              <a:xfrm>
                <a:off x="6545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2" name="Google Shape;7892;p13"/>
              <p:cNvSpPr/>
              <p:nvPr/>
            </p:nvSpPr>
            <p:spPr>
              <a:xfrm>
                <a:off x="6697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3" name="Google Shape;7893;p13"/>
              <p:cNvSpPr/>
              <p:nvPr/>
            </p:nvSpPr>
            <p:spPr>
              <a:xfrm>
                <a:off x="6850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4" name="Google Shape;7894;p13"/>
              <p:cNvSpPr/>
              <p:nvPr/>
            </p:nvSpPr>
            <p:spPr>
              <a:xfrm>
                <a:off x="7002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5" name="Google Shape;7895;p13"/>
              <p:cNvSpPr/>
              <p:nvPr/>
            </p:nvSpPr>
            <p:spPr>
              <a:xfrm>
                <a:off x="7155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6" name="Google Shape;7896;p13"/>
              <p:cNvSpPr/>
              <p:nvPr/>
            </p:nvSpPr>
            <p:spPr>
              <a:xfrm>
                <a:off x="7307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7" name="Google Shape;7897;p13"/>
              <p:cNvSpPr/>
              <p:nvPr/>
            </p:nvSpPr>
            <p:spPr>
              <a:xfrm>
                <a:off x="7459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8" name="Google Shape;7898;p13"/>
              <p:cNvSpPr/>
              <p:nvPr/>
            </p:nvSpPr>
            <p:spPr>
              <a:xfrm>
                <a:off x="7612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9" name="Google Shape;7899;p13"/>
              <p:cNvSpPr/>
              <p:nvPr/>
            </p:nvSpPr>
            <p:spPr>
              <a:xfrm>
                <a:off x="7764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0" name="Google Shape;7900;p13"/>
              <p:cNvSpPr/>
              <p:nvPr/>
            </p:nvSpPr>
            <p:spPr>
              <a:xfrm>
                <a:off x="7917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1" name="Google Shape;7901;p13"/>
              <p:cNvSpPr/>
              <p:nvPr/>
            </p:nvSpPr>
            <p:spPr>
              <a:xfrm>
                <a:off x="8069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2" name="Google Shape;7902;p13"/>
              <p:cNvSpPr/>
              <p:nvPr/>
            </p:nvSpPr>
            <p:spPr>
              <a:xfrm>
                <a:off x="8221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03" name="Google Shape;7903;p13"/>
            <p:cNvGrpSpPr/>
            <p:nvPr/>
          </p:nvGrpSpPr>
          <p:grpSpPr>
            <a:xfrm>
              <a:off x="1059000" y="1221263"/>
              <a:ext cx="7178400" cy="15600"/>
              <a:chOff x="1059000" y="1365703"/>
              <a:chExt cx="7178400" cy="15600"/>
            </a:xfrm>
          </p:grpSpPr>
          <p:sp>
            <p:nvSpPr>
              <p:cNvPr id="7904" name="Google Shape;7904;p13"/>
              <p:cNvSpPr/>
              <p:nvPr/>
            </p:nvSpPr>
            <p:spPr>
              <a:xfrm>
                <a:off x="1059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5" name="Google Shape;7905;p13"/>
              <p:cNvSpPr/>
              <p:nvPr/>
            </p:nvSpPr>
            <p:spPr>
              <a:xfrm>
                <a:off x="1211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6" name="Google Shape;7906;p13"/>
              <p:cNvSpPr/>
              <p:nvPr/>
            </p:nvSpPr>
            <p:spPr>
              <a:xfrm>
                <a:off x="1363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7" name="Google Shape;7907;p13"/>
              <p:cNvSpPr/>
              <p:nvPr/>
            </p:nvSpPr>
            <p:spPr>
              <a:xfrm>
                <a:off x="1516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8" name="Google Shape;7908;p13"/>
              <p:cNvSpPr/>
              <p:nvPr/>
            </p:nvSpPr>
            <p:spPr>
              <a:xfrm>
                <a:off x="1668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9" name="Google Shape;7909;p13"/>
              <p:cNvSpPr/>
              <p:nvPr/>
            </p:nvSpPr>
            <p:spPr>
              <a:xfrm>
                <a:off x="1821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0" name="Google Shape;7910;p13"/>
              <p:cNvSpPr/>
              <p:nvPr/>
            </p:nvSpPr>
            <p:spPr>
              <a:xfrm>
                <a:off x="1973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1" name="Google Shape;7911;p13"/>
              <p:cNvSpPr/>
              <p:nvPr/>
            </p:nvSpPr>
            <p:spPr>
              <a:xfrm>
                <a:off x="2125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2" name="Google Shape;7912;p13"/>
              <p:cNvSpPr/>
              <p:nvPr/>
            </p:nvSpPr>
            <p:spPr>
              <a:xfrm>
                <a:off x="2278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3" name="Google Shape;7913;p13"/>
              <p:cNvSpPr/>
              <p:nvPr/>
            </p:nvSpPr>
            <p:spPr>
              <a:xfrm>
                <a:off x="2430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4" name="Google Shape;7914;p13"/>
              <p:cNvSpPr/>
              <p:nvPr/>
            </p:nvSpPr>
            <p:spPr>
              <a:xfrm>
                <a:off x="2583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5" name="Google Shape;7915;p13"/>
              <p:cNvSpPr/>
              <p:nvPr/>
            </p:nvSpPr>
            <p:spPr>
              <a:xfrm>
                <a:off x="2735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6" name="Google Shape;7916;p13"/>
              <p:cNvSpPr/>
              <p:nvPr/>
            </p:nvSpPr>
            <p:spPr>
              <a:xfrm>
                <a:off x="2887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7" name="Google Shape;7917;p13"/>
              <p:cNvSpPr/>
              <p:nvPr/>
            </p:nvSpPr>
            <p:spPr>
              <a:xfrm>
                <a:off x="3040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8" name="Google Shape;7918;p13"/>
              <p:cNvSpPr/>
              <p:nvPr/>
            </p:nvSpPr>
            <p:spPr>
              <a:xfrm>
                <a:off x="3192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9" name="Google Shape;7919;p13"/>
              <p:cNvSpPr/>
              <p:nvPr/>
            </p:nvSpPr>
            <p:spPr>
              <a:xfrm>
                <a:off x="3345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0" name="Google Shape;7920;p13"/>
              <p:cNvSpPr/>
              <p:nvPr/>
            </p:nvSpPr>
            <p:spPr>
              <a:xfrm>
                <a:off x="3497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1" name="Google Shape;7921;p13"/>
              <p:cNvSpPr/>
              <p:nvPr/>
            </p:nvSpPr>
            <p:spPr>
              <a:xfrm>
                <a:off x="3649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2" name="Google Shape;7922;p13"/>
              <p:cNvSpPr/>
              <p:nvPr/>
            </p:nvSpPr>
            <p:spPr>
              <a:xfrm>
                <a:off x="3802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3" name="Google Shape;7923;p13"/>
              <p:cNvSpPr/>
              <p:nvPr/>
            </p:nvSpPr>
            <p:spPr>
              <a:xfrm>
                <a:off x="3954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4" name="Google Shape;7924;p13"/>
              <p:cNvSpPr/>
              <p:nvPr/>
            </p:nvSpPr>
            <p:spPr>
              <a:xfrm>
                <a:off x="4107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5" name="Google Shape;7925;p13"/>
              <p:cNvSpPr/>
              <p:nvPr/>
            </p:nvSpPr>
            <p:spPr>
              <a:xfrm>
                <a:off x="4259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6" name="Google Shape;7926;p13"/>
              <p:cNvSpPr/>
              <p:nvPr/>
            </p:nvSpPr>
            <p:spPr>
              <a:xfrm>
                <a:off x="4411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7" name="Google Shape;7927;p13"/>
              <p:cNvSpPr/>
              <p:nvPr/>
            </p:nvSpPr>
            <p:spPr>
              <a:xfrm>
                <a:off x="4564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8" name="Google Shape;7928;p13"/>
              <p:cNvSpPr/>
              <p:nvPr/>
            </p:nvSpPr>
            <p:spPr>
              <a:xfrm>
                <a:off x="4716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9" name="Google Shape;7929;p13"/>
              <p:cNvSpPr/>
              <p:nvPr/>
            </p:nvSpPr>
            <p:spPr>
              <a:xfrm>
                <a:off x="4869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0" name="Google Shape;7930;p13"/>
              <p:cNvSpPr/>
              <p:nvPr/>
            </p:nvSpPr>
            <p:spPr>
              <a:xfrm>
                <a:off x="5021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1" name="Google Shape;7931;p13"/>
              <p:cNvSpPr/>
              <p:nvPr/>
            </p:nvSpPr>
            <p:spPr>
              <a:xfrm>
                <a:off x="5173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2" name="Google Shape;7932;p13"/>
              <p:cNvSpPr/>
              <p:nvPr/>
            </p:nvSpPr>
            <p:spPr>
              <a:xfrm>
                <a:off x="5326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3" name="Google Shape;7933;p13"/>
              <p:cNvSpPr/>
              <p:nvPr/>
            </p:nvSpPr>
            <p:spPr>
              <a:xfrm>
                <a:off x="5478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4" name="Google Shape;7934;p13"/>
              <p:cNvSpPr/>
              <p:nvPr/>
            </p:nvSpPr>
            <p:spPr>
              <a:xfrm>
                <a:off x="5631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5" name="Google Shape;7935;p13"/>
              <p:cNvSpPr/>
              <p:nvPr/>
            </p:nvSpPr>
            <p:spPr>
              <a:xfrm>
                <a:off x="5783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6" name="Google Shape;7936;p13"/>
              <p:cNvSpPr/>
              <p:nvPr/>
            </p:nvSpPr>
            <p:spPr>
              <a:xfrm>
                <a:off x="5935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7" name="Google Shape;7937;p13"/>
              <p:cNvSpPr/>
              <p:nvPr/>
            </p:nvSpPr>
            <p:spPr>
              <a:xfrm>
                <a:off x="6088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8" name="Google Shape;7938;p13"/>
              <p:cNvSpPr/>
              <p:nvPr/>
            </p:nvSpPr>
            <p:spPr>
              <a:xfrm>
                <a:off x="6240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9" name="Google Shape;7939;p13"/>
              <p:cNvSpPr/>
              <p:nvPr/>
            </p:nvSpPr>
            <p:spPr>
              <a:xfrm>
                <a:off x="6393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0" name="Google Shape;7940;p13"/>
              <p:cNvSpPr/>
              <p:nvPr/>
            </p:nvSpPr>
            <p:spPr>
              <a:xfrm>
                <a:off x="6545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1" name="Google Shape;7941;p13"/>
              <p:cNvSpPr/>
              <p:nvPr/>
            </p:nvSpPr>
            <p:spPr>
              <a:xfrm>
                <a:off x="6697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2" name="Google Shape;7942;p13"/>
              <p:cNvSpPr/>
              <p:nvPr/>
            </p:nvSpPr>
            <p:spPr>
              <a:xfrm>
                <a:off x="6850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3" name="Google Shape;7943;p13"/>
              <p:cNvSpPr/>
              <p:nvPr/>
            </p:nvSpPr>
            <p:spPr>
              <a:xfrm>
                <a:off x="7002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4" name="Google Shape;7944;p13"/>
              <p:cNvSpPr/>
              <p:nvPr/>
            </p:nvSpPr>
            <p:spPr>
              <a:xfrm>
                <a:off x="7155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5" name="Google Shape;7945;p13"/>
              <p:cNvSpPr/>
              <p:nvPr/>
            </p:nvSpPr>
            <p:spPr>
              <a:xfrm>
                <a:off x="7307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6" name="Google Shape;7946;p13"/>
              <p:cNvSpPr/>
              <p:nvPr/>
            </p:nvSpPr>
            <p:spPr>
              <a:xfrm>
                <a:off x="7459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7" name="Google Shape;7947;p13"/>
              <p:cNvSpPr/>
              <p:nvPr/>
            </p:nvSpPr>
            <p:spPr>
              <a:xfrm>
                <a:off x="7612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8" name="Google Shape;7948;p13"/>
              <p:cNvSpPr/>
              <p:nvPr/>
            </p:nvSpPr>
            <p:spPr>
              <a:xfrm>
                <a:off x="7764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9" name="Google Shape;7949;p13"/>
              <p:cNvSpPr/>
              <p:nvPr/>
            </p:nvSpPr>
            <p:spPr>
              <a:xfrm>
                <a:off x="7917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0" name="Google Shape;7950;p13"/>
              <p:cNvSpPr/>
              <p:nvPr/>
            </p:nvSpPr>
            <p:spPr>
              <a:xfrm>
                <a:off x="8069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1" name="Google Shape;7951;p13"/>
              <p:cNvSpPr/>
              <p:nvPr/>
            </p:nvSpPr>
            <p:spPr>
              <a:xfrm>
                <a:off x="8221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52" name="Google Shape;7952;p13"/>
            <p:cNvGrpSpPr/>
            <p:nvPr/>
          </p:nvGrpSpPr>
          <p:grpSpPr>
            <a:xfrm>
              <a:off x="1059000" y="1413075"/>
              <a:ext cx="7178400" cy="15600"/>
              <a:chOff x="1059000" y="1629736"/>
              <a:chExt cx="7178400" cy="15600"/>
            </a:xfrm>
          </p:grpSpPr>
          <p:sp>
            <p:nvSpPr>
              <p:cNvPr id="7953" name="Google Shape;7953;p13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4" name="Google Shape;7954;p13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5" name="Google Shape;7955;p13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6" name="Google Shape;7956;p13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7" name="Google Shape;7957;p13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8" name="Google Shape;7958;p13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9" name="Google Shape;7959;p13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0" name="Google Shape;7960;p13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1" name="Google Shape;7961;p13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2" name="Google Shape;7962;p13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3" name="Google Shape;7963;p13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4" name="Google Shape;7964;p13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5" name="Google Shape;7965;p13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13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13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13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13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13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13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13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13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13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13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13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13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13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13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13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13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13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13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13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13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6" name="Google Shape;7986;p13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7" name="Google Shape;7987;p13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8" name="Google Shape;7988;p13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9" name="Google Shape;7989;p13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0" name="Google Shape;7990;p13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1" name="Google Shape;7991;p13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2" name="Google Shape;7992;p13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3" name="Google Shape;7993;p13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4" name="Google Shape;7994;p13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5" name="Google Shape;7995;p13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6" name="Google Shape;7996;p13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7" name="Google Shape;7997;p13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8" name="Google Shape;7998;p13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9" name="Google Shape;7999;p13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0" name="Google Shape;8000;p13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01" name="Google Shape;8001;p13"/>
            <p:cNvGrpSpPr/>
            <p:nvPr/>
          </p:nvGrpSpPr>
          <p:grpSpPr>
            <a:xfrm>
              <a:off x="1059000" y="1796700"/>
              <a:ext cx="7178400" cy="15600"/>
              <a:chOff x="1059000" y="1893768"/>
              <a:chExt cx="7178400" cy="15600"/>
            </a:xfrm>
          </p:grpSpPr>
          <p:sp>
            <p:nvSpPr>
              <p:cNvPr id="8002" name="Google Shape;8002;p13"/>
              <p:cNvSpPr/>
              <p:nvPr/>
            </p:nvSpPr>
            <p:spPr>
              <a:xfrm>
                <a:off x="1059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3" name="Google Shape;8003;p13"/>
              <p:cNvSpPr/>
              <p:nvPr/>
            </p:nvSpPr>
            <p:spPr>
              <a:xfrm>
                <a:off x="1211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4" name="Google Shape;8004;p13"/>
              <p:cNvSpPr/>
              <p:nvPr/>
            </p:nvSpPr>
            <p:spPr>
              <a:xfrm>
                <a:off x="1363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5" name="Google Shape;8005;p13"/>
              <p:cNvSpPr/>
              <p:nvPr/>
            </p:nvSpPr>
            <p:spPr>
              <a:xfrm>
                <a:off x="1516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6" name="Google Shape;8006;p13"/>
              <p:cNvSpPr/>
              <p:nvPr/>
            </p:nvSpPr>
            <p:spPr>
              <a:xfrm>
                <a:off x="1668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7" name="Google Shape;8007;p13"/>
              <p:cNvSpPr/>
              <p:nvPr/>
            </p:nvSpPr>
            <p:spPr>
              <a:xfrm>
                <a:off x="1821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8" name="Google Shape;8008;p13"/>
              <p:cNvSpPr/>
              <p:nvPr/>
            </p:nvSpPr>
            <p:spPr>
              <a:xfrm>
                <a:off x="1973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9" name="Google Shape;8009;p13"/>
              <p:cNvSpPr/>
              <p:nvPr/>
            </p:nvSpPr>
            <p:spPr>
              <a:xfrm>
                <a:off x="2125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0" name="Google Shape;8010;p13"/>
              <p:cNvSpPr/>
              <p:nvPr/>
            </p:nvSpPr>
            <p:spPr>
              <a:xfrm>
                <a:off x="2278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1" name="Google Shape;8011;p13"/>
              <p:cNvSpPr/>
              <p:nvPr/>
            </p:nvSpPr>
            <p:spPr>
              <a:xfrm>
                <a:off x="2430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2" name="Google Shape;8012;p13"/>
              <p:cNvSpPr/>
              <p:nvPr/>
            </p:nvSpPr>
            <p:spPr>
              <a:xfrm>
                <a:off x="2583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3" name="Google Shape;8013;p13"/>
              <p:cNvSpPr/>
              <p:nvPr/>
            </p:nvSpPr>
            <p:spPr>
              <a:xfrm>
                <a:off x="2735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4" name="Google Shape;8014;p13"/>
              <p:cNvSpPr/>
              <p:nvPr/>
            </p:nvSpPr>
            <p:spPr>
              <a:xfrm>
                <a:off x="2887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5" name="Google Shape;8015;p13"/>
              <p:cNvSpPr/>
              <p:nvPr/>
            </p:nvSpPr>
            <p:spPr>
              <a:xfrm>
                <a:off x="3040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6" name="Google Shape;8016;p13"/>
              <p:cNvSpPr/>
              <p:nvPr/>
            </p:nvSpPr>
            <p:spPr>
              <a:xfrm>
                <a:off x="3192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7" name="Google Shape;8017;p13"/>
              <p:cNvSpPr/>
              <p:nvPr/>
            </p:nvSpPr>
            <p:spPr>
              <a:xfrm>
                <a:off x="3345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8" name="Google Shape;8018;p13"/>
              <p:cNvSpPr/>
              <p:nvPr/>
            </p:nvSpPr>
            <p:spPr>
              <a:xfrm>
                <a:off x="3497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9" name="Google Shape;8019;p13"/>
              <p:cNvSpPr/>
              <p:nvPr/>
            </p:nvSpPr>
            <p:spPr>
              <a:xfrm>
                <a:off x="3649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0" name="Google Shape;8020;p13"/>
              <p:cNvSpPr/>
              <p:nvPr/>
            </p:nvSpPr>
            <p:spPr>
              <a:xfrm>
                <a:off x="3802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1" name="Google Shape;8021;p13"/>
              <p:cNvSpPr/>
              <p:nvPr/>
            </p:nvSpPr>
            <p:spPr>
              <a:xfrm>
                <a:off x="3954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2" name="Google Shape;8022;p13"/>
              <p:cNvSpPr/>
              <p:nvPr/>
            </p:nvSpPr>
            <p:spPr>
              <a:xfrm>
                <a:off x="4107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3" name="Google Shape;8023;p13"/>
              <p:cNvSpPr/>
              <p:nvPr/>
            </p:nvSpPr>
            <p:spPr>
              <a:xfrm>
                <a:off x="4259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4" name="Google Shape;8024;p13"/>
              <p:cNvSpPr/>
              <p:nvPr/>
            </p:nvSpPr>
            <p:spPr>
              <a:xfrm>
                <a:off x="4411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5" name="Google Shape;8025;p13"/>
              <p:cNvSpPr/>
              <p:nvPr/>
            </p:nvSpPr>
            <p:spPr>
              <a:xfrm>
                <a:off x="4564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6" name="Google Shape;8026;p13"/>
              <p:cNvSpPr/>
              <p:nvPr/>
            </p:nvSpPr>
            <p:spPr>
              <a:xfrm>
                <a:off x="4716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7" name="Google Shape;8027;p13"/>
              <p:cNvSpPr/>
              <p:nvPr/>
            </p:nvSpPr>
            <p:spPr>
              <a:xfrm>
                <a:off x="4869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8" name="Google Shape;8028;p13"/>
              <p:cNvSpPr/>
              <p:nvPr/>
            </p:nvSpPr>
            <p:spPr>
              <a:xfrm>
                <a:off x="5021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9" name="Google Shape;8029;p13"/>
              <p:cNvSpPr/>
              <p:nvPr/>
            </p:nvSpPr>
            <p:spPr>
              <a:xfrm>
                <a:off x="5173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0" name="Google Shape;8030;p13"/>
              <p:cNvSpPr/>
              <p:nvPr/>
            </p:nvSpPr>
            <p:spPr>
              <a:xfrm>
                <a:off x="5326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1" name="Google Shape;8031;p13"/>
              <p:cNvSpPr/>
              <p:nvPr/>
            </p:nvSpPr>
            <p:spPr>
              <a:xfrm>
                <a:off x="5478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2" name="Google Shape;8032;p13"/>
              <p:cNvSpPr/>
              <p:nvPr/>
            </p:nvSpPr>
            <p:spPr>
              <a:xfrm>
                <a:off x="5631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3" name="Google Shape;8033;p13"/>
              <p:cNvSpPr/>
              <p:nvPr/>
            </p:nvSpPr>
            <p:spPr>
              <a:xfrm>
                <a:off x="5783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4" name="Google Shape;8034;p13"/>
              <p:cNvSpPr/>
              <p:nvPr/>
            </p:nvSpPr>
            <p:spPr>
              <a:xfrm>
                <a:off x="5935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5" name="Google Shape;8035;p13"/>
              <p:cNvSpPr/>
              <p:nvPr/>
            </p:nvSpPr>
            <p:spPr>
              <a:xfrm>
                <a:off x="6088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6" name="Google Shape;8036;p13"/>
              <p:cNvSpPr/>
              <p:nvPr/>
            </p:nvSpPr>
            <p:spPr>
              <a:xfrm>
                <a:off x="6240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7" name="Google Shape;8037;p13"/>
              <p:cNvSpPr/>
              <p:nvPr/>
            </p:nvSpPr>
            <p:spPr>
              <a:xfrm>
                <a:off x="6393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8" name="Google Shape;8038;p13"/>
              <p:cNvSpPr/>
              <p:nvPr/>
            </p:nvSpPr>
            <p:spPr>
              <a:xfrm>
                <a:off x="6545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9" name="Google Shape;8039;p13"/>
              <p:cNvSpPr/>
              <p:nvPr/>
            </p:nvSpPr>
            <p:spPr>
              <a:xfrm>
                <a:off x="6697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0" name="Google Shape;8040;p13"/>
              <p:cNvSpPr/>
              <p:nvPr/>
            </p:nvSpPr>
            <p:spPr>
              <a:xfrm>
                <a:off x="6850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1" name="Google Shape;8041;p13"/>
              <p:cNvSpPr/>
              <p:nvPr/>
            </p:nvSpPr>
            <p:spPr>
              <a:xfrm>
                <a:off x="7002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2" name="Google Shape;8042;p13"/>
              <p:cNvSpPr/>
              <p:nvPr/>
            </p:nvSpPr>
            <p:spPr>
              <a:xfrm>
                <a:off x="7155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3" name="Google Shape;8043;p13"/>
              <p:cNvSpPr/>
              <p:nvPr/>
            </p:nvSpPr>
            <p:spPr>
              <a:xfrm>
                <a:off x="7307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4" name="Google Shape;8044;p13"/>
              <p:cNvSpPr/>
              <p:nvPr/>
            </p:nvSpPr>
            <p:spPr>
              <a:xfrm>
                <a:off x="7459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5" name="Google Shape;8045;p13"/>
              <p:cNvSpPr/>
              <p:nvPr/>
            </p:nvSpPr>
            <p:spPr>
              <a:xfrm>
                <a:off x="7612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6" name="Google Shape;8046;p13"/>
              <p:cNvSpPr/>
              <p:nvPr/>
            </p:nvSpPr>
            <p:spPr>
              <a:xfrm>
                <a:off x="7764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7" name="Google Shape;8047;p13"/>
              <p:cNvSpPr/>
              <p:nvPr/>
            </p:nvSpPr>
            <p:spPr>
              <a:xfrm>
                <a:off x="7917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8" name="Google Shape;8048;p13"/>
              <p:cNvSpPr/>
              <p:nvPr/>
            </p:nvSpPr>
            <p:spPr>
              <a:xfrm>
                <a:off x="8069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9" name="Google Shape;8049;p13"/>
              <p:cNvSpPr/>
              <p:nvPr/>
            </p:nvSpPr>
            <p:spPr>
              <a:xfrm>
                <a:off x="8221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50" name="Google Shape;8050;p13"/>
            <p:cNvGrpSpPr/>
            <p:nvPr/>
          </p:nvGrpSpPr>
          <p:grpSpPr>
            <a:xfrm>
              <a:off x="1059000" y="1988513"/>
              <a:ext cx="7178400" cy="15600"/>
              <a:chOff x="1059000" y="2157801"/>
              <a:chExt cx="7178400" cy="15600"/>
            </a:xfrm>
          </p:grpSpPr>
          <p:sp>
            <p:nvSpPr>
              <p:cNvPr id="8051" name="Google Shape;8051;p13"/>
              <p:cNvSpPr/>
              <p:nvPr/>
            </p:nvSpPr>
            <p:spPr>
              <a:xfrm>
                <a:off x="105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2" name="Google Shape;8052;p13"/>
              <p:cNvSpPr/>
              <p:nvPr/>
            </p:nvSpPr>
            <p:spPr>
              <a:xfrm>
                <a:off x="121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3" name="Google Shape;8053;p13"/>
              <p:cNvSpPr/>
              <p:nvPr/>
            </p:nvSpPr>
            <p:spPr>
              <a:xfrm>
                <a:off x="136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4" name="Google Shape;8054;p13"/>
              <p:cNvSpPr/>
              <p:nvPr/>
            </p:nvSpPr>
            <p:spPr>
              <a:xfrm>
                <a:off x="151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5" name="Google Shape;8055;p13"/>
              <p:cNvSpPr/>
              <p:nvPr/>
            </p:nvSpPr>
            <p:spPr>
              <a:xfrm>
                <a:off x="166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6" name="Google Shape;8056;p13"/>
              <p:cNvSpPr/>
              <p:nvPr/>
            </p:nvSpPr>
            <p:spPr>
              <a:xfrm>
                <a:off x="182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7" name="Google Shape;8057;p13"/>
              <p:cNvSpPr/>
              <p:nvPr/>
            </p:nvSpPr>
            <p:spPr>
              <a:xfrm>
                <a:off x="197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8" name="Google Shape;8058;p13"/>
              <p:cNvSpPr/>
              <p:nvPr/>
            </p:nvSpPr>
            <p:spPr>
              <a:xfrm>
                <a:off x="212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9" name="Google Shape;8059;p13"/>
              <p:cNvSpPr/>
              <p:nvPr/>
            </p:nvSpPr>
            <p:spPr>
              <a:xfrm>
                <a:off x="227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0" name="Google Shape;8060;p13"/>
              <p:cNvSpPr/>
              <p:nvPr/>
            </p:nvSpPr>
            <p:spPr>
              <a:xfrm>
                <a:off x="243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1" name="Google Shape;8061;p13"/>
              <p:cNvSpPr/>
              <p:nvPr/>
            </p:nvSpPr>
            <p:spPr>
              <a:xfrm>
                <a:off x="258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2" name="Google Shape;8062;p13"/>
              <p:cNvSpPr/>
              <p:nvPr/>
            </p:nvSpPr>
            <p:spPr>
              <a:xfrm>
                <a:off x="273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3" name="Google Shape;8063;p13"/>
              <p:cNvSpPr/>
              <p:nvPr/>
            </p:nvSpPr>
            <p:spPr>
              <a:xfrm>
                <a:off x="288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4" name="Google Shape;8064;p13"/>
              <p:cNvSpPr/>
              <p:nvPr/>
            </p:nvSpPr>
            <p:spPr>
              <a:xfrm>
                <a:off x="304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5" name="Google Shape;8065;p13"/>
              <p:cNvSpPr/>
              <p:nvPr/>
            </p:nvSpPr>
            <p:spPr>
              <a:xfrm>
                <a:off x="319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6" name="Google Shape;8066;p13"/>
              <p:cNvSpPr/>
              <p:nvPr/>
            </p:nvSpPr>
            <p:spPr>
              <a:xfrm>
                <a:off x="334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7" name="Google Shape;8067;p13"/>
              <p:cNvSpPr/>
              <p:nvPr/>
            </p:nvSpPr>
            <p:spPr>
              <a:xfrm>
                <a:off x="349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8" name="Google Shape;8068;p13"/>
              <p:cNvSpPr/>
              <p:nvPr/>
            </p:nvSpPr>
            <p:spPr>
              <a:xfrm>
                <a:off x="364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9" name="Google Shape;8069;p13"/>
              <p:cNvSpPr/>
              <p:nvPr/>
            </p:nvSpPr>
            <p:spPr>
              <a:xfrm>
                <a:off x="380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0" name="Google Shape;8070;p13"/>
              <p:cNvSpPr/>
              <p:nvPr/>
            </p:nvSpPr>
            <p:spPr>
              <a:xfrm>
                <a:off x="395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1" name="Google Shape;8071;p13"/>
              <p:cNvSpPr/>
              <p:nvPr/>
            </p:nvSpPr>
            <p:spPr>
              <a:xfrm>
                <a:off x="410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2" name="Google Shape;8072;p13"/>
              <p:cNvSpPr/>
              <p:nvPr/>
            </p:nvSpPr>
            <p:spPr>
              <a:xfrm>
                <a:off x="425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3" name="Google Shape;8073;p13"/>
              <p:cNvSpPr/>
              <p:nvPr/>
            </p:nvSpPr>
            <p:spPr>
              <a:xfrm>
                <a:off x="441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4" name="Google Shape;8074;p13"/>
              <p:cNvSpPr/>
              <p:nvPr/>
            </p:nvSpPr>
            <p:spPr>
              <a:xfrm>
                <a:off x="4564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5" name="Google Shape;8075;p13"/>
              <p:cNvSpPr/>
              <p:nvPr/>
            </p:nvSpPr>
            <p:spPr>
              <a:xfrm>
                <a:off x="4716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6" name="Google Shape;8076;p13"/>
              <p:cNvSpPr/>
              <p:nvPr/>
            </p:nvSpPr>
            <p:spPr>
              <a:xfrm>
                <a:off x="486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7" name="Google Shape;8077;p13"/>
              <p:cNvSpPr/>
              <p:nvPr/>
            </p:nvSpPr>
            <p:spPr>
              <a:xfrm>
                <a:off x="502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8" name="Google Shape;8078;p13"/>
              <p:cNvSpPr/>
              <p:nvPr/>
            </p:nvSpPr>
            <p:spPr>
              <a:xfrm>
                <a:off x="517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9" name="Google Shape;8079;p13"/>
              <p:cNvSpPr/>
              <p:nvPr/>
            </p:nvSpPr>
            <p:spPr>
              <a:xfrm>
                <a:off x="532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0" name="Google Shape;8080;p13"/>
              <p:cNvSpPr/>
              <p:nvPr/>
            </p:nvSpPr>
            <p:spPr>
              <a:xfrm>
                <a:off x="547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1" name="Google Shape;8081;p13"/>
              <p:cNvSpPr/>
              <p:nvPr/>
            </p:nvSpPr>
            <p:spPr>
              <a:xfrm>
                <a:off x="563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2" name="Google Shape;8082;p13"/>
              <p:cNvSpPr/>
              <p:nvPr/>
            </p:nvSpPr>
            <p:spPr>
              <a:xfrm>
                <a:off x="578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3" name="Google Shape;8083;p13"/>
              <p:cNvSpPr/>
              <p:nvPr/>
            </p:nvSpPr>
            <p:spPr>
              <a:xfrm>
                <a:off x="593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4" name="Google Shape;8084;p13"/>
              <p:cNvSpPr/>
              <p:nvPr/>
            </p:nvSpPr>
            <p:spPr>
              <a:xfrm>
                <a:off x="608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5" name="Google Shape;8085;p13"/>
              <p:cNvSpPr/>
              <p:nvPr/>
            </p:nvSpPr>
            <p:spPr>
              <a:xfrm>
                <a:off x="624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6" name="Google Shape;8086;p13"/>
              <p:cNvSpPr/>
              <p:nvPr/>
            </p:nvSpPr>
            <p:spPr>
              <a:xfrm>
                <a:off x="639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7" name="Google Shape;8087;p13"/>
              <p:cNvSpPr/>
              <p:nvPr/>
            </p:nvSpPr>
            <p:spPr>
              <a:xfrm>
                <a:off x="654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8" name="Google Shape;8088;p13"/>
              <p:cNvSpPr/>
              <p:nvPr/>
            </p:nvSpPr>
            <p:spPr>
              <a:xfrm>
                <a:off x="669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9" name="Google Shape;8089;p13"/>
              <p:cNvSpPr/>
              <p:nvPr/>
            </p:nvSpPr>
            <p:spPr>
              <a:xfrm>
                <a:off x="685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0" name="Google Shape;8090;p13"/>
              <p:cNvSpPr/>
              <p:nvPr/>
            </p:nvSpPr>
            <p:spPr>
              <a:xfrm>
                <a:off x="700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1" name="Google Shape;8091;p13"/>
              <p:cNvSpPr/>
              <p:nvPr/>
            </p:nvSpPr>
            <p:spPr>
              <a:xfrm>
                <a:off x="715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2" name="Google Shape;8092;p13"/>
              <p:cNvSpPr/>
              <p:nvPr/>
            </p:nvSpPr>
            <p:spPr>
              <a:xfrm>
                <a:off x="730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3" name="Google Shape;8093;p13"/>
              <p:cNvSpPr/>
              <p:nvPr/>
            </p:nvSpPr>
            <p:spPr>
              <a:xfrm>
                <a:off x="745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4" name="Google Shape;8094;p13"/>
              <p:cNvSpPr/>
              <p:nvPr/>
            </p:nvSpPr>
            <p:spPr>
              <a:xfrm>
                <a:off x="761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5" name="Google Shape;8095;p13"/>
              <p:cNvSpPr/>
              <p:nvPr/>
            </p:nvSpPr>
            <p:spPr>
              <a:xfrm>
                <a:off x="776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6" name="Google Shape;8096;p13"/>
              <p:cNvSpPr/>
              <p:nvPr/>
            </p:nvSpPr>
            <p:spPr>
              <a:xfrm>
                <a:off x="791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7" name="Google Shape;8097;p13"/>
              <p:cNvSpPr/>
              <p:nvPr/>
            </p:nvSpPr>
            <p:spPr>
              <a:xfrm>
                <a:off x="806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8" name="Google Shape;8098;p13"/>
              <p:cNvSpPr/>
              <p:nvPr/>
            </p:nvSpPr>
            <p:spPr>
              <a:xfrm>
                <a:off x="822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99" name="Google Shape;8099;p13"/>
            <p:cNvGrpSpPr/>
            <p:nvPr/>
          </p:nvGrpSpPr>
          <p:grpSpPr>
            <a:xfrm>
              <a:off x="1059000" y="2563950"/>
              <a:ext cx="7178400" cy="15600"/>
              <a:chOff x="1059000" y="2421834"/>
              <a:chExt cx="7178400" cy="15600"/>
            </a:xfrm>
          </p:grpSpPr>
          <p:sp>
            <p:nvSpPr>
              <p:cNvPr id="8100" name="Google Shape;8100;p13"/>
              <p:cNvSpPr/>
              <p:nvPr/>
            </p:nvSpPr>
            <p:spPr>
              <a:xfrm>
                <a:off x="1059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1" name="Google Shape;8101;p13"/>
              <p:cNvSpPr/>
              <p:nvPr/>
            </p:nvSpPr>
            <p:spPr>
              <a:xfrm>
                <a:off x="1211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2" name="Google Shape;8102;p13"/>
              <p:cNvSpPr/>
              <p:nvPr/>
            </p:nvSpPr>
            <p:spPr>
              <a:xfrm>
                <a:off x="1363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3" name="Google Shape;8103;p13"/>
              <p:cNvSpPr/>
              <p:nvPr/>
            </p:nvSpPr>
            <p:spPr>
              <a:xfrm>
                <a:off x="1516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4" name="Google Shape;8104;p13"/>
              <p:cNvSpPr/>
              <p:nvPr/>
            </p:nvSpPr>
            <p:spPr>
              <a:xfrm>
                <a:off x="1668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5" name="Google Shape;8105;p13"/>
              <p:cNvSpPr/>
              <p:nvPr/>
            </p:nvSpPr>
            <p:spPr>
              <a:xfrm>
                <a:off x="1821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6" name="Google Shape;8106;p13"/>
              <p:cNvSpPr/>
              <p:nvPr/>
            </p:nvSpPr>
            <p:spPr>
              <a:xfrm>
                <a:off x="1973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7" name="Google Shape;8107;p13"/>
              <p:cNvSpPr/>
              <p:nvPr/>
            </p:nvSpPr>
            <p:spPr>
              <a:xfrm>
                <a:off x="2125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8" name="Google Shape;8108;p13"/>
              <p:cNvSpPr/>
              <p:nvPr/>
            </p:nvSpPr>
            <p:spPr>
              <a:xfrm>
                <a:off x="2278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9" name="Google Shape;8109;p13"/>
              <p:cNvSpPr/>
              <p:nvPr/>
            </p:nvSpPr>
            <p:spPr>
              <a:xfrm>
                <a:off x="2430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0" name="Google Shape;8110;p13"/>
              <p:cNvSpPr/>
              <p:nvPr/>
            </p:nvSpPr>
            <p:spPr>
              <a:xfrm>
                <a:off x="2583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1" name="Google Shape;8111;p13"/>
              <p:cNvSpPr/>
              <p:nvPr/>
            </p:nvSpPr>
            <p:spPr>
              <a:xfrm>
                <a:off x="2735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2" name="Google Shape;8112;p13"/>
              <p:cNvSpPr/>
              <p:nvPr/>
            </p:nvSpPr>
            <p:spPr>
              <a:xfrm>
                <a:off x="2887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3" name="Google Shape;8113;p13"/>
              <p:cNvSpPr/>
              <p:nvPr/>
            </p:nvSpPr>
            <p:spPr>
              <a:xfrm>
                <a:off x="3040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4" name="Google Shape;8114;p13"/>
              <p:cNvSpPr/>
              <p:nvPr/>
            </p:nvSpPr>
            <p:spPr>
              <a:xfrm>
                <a:off x="3192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5" name="Google Shape;8115;p13"/>
              <p:cNvSpPr/>
              <p:nvPr/>
            </p:nvSpPr>
            <p:spPr>
              <a:xfrm>
                <a:off x="3345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6" name="Google Shape;8116;p13"/>
              <p:cNvSpPr/>
              <p:nvPr/>
            </p:nvSpPr>
            <p:spPr>
              <a:xfrm>
                <a:off x="3497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7" name="Google Shape;8117;p13"/>
              <p:cNvSpPr/>
              <p:nvPr/>
            </p:nvSpPr>
            <p:spPr>
              <a:xfrm>
                <a:off x="3649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8" name="Google Shape;8118;p13"/>
              <p:cNvSpPr/>
              <p:nvPr/>
            </p:nvSpPr>
            <p:spPr>
              <a:xfrm>
                <a:off x="3802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9" name="Google Shape;8119;p13"/>
              <p:cNvSpPr/>
              <p:nvPr/>
            </p:nvSpPr>
            <p:spPr>
              <a:xfrm>
                <a:off x="3954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0" name="Google Shape;8120;p13"/>
              <p:cNvSpPr/>
              <p:nvPr/>
            </p:nvSpPr>
            <p:spPr>
              <a:xfrm>
                <a:off x="4107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1" name="Google Shape;8121;p13"/>
              <p:cNvSpPr/>
              <p:nvPr/>
            </p:nvSpPr>
            <p:spPr>
              <a:xfrm>
                <a:off x="4259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2" name="Google Shape;8122;p13"/>
              <p:cNvSpPr/>
              <p:nvPr/>
            </p:nvSpPr>
            <p:spPr>
              <a:xfrm>
                <a:off x="4411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3" name="Google Shape;8123;p13"/>
              <p:cNvSpPr/>
              <p:nvPr/>
            </p:nvSpPr>
            <p:spPr>
              <a:xfrm>
                <a:off x="4564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4" name="Google Shape;8124;p13"/>
              <p:cNvSpPr/>
              <p:nvPr/>
            </p:nvSpPr>
            <p:spPr>
              <a:xfrm>
                <a:off x="4716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5" name="Google Shape;8125;p13"/>
              <p:cNvSpPr/>
              <p:nvPr/>
            </p:nvSpPr>
            <p:spPr>
              <a:xfrm>
                <a:off x="4869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6" name="Google Shape;8126;p13"/>
              <p:cNvSpPr/>
              <p:nvPr/>
            </p:nvSpPr>
            <p:spPr>
              <a:xfrm>
                <a:off x="5021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7" name="Google Shape;8127;p13"/>
              <p:cNvSpPr/>
              <p:nvPr/>
            </p:nvSpPr>
            <p:spPr>
              <a:xfrm>
                <a:off x="5173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8" name="Google Shape;8128;p13"/>
              <p:cNvSpPr/>
              <p:nvPr/>
            </p:nvSpPr>
            <p:spPr>
              <a:xfrm>
                <a:off x="5326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9" name="Google Shape;8129;p13"/>
              <p:cNvSpPr/>
              <p:nvPr/>
            </p:nvSpPr>
            <p:spPr>
              <a:xfrm>
                <a:off x="5478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0" name="Google Shape;8130;p13"/>
              <p:cNvSpPr/>
              <p:nvPr/>
            </p:nvSpPr>
            <p:spPr>
              <a:xfrm>
                <a:off x="5631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1" name="Google Shape;8131;p13"/>
              <p:cNvSpPr/>
              <p:nvPr/>
            </p:nvSpPr>
            <p:spPr>
              <a:xfrm>
                <a:off x="5783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2" name="Google Shape;8132;p13"/>
              <p:cNvSpPr/>
              <p:nvPr/>
            </p:nvSpPr>
            <p:spPr>
              <a:xfrm>
                <a:off x="5935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3" name="Google Shape;8133;p13"/>
              <p:cNvSpPr/>
              <p:nvPr/>
            </p:nvSpPr>
            <p:spPr>
              <a:xfrm>
                <a:off x="6088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4" name="Google Shape;8134;p13"/>
              <p:cNvSpPr/>
              <p:nvPr/>
            </p:nvSpPr>
            <p:spPr>
              <a:xfrm>
                <a:off x="6240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5" name="Google Shape;8135;p13"/>
              <p:cNvSpPr/>
              <p:nvPr/>
            </p:nvSpPr>
            <p:spPr>
              <a:xfrm>
                <a:off x="6393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6" name="Google Shape;8136;p13"/>
              <p:cNvSpPr/>
              <p:nvPr/>
            </p:nvSpPr>
            <p:spPr>
              <a:xfrm>
                <a:off x="6545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7" name="Google Shape;8137;p13"/>
              <p:cNvSpPr/>
              <p:nvPr/>
            </p:nvSpPr>
            <p:spPr>
              <a:xfrm>
                <a:off x="6697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8" name="Google Shape;8138;p13"/>
              <p:cNvSpPr/>
              <p:nvPr/>
            </p:nvSpPr>
            <p:spPr>
              <a:xfrm>
                <a:off x="6850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9" name="Google Shape;8139;p13"/>
              <p:cNvSpPr/>
              <p:nvPr/>
            </p:nvSpPr>
            <p:spPr>
              <a:xfrm>
                <a:off x="7002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0" name="Google Shape;8140;p13"/>
              <p:cNvSpPr/>
              <p:nvPr/>
            </p:nvSpPr>
            <p:spPr>
              <a:xfrm>
                <a:off x="7155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1" name="Google Shape;8141;p13"/>
              <p:cNvSpPr/>
              <p:nvPr/>
            </p:nvSpPr>
            <p:spPr>
              <a:xfrm>
                <a:off x="7307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2" name="Google Shape;8142;p13"/>
              <p:cNvSpPr/>
              <p:nvPr/>
            </p:nvSpPr>
            <p:spPr>
              <a:xfrm>
                <a:off x="7459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3" name="Google Shape;8143;p13"/>
              <p:cNvSpPr/>
              <p:nvPr/>
            </p:nvSpPr>
            <p:spPr>
              <a:xfrm>
                <a:off x="7612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4" name="Google Shape;8144;p13"/>
              <p:cNvSpPr/>
              <p:nvPr/>
            </p:nvSpPr>
            <p:spPr>
              <a:xfrm>
                <a:off x="7764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5" name="Google Shape;8145;p13"/>
              <p:cNvSpPr/>
              <p:nvPr/>
            </p:nvSpPr>
            <p:spPr>
              <a:xfrm>
                <a:off x="7917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6" name="Google Shape;8146;p13"/>
              <p:cNvSpPr/>
              <p:nvPr/>
            </p:nvSpPr>
            <p:spPr>
              <a:xfrm>
                <a:off x="8069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7" name="Google Shape;8147;p13"/>
              <p:cNvSpPr/>
              <p:nvPr/>
            </p:nvSpPr>
            <p:spPr>
              <a:xfrm>
                <a:off x="8221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8" name="Google Shape;8148;p13"/>
            <p:cNvGrpSpPr/>
            <p:nvPr/>
          </p:nvGrpSpPr>
          <p:grpSpPr>
            <a:xfrm>
              <a:off x="1059000" y="2947575"/>
              <a:ext cx="7178400" cy="15600"/>
              <a:chOff x="1059000" y="2685866"/>
              <a:chExt cx="7178400" cy="15600"/>
            </a:xfrm>
          </p:grpSpPr>
          <p:sp>
            <p:nvSpPr>
              <p:cNvPr id="8149" name="Google Shape;8149;p13"/>
              <p:cNvSpPr/>
              <p:nvPr/>
            </p:nvSpPr>
            <p:spPr>
              <a:xfrm>
                <a:off x="1059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0" name="Google Shape;8150;p13"/>
              <p:cNvSpPr/>
              <p:nvPr/>
            </p:nvSpPr>
            <p:spPr>
              <a:xfrm>
                <a:off x="1211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1" name="Google Shape;8151;p13"/>
              <p:cNvSpPr/>
              <p:nvPr/>
            </p:nvSpPr>
            <p:spPr>
              <a:xfrm>
                <a:off x="1363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2" name="Google Shape;8152;p13"/>
              <p:cNvSpPr/>
              <p:nvPr/>
            </p:nvSpPr>
            <p:spPr>
              <a:xfrm>
                <a:off x="1516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3" name="Google Shape;8153;p13"/>
              <p:cNvSpPr/>
              <p:nvPr/>
            </p:nvSpPr>
            <p:spPr>
              <a:xfrm>
                <a:off x="1668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4" name="Google Shape;8154;p13"/>
              <p:cNvSpPr/>
              <p:nvPr/>
            </p:nvSpPr>
            <p:spPr>
              <a:xfrm>
                <a:off x="1821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5" name="Google Shape;8155;p13"/>
              <p:cNvSpPr/>
              <p:nvPr/>
            </p:nvSpPr>
            <p:spPr>
              <a:xfrm>
                <a:off x="1973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6" name="Google Shape;8156;p13"/>
              <p:cNvSpPr/>
              <p:nvPr/>
            </p:nvSpPr>
            <p:spPr>
              <a:xfrm>
                <a:off x="2125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7" name="Google Shape;8157;p13"/>
              <p:cNvSpPr/>
              <p:nvPr/>
            </p:nvSpPr>
            <p:spPr>
              <a:xfrm>
                <a:off x="2278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8" name="Google Shape;8158;p13"/>
              <p:cNvSpPr/>
              <p:nvPr/>
            </p:nvSpPr>
            <p:spPr>
              <a:xfrm>
                <a:off x="2430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9" name="Google Shape;8159;p13"/>
              <p:cNvSpPr/>
              <p:nvPr/>
            </p:nvSpPr>
            <p:spPr>
              <a:xfrm>
                <a:off x="2583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0" name="Google Shape;8160;p13"/>
              <p:cNvSpPr/>
              <p:nvPr/>
            </p:nvSpPr>
            <p:spPr>
              <a:xfrm>
                <a:off x="2735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1" name="Google Shape;8161;p13"/>
              <p:cNvSpPr/>
              <p:nvPr/>
            </p:nvSpPr>
            <p:spPr>
              <a:xfrm>
                <a:off x="2887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2" name="Google Shape;8162;p13"/>
              <p:cNvSpPr/>
              <p:nvPr/>
            </p:nvSpPr>
            <p:spPr>
              <a:xfrm>
                <a:off x="3040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3" name="Google Shape;8163;p13"/>
              <p:cNvSpPr/>
              <p:nvPr/>
            </p:nvSpPr>
            <p:spPr>
              <a:xfrm>
                <a:off x="3192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4" name="Google Shape;8164;p13"/>
              <p:cNvSpPr/>
              <p:nvPr/>
            </p:nvSpPr>
            <p:spPr>
              <a:xfrm>
                <a:off x="3345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5" name="Google Shape;8165;p13"/>
              <p:cNvSpPr/>
              <p:nvPr/>
            </p:nvSpPr>
            <p:spPr>
              <a:xfrm>
                <a:off x="3497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6" name="Google Shape;8166;p13"/>
              <p:cNvSpPr/>
              <p:nvPr/>
            </p:nvSpPr>
            <p:spPr>
              <a:xfrm>
                <a:off x="3649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7" name="Google Shape;8167;p13"/>
              <p:cNvSpPr/>
              <p:nvPr/>
            </p:nvSpPr>
            <p:spPr>
              <a:xfrm>
                <a:off x="3802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8" name="Google Shape;8168;p13"/>
              <p:cNvSpPr/>
              <p:nvPr/>
            </p:nvSpPr>
            <p:spPr>
              <a:xfrm>
                <a:off x="3954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9" name="Google Shape;8169;p13"/>
              <p:cNvSpPr/>
              <p:nvPr/>
            </p:nvSpPr>
            <p:spPr>
              <a:xfrm>
                <a:off x="4107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0" name="Google Shape;8170;p13"/>
              <p:cNvSpPr/>
              <p:nvPr/>
            </p:nvSpPr>
            <p:spPr>
              <a:xfrm>
                <a:off x="4259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1" name="Google Shape;8171;p13"/>
              <p:cNvSpPr/>
              <p:nvPr/>
            </p:nvSpPr>
            <p:spPr>
              <a:xfrm>
                <a:off x="4411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2" name="Google Shape;8172;p13"/>
              <p:cNvSpPr/>
              <p:nvPr/>
            </p:nvSpPr>
            <p:spPr>
              <a:xfrm>
                <a:off x="4564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3" name="Google Shape;8173;p13"/>
              <p:cNvSpPr/>
              <p:nvPr/>
            </p:nvSpPr>
            <p:spPr>
              <a:xfrm>
                <a:off x="4716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4" name="Google Shape;8174;p13"/>
              <p:cNvSpPr/>
              <p:nvPr/>
            </p:nvSpPr>
            <p:spPr>
              <a:xfrm>
                <a:off x="4869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5" name="Google Shape;8175;p13"/>
              <p:cNvSpPr/>
              <p:nvPr/>
            </p:nvSpPr>
            <p:spPr>
              <a:xfrm>
                <a:off x="5021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6" name="Google Shape;8176;p13"/>
              <p:cNvSpPr/>
              <p:nvPr/>
            </p:nvSpPr>
            <p:spPr>
              <a:xfrm>
                <a:off x="5173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7" name="Google Shape;8177;p13"/>
              <p:cNvSpPr/>
              <p:nvPr/>
            </p:nvSpPr>
            <p:spPr>
              <a:xfrm>
                <a:off x="5326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8" name="Google Shape;8178;p13"/>
              <p:cNvSpPr/>
              <p:nvPr/>
            </p:nvSpPr>
            <p:spPr>
              <a:xfrm>
                <a:off x="5478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9" name="Google Shape;8179;p13"/>
              <p:cNvSpPr/>
              <p:nvPr/>
            </p:nvSpPr>
            <p:spPr>
              <a:xfrm>
                <a:off x="5631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0" name="Google Shape;8180;p13"/>
              <p:cNvSpPr/>
              <p:nvPr/>
            </p:nvSpPr>
            <p:spPr>
              <a:xfrm>
                <a:off x="5783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1" name="Google Shape;8181;p13"/>
              <p:cNvSpPr/>
              <p:nvPr/>
            </p:nvSpPr>
            <p:spPr>
              <a:xfrm>
                <a:off x="5935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2" name="Google Shape;8182;p13"/>
              <p:cNvSpPr/>
              <p:nvPr/>
            </p:nvSpPr>
            <p:spPr>
              <a:xfrm>
                <a:off x="6088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3" name="Google Shape;8183;p13"/>
              <p:cNvSpPr/>
              <p:nvPr/>
            </p:nvSpPr>
            <p:spPr>
              <a:xfrm>
                <a:off x="6240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4" name="Google Shape;8184;p13"/>
              <p:cNvSpPr/>
              <p:nvPr/>
            </p:nvSpPr>
            <p:spPr>
              <a:xfrm>
                <a:off x="6393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5" name="Google Shape;8185;p13"/>
              <p:cNvSpPr/>
              <p:nvPr/>
            </p:nvSpPr>
            <p:spPr>
              <a:xfrm>
                <a:off x="6545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6" name="Google Shape;8186;p13"/>
              <p:cNvSpPr/>
              <p:nvPr/>
            </p:nvSpPr>
            <p:spPr>
              <a:xfrm>
                <a:off x="6697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7" name="Google Shape;8187;p13"/>
              <p:cNvSpPr/>
              <p:nvPr/>
            </p:nvSpPr>
            <p:spPr>
              <a:xfrm>
                <a:off x="6850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8" name="Google Shape;8188;p13"/>
              <p:cNvSpPr/>
              <p:nvPr/>
            </p:nvSpPr>
            <p:spPr>
              <a:xfrm>
                <a:off x="7002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9" name="Google Shape;8189;p13"/>
              <p:cNvSpPr/>
              <p:nvPr/>
            </p:nvSpPr>
            <p:spPr>
              <a:xfrm>
                <a:off x="7155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0" name="Google Shape;8190;p13"/>
              <p:cNvSpPr/>
              <p:nvPr/>
            </p:nvSpPr>
            <p:spPr>
              <a:xfrm>
                <a:off x="7307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1" name="Google Shape;8191;p13"/>
              <p:cNvSpPr/>
              <p:nvPr/>
            </p:nvSpPr>
            <p:spPr>
              <a:xfrm>
                <a:off x="7459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2" name="Google Shape;8192;p13"/>
              <p:cNvSpPr/>
              <p:nvPr/>
            </p:nvSpPr>
            <p:spPr>
              <a:xfrm>
                <a:off x="7612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3" name="Google Shape;8193;p13"/>
              <p:cNvSpPr/>
              <p:nvPr/>
            </p:nvSpPr>
            <p:spPr>
              <a:xfrm>
                <a:off x="7764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4" name="Google Shape;8194;p13"/>
              <p:cNvSpPr/>
              <p:nvPr/>
            </p:nvSpPr>
            <p:spPr>
              <a:xfrm>
                <a:off x="7917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5" name="Google Shape;8195;p13"/>
              <p:cNvSpPr/>
              <p:nvPr/>
            </p:nvSpPr>
            <p:spPr>
              <a:xfrm>
                <a:off x="8069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6" name="Google Shape;8196;p13"/>
              <p:cNvSpPr/>
              <p:nvPr/>
            </p:nvSpPr>
            <p:spPr>
              <a:xfrm>
                <a:off x="8221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97" name="Google Shape;8197;p13"/>
            <p:cNvGrpSpPr/>
            <p:nvPr/>
          </p:nvGrpSpPr>
          <p:grpSpPr>
            <a:xfrm>
              <a:off x="1059000" y="3331200"/>
              <a:ext cx="7178400" cy="15600"/>
              <a:chOff x="1059000" y="2949899"/>
              <a:chExt cx="7178400" cy="15600"/>
            </a:xfrm>
          </p:grpSpPr>
          <p:sp>
            <p:nvSpPr>
              <p:cNvPr id="8198" name="Google Shape;8198;p13"/>
              <p:cNvSpPr/>
              <p:nvPr/>
            </p:nvSpPr>
            <p:spPr>
              <a:xfrm>
                <a:off x="1059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9" name="Google Shape;8199;p13"/>
              <p:cNvSpPr/>
              <p:nvPr/>
            </p:nvSpPr>
            <p:spPr>
              <a:xfrm>
                <a:off x="1211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0" name="Google Shape;8200;p13"/>
              <p:cNvSpPr/>
              <p:nvPr/>
            </p:nvSpPr>
            <p:spPr>
              <a:xfrm>
                <a:off x="1363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1" name="Google Shape;8201;p13"/>
              <p:cNvSpPr/>
              <p:nvPr/>
            </p:nvSpPr>
            <p:spPr>
              <a:xfrm>
                <a:off x="1516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2" name="Google Shape;8202;p13"/>
              <p:cNvSpPr/>
              <p:nvPr/>
            </p:nvSpPr>
            <p:spPr>
              <a:xfrm>
                <a:off x="1668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3" name="Google Shape;8203;p13"/>
              <p:cNvSpPr/>
              <p:nvPr/>
            </p:nvSpPr>
            <p:spPr>
              <a:xfrm>
                <a:off x="1821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4" name="Google Shape;8204;p13"/>
              <p:cNvSpPr/>
              <p:nvPr/>
            </p:nvSpPr>
            <p:spPr>
              <a:xfrm>
                <a:off x="1973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5" name="Google Shape;8205;p13"/>
              <p:cNvSpPr/>
              <p:nvPr/>
            </p:nvSpPr>
            <p:spPr>
              <a:xfrm>
                <a:off x="2125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6" name="Google Shape;8206;p13"/>
              <p:cNvSpPr/>
              <p:nvPr/>
            </p:nvSpPr>
            <p:spPr>
              <a:xfrm>
                <a:off x="2278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7" name="Google Shape;8207;p13"/>
              <p:cNvSpPr/>
              <p:nvPr/>
            </p:nvSpPr>
            <p:spPr>
              <a:xfrm>
                <a:off x="2430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8" name="Google Shape;8208;p13"/>
              <p:cNvSpPr/>
              <p:nvPr/>
            </p:nvSpPr>
            <p:spPr>
              <a:xfrm>
                <a:off x="2583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9" name="Google Shape;8209;p13"/>
              <p:cNvSpPr/>
              <p:nvPr/>
            </p:nvSpPr>
            <p:spPr>
              <a:xfrm>
                <a:off x="2735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0" name="Google Shape;8210;p13"/>
              <p:cNvSpPr/>
              <p:nvPr/>
            </p:nvSpPr>
            <p:spPr>
              <a:xfrm>
                <a:off x="2887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1" name="Google Shape;8211;p13"/>
              <p:cNvSpPr/>
              <p:nvPr/>
            </p:nvSpPr>
            <p:spPr>
              <a:xfrm>
                <a:off x="3040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2" name="Google Shape;8212;p13"/>
              <p:cNvSpPr/>
              <p:nvPr/>
            </p:nvSpPr>
            <p:spPr>
              <a:xfrm>
                <a:off x="3192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3" name="Google Shape;8213;p13"/>
              <p:cNvSpPr/>
              <p:nvPr/>
            </p:nvSpPr>
            <p:spPr>
              <a:xfrm>
                <a:off x="3345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4" name="Google Shape;8214;p13"/>
              <p:cNvSpPr/>
              <p:nvPr/>
            </p:nvSpPr>
            <p:spPr>
              <a:xfrm>
                <a:off x="3497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5" name="Google Shape;8215;p13"/>
              <p:cNvSpPr/>
              <p:nvPr/>
            </p:nvSpPr>
            <p:spPr>
              <a:xfrm>
                <a:off x="3649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6" name="Google Shape;8216;p13"/>
              <p:cNvSpPr/>
              <p:nvPr/>
            </p:nvSpPr>
            <p:spPr>
              <a:xfrm>
                <a:off x="3802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7" name="Google Shape;8217;p13"/>
              <p:cNvSpPr/>
              <p:nvPr/>
            </p:nvSpPr>
            <p:spPr>
              <a:xfrm>
                <a:off x="3954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8" name="Google Shape;8218;p13"/>
              <p:cNvSpPr/>
              <p:nvPr/>
            </p:nvSpPr>
            <p:spPr>
              <a:xfrm>
                <a:off x="4107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9" name="Google Shape;8219;p13"/>
              <p:cNvSpPr/>
              <p:nvPr/>
            </p:nvSpPr>
            <p:spPr>
              <a:xfrm>
                <a:off x="4259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0" name="Google Shape;8220;p13"/>
              <p:cNvSpPr/>
              <p:nvPr/>
            </p:nvSpPr>
            <p:spPr>
              <a:xfrm>
                <a:off x="4411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1" name="Google Shape;8221;p13"/>
              <p:cNvSpPr/>
              <p:nvPr/>
            </p:nvSpPr>
            <p:spPr>
              <a:xfrm>
                <a:off x="4564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2" name="Google Shape;8222;p13"/>
              <p:cNvSpPr/>
              <p:nvPr/>
            </p:nvSpPr>
            <p:spPr>
              <a:xfrm>
                <a:off x="4716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3" name="Google Shape;8223;p13"/>
              <p:cNvSpPr/>
              <p:nvPr/>
            </p:nvSpPr>
            <p:spPr>
              <a:xfrm>
                <a:off x="4869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4" name="Google Shape;8224;p13"/>
              <p:cNvSpPr/>
              <p:nvPr/>
            </p:nvSpPr>
            <p:spPr>
              <a:xfrm>
                <a:off x="5021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5" name="Google Shape;8225;p13"/>
              <p:cNvSpPr/>
              <p:nvPr/>
            </p:nvSpPr>
            <p:spPr>
              <a:xfrm>
                <a:off x="5173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6" name="Google Shape;8226;p13"/>
              <p:cNvSpPr/>
              <p:nvPr/>
            </p:nvSpPr>
            <p:spPr>
              <a:xfrm>
                <a:off x="5326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7" name="Google Shape;8227;p13"/>
              <p:cNvSpPr/>
              <p:nvPr/>
            </p:nvSpPr>
            <p:spPr>
              <a:xfrm>
                <a:off x="5478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8" name="Google Shape;8228;p13"/>
              <p:cNvSpPr/>
              <p:nvPr/>
            </p:nvSpPr>
            <p:spPr>
              <a:xfrm>
                <a:off x="5631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9" name="Google Shape;8229;p13"/>
              <p:cNvSpPr/>
              <p:nvPr/>
            </p:nvSpPr>
            <p:spPr>
              <a:xfrm>
                <a:off x="5783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0" name="Google Shape;8230;p13"/>
              <p:cNvSpPr/>
              <p:nvPr/>
            </p:nvSpPr>
            <p:spPr>
              <a:xfrm>
                <a:off x="5935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1" name="Google Shape;8231;p13"/>
              <p:cNvSpPr/>
              <p:nvPr/>
            </p:nvSpPr>
            <p:spPr>
              <a:xfrm>
                <a:off x="6088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2" name="Google Shape;8232;p13"/>
              <p:cNvSpPr/>
              <p:nvPr/>
            </p:nvSpPr>
            <p:spPr>
              <a:xfrm>
                <a:off x="6240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3" name="Google Shape;8233;p13"/>
              <p:cNvSpPr/>
              <p:nvPr/>
            </p:nvSpPr>
            <p:spPr>
              <a:xfrm>
                <a:off x="6393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4" name="Google Shape;8234;p13"/>
              <p:cNvSpPr/>
              <p:nvPr/>
            </p:nvSpPr>
            <p:spPr>
              <a:xfrm>
                <a:off x="6545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5" name="Google Shape;8235;p13"/>
              <p:cNvSpPr/>
              <p:nvPr/>
            </p:nvSpPr>
            <p:spPr>
              <a:xfrm>
                <a:off x="6697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6" name="Google Shape;8236;p13"/>
              <p:cNvSpPr/>
              <p:nvPr/>
            </p:nvSpPr>
            <p:spPr>
              <a:xfrm>
                <a:off x="6850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7" name="Google Shape;8237;p13"/>
              <p:cNvSpPr/>
              <p:nvPr/>
            </p:nvSpPr>
            <p:spPr>
              <a:xfrm>
                <a:off x="7002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8" name="Google Shape;8238;p13"/>
              <p:cNvSpPr/>
              <p:nvPr/>
            </p:nvSpPr>
            <p:spPr>
              <a:xfrm>
                <a:off x="7155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9" name="Google Shape;8239;p13"/>
              <p:cNvSpPr/>
              <p:nvPr/>
            </p:nvSpPr>
            <p:spPr>
              <a:xfrm>
                <a:off x="7307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0" name="Google Shape;8240;p13"/>
              <p:cNvSpPr/>
              <p:nvPr/>
            </p:nvSpPr>
            <p:spPr>
              <a:xfrm>
                <a:off x="7459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1" name="Google Shape;8241;p13"/>
              <p:cNvSpPr/>
              <p:nvPr/>
            </p:nvSpPr>
            <p:spPr>
              <a:xfrm>
                <a:off x="7612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2" name="Google Shape;8242;p13"/>
              <p:cNvSpPr/>
              <p:nvPr/>
            </p:nvSpPr>
            <p:spPr>
              <a:xfrm>
                <a:off x="7764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3" name="Google Shape;8243;p13"/>
              <p:cNvSpPr/>
              <p:nvPr/>
            </p:nvSpPr>
            <p:spPr>
              <a:xfrm>
                <a:off x="7917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4" name="Google Shape;8244;p13"/>
              <p:cNvSpPr/>
              <p:nvPr/>
            </p:nvSpPr>
            <p:spPr>
              <a:xfrm>
                <a:off x="8069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5" name="Google Shape;8245;p13"/>
              <p:cNvSpPr/>
              <p:nvPr/>
            </p:nvSpPr>
            <p:spPr>
              <a:xfrm>
                <a:off x="8221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46" name="Google Shape;8246;p13"/>
            <p:cNvGrpSpPr/>
            <p:nvPr/>
          </p:nvGrpSpPr>
          <p:grpSpPr>
            <a:xfrm>
              <a:off x="1059000" y="3523013"/>
              <a:ext cx="7178400" cy="15600"/>
              <a:chOff x="1059000" y="3213932"/>
              <a:chExt cx="7178400" cy="15600"/>
            </a:xfrm>
          </p:grpSpPr>
          <p:sp>
            <p:nvSpPr>
              <p:cNvPr id="8247" name="Google Shape;8247;p13"/>
              <p:cNvSpPr/>
              <p:nvPr/>
            </p:nvSpPr>
            <p:spPr>
              <a:xfrm>
                <a:off x="1059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8" name="Google Shape;8248;p13"/>
              <p:cNvSpPr/>
              <p:nvPr/>
            </p:nvSpPr>
            <p:spPr>
              <a:xfrm>
                <a:off x="1211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9" name="Google Shape;8249;p13"/>
              <p:cNvSpPr/>
              <p:nvPr/>
            </p:nvSpPr>
            <p:spPr>
              <a:xfrm>
                <a:off x="1363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0" name="Google Shape;8250;p13"/>
              <p:cNvSpPr/>
              <p:nvPr/>
            </p:nvSpPr>
            <p:spPr>
              <a:xfrm>
                <a:off x="1516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1" name="Google Shape;8251;p13"/>
              <p:cNvSpPr/>
              <p:nvPr/>
            </p:nvSpPr>
            <p:spPr>
              <a:xfrm>
                <a:off x="1668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2" name="Google Shape;8252;p13"/>
              <p:cNvSpPr/>
              <p:nvPr/>
            </p:nvSpPr>
            <p:spPr>
              <a:xfrm>
                <a:off x="1821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3" name="Google Shape;8253;p13"/>
              <p:cNvSpPr/>
              <p:nvPr/>
            </p:nvSpPr>
            <p:spPr>
              <a:xfrm>
                <a:off x="1973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4" name="Google Shape;8254;p13"/>
              <p:cNvSpPr/>
              <p:nvPr/>
            </p:nvSpPr>
            <p:spPr>
              <a:xfrm>
                <a:off x="2125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5" name="Google Shape;8255;p13"/>
              <p:cNvSpPr/>
              <p:nvPr/>
            </p:nvSpPr>
            <p:spPr>
              <a:xfrm>
                <a:off x="2278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6" name="Google Shape;8256;p13"/>
              <p:cNvSpPr/>
              <p:nvPr/>
            </p:nvSpPr>
            <p:spPr>
              <a:xfrm>
                <a:off x="2430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7" name="Google Shape;8257;p13"/>
              <p:cNvSpPr/>
              <p:nvPr/>
            </p:nvSpPr>
            <p:spPr>
              <a:xfrm>
                <a:off x="2583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8" name="Google Shape;8258;p13"/>
              <p:cNvSpPr/>
              <p:nvPr/>
            </p:nvSpPr>
            <p:spPr>
              <a:xfrm>
                <a:off x="2735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9" name="Google Shape;8259;p13"/>
              <p:cNvSpPr/>
              <p:nvPr/>
            </p:nvSpPr>
            <p:spPr>
              <a:xfrm>
                <a:off x="2887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0" name="Google Shape;8260;p13"/>
              <p:cNvSpPr/>
              <p:nvPr/>
            </p:nvSpPr>
            <p:spPr>
              <a:xfrm>
                <a:off x="3040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1" name="Google Shape;8261;p13"/>
              <p:cNvSpPr/>
              <p:nvPr/>
            </p:nvSpPr>
            <p:spPr>
              <a:xfrm>
                <a:off x="3192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2" name="Google Shape;8262;p13"/>
              <p:cNvSpPr/>
              <p:nvPr/>
            </p:nvSpPr>
            <p:spPr>
              <a:xfrm>
                <a:off x="3345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3" name="Google Shape;8263;p13"/>
              <p:cNvSpPr/>
              <p:nvPr/>
            </p:nvSpPr>
            <p:spPr>
              <a:xfrm>
                <a:off x="3497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4" name="Google Shape;8264;p13"/>
              <p:cNvSpPr/>
              <p:nvPr/>
            </p:nvSpPr>
            <p:spPr>
              <a:xfrm>
                <a:off x="3649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5" name="Google Shape;8265;p13"/>
              <p:cNvSpPr/>
              <p:nvPr/>
            </p:nvSpPr>
            <p:spPr>
              <a:xfrm>
                <a:off x="3802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6" name="Google Shape;8266;p13"/>
              <p:cNvSpPr/>
              <p:nvPr/>
            </p:nvSpPr>
            <p:spPr>
              <a:xfrm>
                <a:off x="3954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7" name="Google Shape;8267;p13"/>
              <p:cNvSpPr/>
              <p:nvPr/>
            </p:nvSpPr>
            <p:spPr>
              <a:xfrm>
                <a:off x="4107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8" name="Google Shape;8268;p13"/>
              <p:cNvSpPr/>
              <p:nvPr/>
            </p:nvSpPr>
            <p:spPr>
              <a:xfrm>
                <a:off x="4259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9" name="Google Shape;8269;p13"/>
              <p:cNvSpPr/>
              <p:nvPr/>
            </p:nvSpPr>
            <p:spPr>
              <a:xfrm>
                <a:off x="4411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0" name="Google Shape;8270;p13"/>
              <p:cNvSpPr/>
              <p:nvPr/>
            </p:nvSpPr>
            <p:spPr>
              <a:xfrm>
                <a:off x="4564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1" name="Google Shape;8271;p13"/>
              <p:cNvSpPr/>
              <p:nvPr/>
            </p:nvSpPr>
            <p:spPr>
              <a:xfrm>
                <a:off x="4716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2" name="Google Shape;8272;p13"/>
              <p:cNvSpPr/>
              <p:nvPr/>
            </p:nvSpPr>
            <p:spPr>
              <a:xfrm>
                <a:off x="4869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3" name="Google Shape;8273;p13"/>
              <p:cNvSpPr/>
              <p:nvPr/>
            </p:nvSpPr>
            <p:spPr>
              <a:xfrm>
                <a:off x="5021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4" name="Google Shape;8274;p13"/>
              <p:cNvSpPr/>
              <p:nvPr/>
            </p:nvSpPr>
            <p:spPr>
              <a:xfrm>
                <a:off x="5173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5" name="Google Shape;8275;p13"/>
              <p:cNvSpPr/>
              <p:nvPr/>
            </p:nvSpPr>
            <p:spPr>
              <a:xfrm>
                <a:off x="5326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6" name="Google Shape;8276;p13"/>
              <p:cNvSpPr/>
              <p:nvPr/>
            </p:nvSpPr>
            <p:spPr>
              <a:xfrm>
                <a:off x="5478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7" name="Google Shape;8277;p13"/>
              <p:cNvSpPr/>
              <p:nvPr/>
            </p:nvSpPr>
            <p:spPr>
              <a:xfrm>
                <a:off x="5631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8" name="Google Shape;8278;p13"/>
              <p:cNvSpPr/>
              <p:nvPr/>
            </p:nvSpPr>
            <p:spPr>
              <a:xfrm>
                <a:off x="5783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9" name="Google Shape;8279;p13"/>
              <p:cNvSpPr/>
              <p:nvPr/>
            </p:nvSpPr>
            <p:spPr>
              <a:xfrm>
                <a:off x="5935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0" name="Google Shape;8280;p13"/>
              <p:cNvSpPr/>
              <p:nvPr/>
            </p:nvSpPr>
            <p:spPr>
              <a:xfrm>
                <a:off x="6088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1" name="Google Shape;8281;p13"/>
              <p:cNvSpPr/>
              <p:nvPr/>
            </p:nvSpPr>
            <p:spPr>
              <a:xfrm>
                <a:off x="6240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2" name="Google Shape;8282;p13"/>
              <p:cNvSpPr/>
              <p:nvPr/>
            </p:nvSpPr>
            <p:spPr>
              <a:xfrm>
                <a:off x="6393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3" name="Google Shape;8283;p13"/>
              <p:cNvSpPr/>
              <p:nvPr/>
            </p:nvSpPr>
            <p:spPr>
              <a:xfrm>
                <a:off x="6545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4" name="Google Shape;8284;p13"/>
              <p:cNvSpPr/>
              <p:nvPr/>
            </p:nvSpPr>
            <p:spPr>
              <a:xfrm>
                <a:off x="6697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5" name="Google Shape;8285;p13"/>
              <p:cNvSpPr/>
              <p:nvPr/>
            </p:nvSpPr>
            <p:spPr>
              <a:xfrm>
                <a:off x="6850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6" name="Google Shape;8286;p13"/>
              <p:cNvSpPr/>
              <p:nvPr/>
            </p:nvSpPr>
            <p:spPr>
              <a:xfrm>
                <a:off x="7002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7" name="Google Shape;8287;p13"/>
              <p:cNvSpPr/>
              <p:nvPr/>
            </p:nvSpPr>
            <p:spPr>
              <a:xfrm>
                <a:off x="7155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8" name="Google Shape;8288;p13"/>
              <p:cNvSpPr/>
              <p:nvPr/>
            </p:nvSpPr>
            <p:spPr>
              <a:xfrm>
                <a:off x="7307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9" name="Google Shape;8289;p13"/>
              <p:cNvSpPr/>
              <p:nvPr/>
            </p:nvSpPr>
            <p:spPr>
              <a:xfrm>
                <a:off x="7459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0" name="Google Shape;8290;p13"/>
              <p:cNvSpPr/>
              <p:nvPr/>
            </p:nvSpPr>
            <p:spPr>
              <a:xfrm>
                <a:off x="7612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1" name="Google Shape;8291;p13"/>
              <p:cNvSpPr/>
              <p:nvPr/>
            </p:nvSpPr>
            <p:spPr>
              <a:xfrm>
                <a:off x="7764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2" name="Google Shape;8292;p13"/>
              <p:cNvSpPr/>
              <p:nvPr/>
            </p:nvSpPr>
            <p:spPr>
              <a:xfrm>
                <a:off x="7917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3" name="Google Shape;8293;p13"/>
              <p:cNvSpPr/>
              <p:nvPr/>
            </p:nvSpPr>
            <p:spPr>
              <a:xfrm>
                <a:off x="8069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4" name="Google Shape;8294;p13"/>
              <p:cNvSpPr/>
              <p:nvPr/>
            </p:nvSpPr>
            <p:spPr>
              <a:xfrm>
                <a:off x="8221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95" name="Google Shape;8295;p13"/>
            <p:cNvGrpSpPr/>
            <p:nvPr/>
          </p:nvGrpSpPr>
          <p:grpSpPr>
            <a:xfrm>
              <a:off x="1059000" y="3714825"/>
              <a:ext cx="7178400" cy="15600"/>
              <a:chOff x="1059000" y="3477964"/>
              <a:chExt cx="7178400" cy="15600"/>
            </a:xfrm>
          </p:grpSpPr>
          <p:sp>
            <p:nvSpPr>
              <p:cNvPr id="8296" name="Google Shape;8296;p13"/>
              <p:cNvSpPr/>
              <p:nvPr/>
            </p:nvSpPr>
            <p:spPr>
              <a:xfrm>
                <a:off x="1059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7" name="Google Shape;8297;p13"/>
              <p:cNvSpPr/>
              <p:nvPr/>
            </p:nvSpPr>
            <p:spPr>
              <a:xfrm>
                <a:off x="1211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8" name="Google Shape;8298;p13"/>
              <p:cNvSpPr/>
              <p:nvPr/>
            </p:nvSpPr>
            <p:spPr>
              <a:xfrm>
                <a:off x="1363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9" name="Google Shape;8299;p13"/>
              <p:cNvSpPr/>
              <p:nvPr/>
            </p:nvSpPr>
            <p:spPr>
              <a:xfrm>
                <a:off x="1516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0" name="Google Shape;8300;p13"/>
              <p:cNvSpPr/>
              <p:nvPr/>
            </p:nvSpPr>
            <p:spPr>
              <a:xfrm>
                <a:off x="1668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1" name="Google Shape;8301;p13"/>
              <p:cNvSpPr/>
              <p:nvPr/>
            </p:nvSpPr>
            <p:spPr>
              <a:xfrm>
                <a:off x="1821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2" name="Google Shape;8302;p13"/>
              <p:cNvSpPr/>
              <p:nvPr/>
            </p:nvSpPr>
            <p:spPr>
              <a:xfrm>
                <a:off x="1973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3" name="Google Shape;8303;p13"/>
              <p:cNvSpPr/>
              <p:nvPr/>
            </p:nvSpPr>
            <p:spPr>
              <a:xfrm>
                <a:off x="2125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4" name="Google Shape;8304;p13"/>
              <p:cNvSpPr/>
              <p:nvPr/>
            </p:nvSpPr>
            <p:spPr>
              <a:xfrm>
                <a:off x="2278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5" name="Google Shape;8305;p13"/>
              <p:cNvSpPr/>
              <p:nvPr/>
            </p:nvSpPr>
            <p:spPr>
              <a:xfrm>
                <a:off x="2430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6" name="Google Shape;8306;p13"/>
              <p:cNvSpPr/>
              <p:nvPr/>
            </p:nvSpPr>
            <p:spPr>
              <a:xfrm>
                <a:off x="2583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7" name="Google Shape;8307;p13"/>
              <p:cNvSpPr/>
              <p:nvPr/>
            </p:nvSpPr>
            <p:spPr>
              <a:xfrm>
                <a:off x="2735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8" name="Google Shape;8308;p13"/>
              <p:cNvSpPr/>
              <p:nvPr/>
            </p:nvSpPr>
            <p:spPr>
              <a:xfrm>
                <a:off x="2887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9" name="Google Shape;8309;p13"/>
              <p:cNvSpPr/>
              <p:nvPr/>
            </p:nvSpPr>
            <p:spPr>
              <a:xfrm>
                <a:off x="3040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0" name="Google Shape;8310;p13"/>
              <p:cNvSpPr/>
              <p:nvPr/>
            </p:nvSpPr>
            <p:spPr>
              <a:xfrm>
                <a:off x="3192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1" name="Google Shape;8311;p13"/>
              <p:cNvSpPr/>
              <p:nvPr/>
            </p:nvSpPr>
            <p:spPr>
              <a:xfrm>
                <a:off x="3345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2" name="Google Shape;8312;p13"/>
              <p:cNvSpPr/>
              <p:nvPr/>
            </p:nvSpPr>
            <p:spPr>
              <a:xfrm>
                <a:off x="3497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3" name="Google Shape;8313;p13"/>
              <p:cNvSpPr/>
              <p:nvPr/>
            </p:nvSpPr>
            <p:spPr>
              <a:xfrm>
                <a:off x="3649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4" name="Google Shape;8314;p13"/>
              <p:cNvSpPr/>
              <p:nvPr/>
            </p:nvSpPr>
            <p:spPr>
              <a:xfrm>
                <a:off x="3802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5" name="Google Shape;8315;p13"/>
              <p:cNvSpPr/>
              <p:nvPr/>
            </p:nvSpPr>
            <p:spPr>
              <a:xfrm>
                <a:off x="3954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6" name="Google Shape;8316;p13"/>
              <p:cNvSpPr/>
              <p:nvPr/>
            </p:nvSpPr>
            <p:spPr>
              <a:xfrm>
                <a:off x="4107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7" name="Google Shape;8317;p13"/>
              <p:cNvSpPr/>
              <p:nvPr/>
            </p:nvSpPr>
            <p:spPr>
              <a:xfrm>
                <a:off x="4259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8" name="Google Shape;8318;p13"/>
              <p:cNvSpPr/>
              <p:nvPr/>
            </p:nvSpPr>
            <p:spPr>
              <a:xfrm>
                <a:off x="4411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9" name="Google Shape;8319;p13"/>
              <p:cNvSpPr/>
              <p:nvPr/>
            </p:nvSpPr>
            <p:spPr>
              <a:xfrm>
                <a:off x="4564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0" name="Google Shape;8320;p13"/>
              <p:cNvSpPr/>
              <p:nvPr/>
            </p:nvSpPr>
            <p:spPr>
              <a:xfrm>
                <a:off x="4716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1" name="Google Shape;8321;p13"/>
              <p:cNvSpPr/>
              <p:nvPr/>
            </p:nvSpPr>
            <p:spPr>
              <a:xfrm>
                <a:off x="4869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2" name="Google Shape;8322;p13"/>
              <p:cNvSpPr/>
              <p:nvPr/>
            </p:nvSpPr>
            <p:spPr>
              <a:xfrm>
                <a:off x="5021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3" name="Google Shape;8323;p13"/>
              <p:cNvSpPr/>
              <p:nvPr/>
            </p:nvSpPr>
            <p:spPr>
              <a:xfrm>
                <a:off x="5173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4" name="Google Shape;8324;p13"/>
              <p:cNvSpPr/>
              <p:nvPr/>
            </p:nvSpPr>
            <p:spPr>
              <a:xfrm>
                <a:off x="5326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5" name="Google Shape;8325;p13"/>
              <p:cNvSpPr/>
              <p:nvPr/>
            </p:nvSpPr>
            <p:spPr>
              <a:xfrm>
                <a:off x="5478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6" name="Google Shape;8326;p13"/>
              <p:cNvSpPr/>
              <p:nvPr/>
            </p:nvSpPr>
            <p:spPr>
              <a:xfrm>
                <a:off x="5631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7" name="Google Shape;8327;p13"/>
              <p:cNvSpPr/>
              <p:nvPr/>
            </p:nvSpPr>
            <p:spPr>
              <a:xfrm>
                <a:off x="5783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8" name="Google Shape;8328;p13"/>
              <p:cNvSpPr/>
              <p:nvPr/>
            </p:nvSpPr>
            <p:spPr>
              <a:xfrm>
                <a:off x="5935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9" name="Google Shape;8329;p13"/>
              <p:cNvSpPr/>
              <p:nvPr/>
            </p:nvSpPr>
            <p:spPr>
              <a:xfrm>
                <a:off x="6088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0" name="Google Shape;8330;p13"/>
              <p:cNvSpPr/>
              <p:nvPr/>
            </p:nvSpPr>
            <p:spPr>
              <a:xfrm>
                <a:off x="6240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1" name="Google Shape;8331;p13"/>
              <p:cNvSpPr/>
              <p:nvPr/>
            </p:nvSpPr>
            <p:spPr>
              <a:xfrm>
                <a:off x="6393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2" name="Google Shape;8332;p13"/>
              <p:cNvSpPr/>
              <p:nvPr/>
            </p:nvSpPr>
            <p:spPr>
              <a:xfrm>
                <a:off x="6545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3" name="Google Shape;8333;p13"/>
              <p:cNvSpPr/>
              <p:nvPr/>
            </p:nvSpPr>
            <p:spPr>
              <a:xfrm>
                <a:off x="6697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4" name="Google Shape;8334;p13"/>
              <p:cNvSpPr/>
              <p:nvPr/>
            </p:nvSpPr>
            <p:spPr>
              <a:xfrm>
                <a:off x="6850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5" name="Google Shape;8335;p13"/>
              <p:cNvSpPr/>
              <p:nvPr/>
            </p:nvSpPr>
            <p:spPr>
              <a:xfrm>
                <a:off x="7002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6" name="Google Shape;8336;p13"/>
              <p:cNvSpPr/>
              <p:nvPr/>
            </p:nvSpPr>
            <p:spPr>
              <a:xfrm>
                <a:off x="7155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7" name="Google Shape;8337;p13"/>
              <p:cNvSpPr/>
              <p:nvPr/>
            </p:nvSpPr>
            <p:spPr>
              <a:xfrm>
                <a:off x="7307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8" name="Google Shape;8338;p13"/>
              <p:cNvSpPr/>
              <p:nvPr/>
            </p:nvSpPr>
            <p:spPr>
              <a:xfrm>
                <a:off x="7459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9" name="Google Shape;8339;p13"/>
              <p:cNvSpPr/>
              <p:nvPr/>
            </p:nvSpPr>
            <p:spPr>
              <a:xfrm>
                <a:off x="7612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0" name="Google Shape;8340;p13"/>
              <p:cNvSpPr/>
              <p:nvPr/>
            </p:nvSpPr>
            <p:spPr>
              <a:xfrm>
                <a:off x="7764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1" name="Google Shape;8341;p13"/>
              <p:cNvSpPr/>
              <p:nvPr/>
            </p:nvSpPr>
            <p:spPr>
              <a:xfrm>
                <a:off x="7917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2" name="Google Shape;8342;p13"/>
              <p:cNvSpPr/>
              <p:nvPr/>
            </p:nvSpPr>
            <p:spPr>
              <a:xfrm>
                <a:off x="8069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3" name="Google Shape;8343;p13"/>
              <p:cNvSpPr/>
              <p:nvPr/>
            </p:nvSpPr>
            <p:spPr>
              <a:xfrm>
                <a:off x="8221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44" name="Google Shape;8344;p13"/>
            <p:cNvGrpSpPr/>
            <p:nvPr/>
          </p:nvGrpSpPr>
          <p:grpSpPr>
            <a:xfrm>
              <a:off x="1059000" y="3906638"/>
              <a:ext cx="7178400" cy="15600"/>
              <a:chOff x="1059000" y="3741997"/>
              <a:chExt cx="7178400" cy="15600"/>
            </a:xfrm>
          </p:grpSpPr>
          <p:sp>
            <p:nvSpPr>
              <p:cNvPr id="8345" name="Google Shape;8345;p13"/>
              <p:cNvSpPr/>
              <p:nvPr/>
            </p:nvSpPr>
            <p:spPr>
              <a:xfrm>
                <a:off x="1059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6" name="Google Shape;8346;p13"/>
              <p:cNvSpPr/>
              <p:nvPr/>
            </p:nvSpPr>
            <p:spPr>
              <a:xfrm>
                <a:off x="1211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7" name="Google Shape;8347;p13"/>
              <p:cNvSpPr/>
              <p:nvPr/>
            </p:nvSpPr>
            <p:spPr>
              <a:xfrm>
                <a:off x="1363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8" name="Google Shape;8348;p13"/>
              <p:cNvSpPr/>
              <p:nvPr/>
            </p:nvSpPr>
            <p:spPr>
              <a:xfrm>
                <a:off x="1516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9" name="Google Shape;8349;p13"/>
              <p:cNvSpPr/>
              <p:nvPr/>
            </p:nvSpPr>
            <p:spPr>
              <a:xfrm>
                <a:off x="1668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0" name="Google Shape;8350;p13"/>
              <p:cNvSpPr/>
              <p:nvPr/>
            </p:nvSpPr>
            <p:spPr>
              <a:xfrm>
                <a:off x="1821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1" name="Google Shape;8351;p13"/>
              <p:cNvSpPr/>
              <p:nvPr/>
            </p:nvSpPr>
            <p:spPr>
              <a:xfrm>
                <a:off x="1973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2" name="Google Shape;8352;p13"/>
              <p:cNvSpPr/>
              <p:nvPr/>
            </p:nvSpPr>
            <p:spPr>
              <a:xfrm>
                <a:off x="2125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3" name="Google Shape;8353;p13"/>
              <p:cNvSpPr/>
              <p:nvPr/>
            </p:nvSpPr>
            <p:spPr>
              <a:xfrm>
                <a:off x="2278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4" name="Google Shape;8354;p13"/>
              <p:cNvSpPr/>
              <p:nvPr/>
            </p:nvSpPr>
            <p:spPr>
              <a:xfrm>
                <a:off x="2430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5" name="Google Shape;8355;p13"/>
              <p:cNvSpPr/>
              <p:nvPr/>
            </p:nvSpPr>
            <p:spPr>
              <a:xfrm>
                <a:off x="2583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6" name="Google Shape;8356;p13"/>
              <p:cNvSpPr/>
              <p:nvPr/>
            </p:nvSpPr>
            <p:spPr>
              <a:xfrm>
                <a:off x="2735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7" name="Google Shape;8357;p13"/>
              <p:cNvSpPr/>
              <p:nvPr/>
            </p:nvSpPr>
            <p:spPr>
              <a:xfrm>
                <a:off x="2887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8" name="Google Shape;8358;p13"/>
              <p:cNvSpPr/>
              <p:nvPr/>
            </p:nvSpPr>
            <p:spPr>
              <a:xfrm>
                <a:off x="3040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9" name="Google Shape;8359;p13"/>
              <p:cNvSpPr/>
              <p:nvPr/>
            </p:nvSpPr>
            <p:spPr>
              <a:xfrm>
                <a:off x="3192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0" name="Google Shape;8360;p13"/>
              <p:cNvSpPr/>
              <p:nvPr/>
            </p:nvSpPr>
            <p:spPr>
              <a:xfrm>
                <a:off x="3345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1" name="Google Shape;8361;p13"/>
              <p:cNvSpPr/>
              <p:nvPr/>
            </p:nvSpPr>
            <p:spPr>
              <a:xfrm>
                <a:off x="3497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2" name="Google Shape;8362;p13"/>
              <p:cNvSpPr/>
              <p:nvPr/>
            </p:nvSpPr>
            <p:spPr>
              <a:xfrm>
                <a:off x="3649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3" name="Google Shape;8363;p13"/>
              <p:cNvSpPr/>
              <p:nvPr/>
            </p:nvSpPr>
            <p:spPr>
              <a:xfrm>
                <a:off x="3802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4" name="Google Shape;8364;p13"/>
              <p:cNvSpPr/>
              <p:nvPr/>
            </p:nvSpPr>
            <p:spPr>
              <a:xfrm>
                <a:off x="3954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5" name="Google Shape;8365;p13"/>
              <p:cNvSpPr/>
              <p:nvPr/>
            </p:nvSpPr>
            <p:spPr>
              <a:xfrm>
                <a:off x="4107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6" name="Google Shape;8366;p13"/>
              <p:cNvSpPr/>
              <p:nvPr/>
            </p:nvSpPr>
            <p:spPr>
              <a:xfrm>
                <a:off x="4259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7" name="Google Shape;8367;p13"/>
              <p:cNvSpPr/>
              <p:nvPr/>
            </p:nvSpPr>
            <p:spPr>
              <a:xfrm>
                <a:off x="4411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8" name="Google Shape;8368;p13"/>
              <p:cNvSpPr/>
              <p:nvPr/>
            </p:nvSpPr>
            <p:spPr>
              <a:xfrm>
                <a:off x="4564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9" name="Google Shape;8369;p13"/>
              <p:cNvSpPr/>
              <p:nvPr/>
            </p:nvSpPr>
            <p:spPr>
              <a:xfrm>
                <a:off x="4716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0" name="Google Shape;8370;p13"/>
              <p:cNvSpPr/>
              <p:nvPr/>
            </p:nvSpPr>
            <p:spPr>
              <a:xfrm>
                <a:off x="4869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1" name="Google Shape;8371;p13"/>
              <p:cNvSpPr/>
              <p:nvPr/>
            </p:nvSpPr>
            <p:spPr>
              <a:xfrm>
                <a:off x="5021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2" name="Google Shape;8372;p13"/>
              <p:cNvSpPr/>
              <p:nvPr/>
            </p:nvSpPr>
            <p:spPr>
              <a:xfrm>
                <a:off x="5173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3" name="Google Shape;8373;p13"/>
              <p:cNvSpPr/>
              <p:nvPr/>
            </p:nvSpPr>
            <p:spPr>
              <a:xfrm>
                <a:off x="5326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4" name="Google Shape;8374;p13"/>
              <p:cNvSpPr/>
              <p:nvPr/>
            </p:nvSpPr>
            <p:spPr>
              <a:xfrm>
                <a:off x="5478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5" name="Google Shape;8375;p13"/>
              <p:cNvSpPr/>
              <p:nvPr/>
            </p:nvSpPr>
            <p:spPr>
              <a:xfrm>
                <a:off x="5631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6" name="Google Shape;8376;p13"/>
              <p:cNvSpPr/>
              <p:nvPr/>
            </p:nvSpPr>
            <p:spPr>
              <a:xfrm>
                <a:off x="5783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7" name="Google Shape;8377;p13"/>
              <p:cNvSpPr/>
              <p:nvPr/>
            </p:nvSpPr>
            <p:spPr>
              <a:xfrm>
                <a:off x="5935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8" name="Google Shape;8378;p13"/>
              <p:cNvSpPr/>
              <p:nvPr/>
            </p:nvSpPr>
            <p:spPr>
              <a:xfrm>
                <a:off x="6088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9" name="Google Shape;8379;p13"/>
              <p:cNvSpPr/>
              <p:nvPr/>
            </p:nvSpPr>
            <p:spPr>
              <a:xfrm>
                <a:off x="6240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0" name="Google Shape;8380;p13"/>
              <p:cNvSpPr/>
              <p:nvPr/>
            </p:nvSpPr>
            <p:spPr>
              <a:xfrm>
                <a:off x="6393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1" name="Google Shape;8381;p13"/>
              <p:cNvSpPr/>
              <p:nvPr/>
            </p:nvSpPr>
            <p:spPr>
              <a:xfrm>
                <a:off x="6545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2" name="Google Shape;8382;p13"/>
              <p:cNvSpPr/>
              <p:nvPr/>
            </p:nvSpPr>
            <p:spPr>
              <a:xfrm>
                <a:off x="6697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3" name="Google Shape;8383;p13"/>
              <p:cNvSpPr/>
              <p:nvPr/>
            </p:nvSpPr>
            <p:spPr>
              <a:xfrm>
                <a:off x="6850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4" name="Google Shape;8384;p13"/>
              <p:cNvSpPr/>
              <p:nvPr/>
            </p:nvSpPr>
            <p:spPr>
              <a:xfrm>
                <a:off x="7002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5" name="Google Shape;8385;p13"/>
              <p:cNvSpPr/>
              <p:nvPr/>
            </p:nvSpPr>
            <p:spPr>
              <a:xfrm>
                <a:off x="7155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6" name="Google Shape;8386;p13"/>
              <p:cNvSpPr/>
              <p:nvPr/>
            </p:nvSpPr>
            <p:spPr>
              <a:xfrm>
                <a:off x="7307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7" name="Google Shape;8387;p13"/>
              <p:cNvSpPr/>
              <p:nvPr/>
            </p:nvSpPr>
            <p:spPr>
              <a:xfrm>
                <a:off x="7459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8" name="Google Shape;8388;p13"/>
              <p:cNvSpPr/>
              <p:nvPr/>
            </p:nvSpPr>
            <p:spPr>
              <a:xfrm>
                <a:off x="7612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9" name="Google Shape;8389;p13"/>
              <p:cNvSpPr/>
              <p:nvPr/>
            </p:nvSpPr>
            <p:spPr>
              <a:xfrm>
                <a:off x="7764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0" name="Google Shape;8390;p13"/>
              <p:cNvSpPr/>
              <p:nvPr/>
            </p:nvSpPr>
            <p:spPr>
              <a:xfrm>
                <a:off x="7917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1" name="Google Shape;8391;p13"/>
              <p:cNvSpPr/>
              <p:nvPr/>
            </p:nvSpPr>
            <p:spPr>
              <a:xfrm>
                <a:off x="8069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2" name="Google Shape;8392;p13"/>
              <p:cNvSpPr/>
              <p:nvPr/>
            </p:nvSpPr>
            <p:spPr>
              <a:xfrm>
                <a:off x="8221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93" name="Google Shape;8393;p13"/>
            <p:cNvGrpSpPr/>
            <p:nvPr/>
          </p:nvGrpSpPr>
          <p:grpSpPr>
            <a:xfrm>
              <a:off x="1059000" y="4098450"/>
              <a:ext cx="7178400" cy="15600"/>
              <a:chOff x="1059000" y="4006030"/>
              <a:chExt cx="7178400" cy="15600"/>
            </a:xfrm>
          </p:grpSpPr>
          <p:sp>
            <p:nvSpPr>
              <p:cNvPr id="8394" name="Google Shape;8394;p13"/>
              <p:cNvSpPr/>
              <p:nvPr/>
            </p:nvSpPr>
            <p:spPr>
              <a:xfrm>
                <a:off x="1059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5" name="Google Shape;8395;p13"/>
              <p:cNvSpPr/>
              <p:nvPr/>
            </p:nvSpPr>
            <p:spPr>
              <a:xfrm>
                <a:off x="1211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6" name="Google Shape;8396;p13"/>
              <p:cNvSpPr/>
              <p:nvPr/>
            </p:nvSpPr>
            <p:spPr>
              <a:xfrm>
                <a:off x="1363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7" name="Google Shape;8397;p13"/>
              <p:cNvSpPr/>
              <p:nvPr/>
            </p:nvSpPr>
            <p:spPr>
              <a:xfrm>
                <a:off x="1516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8" name="Google Shape;8398;p13"/>
              <p:cNvSpPr/>
              <p:nvPr/>
            </p:nvSpPr>
            <p:spPr>
              <a:xfrm>
                <a:off x="1668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9" name="Google Shape;8399;p13"/>
              <p:cNvSpPr/>
              <p:nvPr/>
            </p:nvSpPr>
            <p:spPr>
              <a:xfrm>
                <a:off x="1821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0" name="Google Shape;8400;p13"/>
              <p:cNvSpPr/>
              <p:nvPr/>
            </p:nvSpPr>
            <p:spPr>
              <a:xfrm>
                <a:off x="1973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1" name="Google Shape;8401;p13"/>
              <p:cNvSpPr/>
              <p:nvPr/>
            </p:nvSpPr>
            <p:spPr>
              <a:xfrm>
                <a:off x="2125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2" name="Google Shape;8402;p13"/>
              <p:cNvSpPr/>
              <p:nvPr/>
            </p:nvSpPr>
            <p:spPr>
              <a:xfrm>
                <a:off x="2278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3" name="Google Shape;8403;p13"/>
              <p:cNvSpPr/>
              <p:nvPr/>
            </p:nvSpPr>
            <p:spPr>
              <a:xfrm>
                <a:off x="2430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4" name="Google Shape;8404;p13"/>
              <p:cNvSpPr/>
              <p:nvPr/>
            </p:nvSpPr>
            <p:spPr>
              <a:xfrm>
                <a:off x="2583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5" name="Google Shape;8405;p13"/>
              <p:cNvSpPr/>
              <p:nvPr/>
            </p:nvSpPr>
            <p:spPr>
              <a:xfrm>
                <a:off x="2735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6" name="Google Shape;8406;p13"/>
              <p:cNvSpPr/>
              <p:nvPr/>
            </p:nvSpPr>
            <p:spPr>
              <a:xfrm>
                <a:off x="2887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7" name="Google Shape;8407;p13"/>
              <p:cNvSpPr/>
              <p:nvPr/>
            </p:nvSpPr>
            <p:spPr>
              <a:xfrm>
                <a:off x="3040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8" name="Google Shape;8408;p13"/>
              <p:cNvSpPr/>
              <p:nvPr/>
            </p:nvSpPr>
            <p:spPr>
              <a:xfrm>
                <a:off x="3192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9" name="Google Shape;8409;p13"/>
              <p:cNvSpPr/>
              <p:nvPr/>
            </p:nvSpPr>
            <p:spPr>
              <a:xfrm>
                <a:off x="3345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0" name="Google Shape;8410;p13"/>
              <p:cNvSpPr/>
              <p:nvPr/>
            </p:nvSpPr>
            <p:spPr>
              <a:xfrm>
                <a:off x="3497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1" name="Google Shape;8411;p13"/>
              <p:cNvSpPr/>
              <p:nvPr/>
            </p:nvSpPr>
            <p:spPr>
              <a:xfrm>
                <a:off x="3649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2" name="Google Shape;8412;p13"/>
              <p:cNvSpPr/>
              <p:nvPr/>
            </p:nvSpPr>
            <p:spPr>
              <a:xfrm>
                <a:off x="3802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3" name="Google Shape;8413;p13"/>
              <p:cNvSpPr/>
              <p:nvPr/>
            </p:nvSpPr>
            <p:spPr>
              <a:xfrm>
                <a:off x="3954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4" name="Google Shape;8414;p13"/>
              <p:cNvSpPr/>
              <p:nvPr/>
            </p:nvSpPr>
            <p:spPr>
              <a:xfrm>
                <a:off x="4107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5" name="Google Shape;8415;p13"/>
              <p:cNvSpPr/>
              <p:nvPr/>
            </p:nvSpPr>
            <p:spPr>
              <a:xfrm>
                <a:off x="4259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6" name="Google Shape;8416;p13"/>
              <p:cNvSpPr/>
              <p:nvPr/>
            </p:nvSpPr>
            <p:spPr>
              <a:xfrm>
                <a:off x="4411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7" name="Google Shape;8417;p13"/>
              <p:cNvSpPr/>
              <p:nvPr/>
            </p:nvSpPr>
            <p:spPr>
              <a:xfrm>
                <a:off x="4564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8" name="Google Shape;8418;p13"/>
              <p:cNvSpPr/>
              <p:nvPr/>
            </p:nvSpPr>
            <p:spPr>
              <a:xfrm>
                <a:off x="4716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9" name="Google Shape;8419;p13"/>
              <p:cNvSpPr/>
              <p:nvPr/>
            </p:nvSpPr>
            <p:spPr>
              <a:xfrm>
                <a:off x="4869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0" name="Google Shape;8420;p13"/>
              <p:cNvSpPr/>
              <p:nvPr/>
            </p:nvSpPr>
            <p:spPr>
              <a:xfrm>
                <a:off x="5021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1" name="Google Shape;8421;p13"/>
              <p:cNvSpPr/>
              <p:nvPr/>
            </p:nvSpPr>
            <p:spPr>
              <a:xfrm>
                <a:off x="5173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2" name="Google Shape;8422;p13"/>
              <p:cNvSpPr/>
              <p:nvPr/>
            </p:nvSpPr>
            <p:spPr>
              <a:xfrm>
                <a:off x="5326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3" name="Google Shape;8423;p13"/>
              <p:cNvSpPr/>
              <p:nvPr/>
            </p:nvSpPr>
            <p:spPr>
              <a:xfrm>
                <a:off x="5478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4" name="Google Shape;8424;p13"/>
              <p:cNvSpPr/>
              <p:nvPr/>
            </p:nvSpPr>
            <p:spPr>
              <a:xfrm>
                <a:off x="5631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5" name="Google Shape;8425;p13"/>
              <p:cNvSpPr/>
              <p:nvPr/>
            </p:nvSpPr>
            <p:spPr>
              <a:xfrm>
                <a:off x="5783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6" name="Google Shape;8426;p13"/>
              <p:cNvSpPr/>
              <p:nvPr/>
            </p:nvSpPr>
            <p:spPr>
              <a:xfrm>
                <a:off x="5935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7" name="Google Shape;8427;p13"/>
              <p:cNvSpPr/>
              <p:nvPr/>
            </p:nvSpPr>
            <p:spPr>
              <a:xfrm>
                <a:off x="6088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8" name="Google Shape;8428;p13"/>
              <p:cNvSpPr/>
              <p:nvPr/>
            </p:nvSpPr>
            <p:spPr>
              <a:xfrm>
                <a:off x="6240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9" name="Google Shape;8429;p13"/>
              <p:cNvSpPr/>
              <p:nvPr/>
            </p:nvSpPr>
            <p:spPr>
              <a:xfrm>
                <a:off x="6393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0" name="Google Shape;8430;p13"/>
              <p:cNvSpPr/>
              <p:nvPr/>
            </p:nvSpPr>
            <p:spPr>
              <a:xfrm>
                <a:off x="6545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1" name="Google Shape;8431;p13"/>
              <p:cNvSpPr/>
              <p:nvPr/>
            </p:nvSpPr>
            <p:spPr>
              <a:xfrm>
                <a:off x="6697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2" name="Google Shape;8432;p13"/>
              <p:cNvSpPr/>
              <p:nvPr/>
            </p:nvSpPr>
            <p:spPr>
              <a:xfrm>
                <a:off x="6850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3" name="Google Shape;8433;p13"/>
              <p:cNvSpPr/>
              <p:nvPr/>
            </p:nvSpPr>
            <p:spPr>
              <a:xfrm>
                <a:off x="7002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4" name="Google Shape;8434;p13"/>
              <p:cNvSpPr/>
              <p:nvPr/>
            </p:nvSpPr>
            <p:spPr>
              <a:xfrm>
                <a:off x="7155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5" name="Google Shape;8435;p13"/>
              <p:cNvSpPr/>
              <p:nvPr/>
            </p:nvSpPr>
            <p:spPr>
              <a:xfrm>
                <a:off x="7307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6" name="Google Shape;8436;p13"/>
              <p:cNvSpPr/>
              <p:nvPr/>
            </p:nvSpPr>
            <p:spPr>
              <a:xfrm>
                <a:off x="7459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7" name="Google Shape;8437;p13"/>
              <p:cNvSpPr/>
              <p:nvPr/>
            </p:nvSpPr>
            <p:spPr>
              <a:xfrm>
                <a:off x="7612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8" name="Google Shape;8438;p13"/>
              <p:cNvSpPr/>
              <p:nvPr/>
            </p:nvSpPr>
            <p:spPr>
              <a:xfrm>
                <a:off x="7764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9" name="Google Shape;8439;p13"/>
              <p:cNvSpPr/>
              <p:nvPr/>
            </p:nvSpPr>
            <p:spPr>
              <a:xfrm>
                <a:off x="7917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0" name="Google Shape;8440;p13"/>
              <p:cNvSpPr/>
              <p:nvPr/>
            </p:nvSpPr>
            <p:spPr>
              <a:xfrm>
                <a:off x="8069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1" name="Google Shape;8441;p13"/>
              <p:cNvSpPr/>
              <p:nvPr/>
            </p:nvSpPr>
            <p:spPr>
              <a:xfrm>
                <a:off x="8221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42" name="Google Shape;8442;p13"/>
            <p:cNvGrpSpPr/>
            <p:nvPr/>
          </p:nvGrpSpPr>
          <p:grpSpPr>
            <a:xfrm>
              <a:off x="1059000" y="4290263"/>
              <a:ext cx="7178400" cy="15600"/>
              <a:chOff x="1059000" y="4290263"/>
              <a:chExt cx="7178400" cy="15600"/>
            </a:xfrm>
          </p:grpSpPr>
          <p:sp>
            <p:nvSpPr>
              <p:cNvPr id="8443" name="Google Shape;8443;p13"/>
              <p:cNvSpPr/>
              <p:nvPr/>
            </p:nvSpPr>
            <p:spPr>
              <a:xfrm>
                <a:off x="1059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4" name="Google Shape;8444;p13"/>
              <p:cNvSpPr/>
              <p:nvPr/>
            </p:nvSpPr>
            <p:spPr>
              <a:xfrm>
                <a:off x="1211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5" name="Google Shape;8445;p13"/>
              <p:cNvSpPr/>
              <p:nvPr/>
            </p:nvSpPr>
            <p:spPr>
              <a:xfrm>
                <a:off x="1363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6" name="Google Shape;8446;p13"/>
              <p:cNvSpPr/>
              <p:nvPr/>
            </p:nvSpPr>
            <p:spPr>
              <a:xfrm>
                <a:off x="1516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7" name="Google Shape;8447;p13"/>
              <p:cNvSpPr/>
              <p:nvPr/>
            </p:nvSpPr>
            <p:spPr>
              <a:xfrm>
                <a:off x="1668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8" name="Google Shape;8448;p13"/>
              <p:cNvSpPr/>
              <p:nvPr/>
            </p:nvSpPr>
            <p:spPr>
              <a:xfrm>
                <a:off x="1821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9" name="Google Shape;8449;p13"/>
              <p:cNvSpPr/>
              <p:nvPr/>
            </p:nvSpPr>
            <p:spPr>
              <a:xfrm>
                <a:off x="1973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0" name="Google Shape;8450;p13"/>
              <p:cNvSpPr/>
              <p:nvPr/>
            </p:nvSpPr>
            <p:spPr>
              <a:xfrm>
                <a:off x="2125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1" name="Google Shape;8451;p13"/>
              <p:cNvSpPr/>
              <p:nvPr/>
            </p:nvSpPr>
            <p:spPr>
              <a:xfrm>
                <a:off x="2278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2" name="Google Shape;8452;p13"/>
              <p:cNvSpPr/>
              <p:nvPr/>
            </p:nvSpPr>
            <p:spPr>
              <a:xfrm>
                <a:off x="2430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3" name="Google Shape;8453;p13"/>
              <p:cNvSpPr/>
              <p:nvPr/>
            </p:nvSpPr>
            <p:spPr>
              <a:xfrm>
                <a:off x="2583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4" name="Google Shape;8454;p13"/>
              <p:cNvSpPr/>
              <p:nvPr/>
            </p:nvSpPr>
            <p:spPr>
              <a:xfrm>
                <a:off x="2735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5" name="Google Shape;8455;p13"/>
              <p:cNvSpPr/>
              <p:nvPr/>
            </p:nvSpPr>
            <p:spPr>
              <a:xfrm>
                <a:off x="2887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6" name="Google Shape;8456;p13"/>
              <p:cNvSpPr/>
              <p:nvPr/>
            </p:nvSpPr>
            <p:spPr>
              <a:xfrm>
                <a:off x="3040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7" name="Google Shape;8457;p13"/>
              <p:cNvSpPr/>
              <p:nvPr/>
            </p:nvSpPr>
            <p:spPr>
              <a:xfrm>
                <a:off x="3192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8" name="Google Shape;8458;p13"/>
              <p:cNvSpPr/>
              <p:nvPr/>
            </p:nvSpPr>
            <p:spPr>
              <a:xfrm>
                <a:off x="3345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9" name="Google Shape;8459;p13"/>
              <p:cNvSpPr/>
              <p:nvPr/>
            </p:nvSpPr>
            <p:spPr>
              <a:xfrm>
                <a:off x="3497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0" name="Google Shape;8460;p13"/>
              <p:cNvSpPr/>
              <p:nvPr/>
            </p:nvSpPr>
            <p:spPr>
              <a:xfrm>
                <a:off x="3649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1" name="Google Shape;8461;p13"/>
              <p:cNvSpPr/>
              <p:nvPr/>
            </p:nvSpPr>
            <p:spPr>
              <a:xfrm>
                <a:off x="3802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2" name="Google Shape;8462;p13"/>
              <p:cNvSpPr/>
              <p:nvPr/>
            </p:nvSpPr>
            <p:spPr>
              <a:xfrm>
                <a:off x="3954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3" name="Google Shape;8463;p13"/>
              <p:cNvSpPr/>
              <p:nvPr/>
            </p:nvSpPr>
            <p:spPr>
              <a:xfrm>
                <a:off x="4107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4" name="Google Shape;8464;p13"/>
              <p:cNvSpPr/>
              <p:nvPr/>
            </p:nvSpPr>
            <p:spPr>
              <a:xfrm>
                <a:off x="4259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5" name="Google Shape;8465;p13"/>
              <p:cNvSpPr/>
              <p:nvPr/>
            </p:nvSpPr>
            <p:spPr>
              <a:xfrm>
                <a:off x="4411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6" name="Google Shape;8466;p13"/>
              <p:cNvSpPr/>
              <p:nvPr/>
            </p:nvSpPr>
            <p:spPr>
              <a:xfrm>
                <a:off x="4564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7" name="Google Shape;8467;p13"/>
              <p:cNvSpPr/>
              <p:nvPr/>
            </p:nvSpPr>
            <p:spPr>
              <a:xfrm>
                <a:off x="4716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8" name="Google Shape;8468;p13"/>
              <p:cNvSpPr/>
              <p:nvPr/>
            </p:nvSpPr>
            <p:spPr>
              <a:xfrm>
                <a:off x="4869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9" name="Google Shape;8469;p13"/>
              <p:cNvSpPr/>
              <p:nvPr/>
            </p:nvSpPr>
            <p:spPr>
              <a:xfrm>
                <a:off x="5021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0" name="Google Shape;8470;p13"/>
              <p:cNvSpPr/>
              <p:nvPr/>
            </p:nvSpPr>
            <p:spPr>
              <a:xfrm>
                <a:off x="5173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1" name="Google Shape;8471;p13"/>
              <p:cNvSpPr/>
              <p:nvPr/>
            </p:nvSpPr>
            <p:spPr>
              <a:xfrm>
                <a:off x="5326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2" name="Google Shape;8472;p13"/>
              <p:cNvSpPr/>
              <p:nvPr/>
            </p:nvSpPr>
            <p:spPr>
              <a:xfrm>
                <a:off x="5478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3" name="Google Shape;8473;p13"/>
              <p:cNvSpPr/>
              <p:nvPr/>
            </p:nvSpPr>
            <p:spPr>
              <a:xfrm>
                <a:off x="5631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4" name="Google Shape;8474;p13"/>
              <p:cNvSpPr/>
              <p:nvPr/>
            </p:nvSpPr>
            <p:spPr>
              <a:xfrm>
                <a:off x="5783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5" name="Google Shape;8475;p13"/>
              <p:cNvSpPr/>
              <p:nvPr/>
            </p:nvSpPr>
            <p:spPr>
              <a:xfrm>
                <a:off x="5935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6" name="Google Shape;8476;p13"/>
              <p:cNvSpPr/>
              <p:nvPr/>
            </p:nvSpPr>
            <p:spPr>
              <a:xfrm>
                <a:off x="6088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7" name="Google Shape;8477;p13"/>
              <p:cNvSpPr/>
              <p:nvPr/>
            </p:nvSpPr>
            <p:spPr>
              <a:xfrm>
                <a:off x="6240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8" name="Google Shape;8478;p13"/>
              <p:cNvSpPr/>
              <p:nvPr/>
            </p:nvSpPr>
            <p:spPr>
              <a:xfrm>
                <a:off x="6393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9" name="Google Shape;8479;p13"/>
              <p:cNvSpPr/>
              <p:nvPr/>
            </p:nvSpPr>
            <p:spPr>
              <a:xfrm>
                <a:off x="6545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0" name="Google Shape;8480;p13"/>
              <p:cNvSpPr/>
              <p:nvPr/>
            </p:nvSpPr>
            <p:spPr>
              <a:xfrm>
                <a:off x="6697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1" name="Google Shape;8481;p13"/>
              <p:cNvSpPr/>
              <p:nvPr/>
            </p:nvSpPr>
            <p:spPr>
              <a:xfrm>
                <a:off x="6850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2" name="Google Shape;8482;p13"/>
              <p:cNvSpPr/>
              <p:nvPr/>
            </p:nvSpPr>
            <p:spPr>
              <a:xfrm>
                <a:off x="7002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3" name="Google Shape;8483;p13"/>
              <p:cNvSpPr/>
              <p:nvPr/>
            </p:nvSpPr>
            <p:spPr>
              <a:xfrm>
                <a:off x="7155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4" name="Google Shape;8484;p13"/>
              <p:cNvSpPr/>
              <p:nvPr/>
            </p:nvSpPr>
            <p:spPr>
              <a:xfrm>
                <a:off x="7307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5" name="Google Shape;8485;p13"/>
              <p:cNvSpPr/>
              <p:nvPr/>
            </p:nvSpPr>
            <p:spPr>
              <a:xfrm>
                <a:off x="7459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6" name="Google Shape;8486;p13"/>
              <p:cNvSpPr/>
              <p:nvPr/>
            </p:nvSpPr>
            <p:spPr>
              <a:xfrm>
                <a:off x="7612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7" name="Google Shape;8487;p13"/>
              <p:cNvSpPr/>
              <p:nvPr/>
            </p:nvSpPr>
            <p:spPr>
              <a:xfrm>
                <a:off x="7764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8" name="Google Shape;8488;p13"/>
              <p:cNvSpPr/>
              <p:nvPr/>
            </p:nvSpPr>
            <p:spPr>
              <a:xfrm>
                <a:off x="7917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9" name="Google Shape;8489;p13"/>
              <p:cNvSpPr/>
              <p:nvPr/>
            </p:nvSpPr>
            <p:spPr>
              <a:xfrm>
                <a:off x="8069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0" name="Google Shape;8490;p13"/>
              <p:cNvSpPr/>
              <p:nvPr/>
            </p:nvSpPr>
            <p:spPr>
              <a:xfrm>
                <a:off x="8221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91" name="Google Shape;8491;p13"/>
            <p:cNvGrpSpPr/>
            <p:nvPr/>
          </p:nvGrpSpPr>
          <p:grpSpPr>
            <a:xfrm>
              <a:off x="1059000" y="2755763"/>
              <a:ext cx="7178400" cy="15600"/>
              <a:chOff x="1059000" y="2553849"/>
              <a:chExt cx="7178400" cy="15600"/>
            </a:xfrm>
          </p:grpSpPr>
          <p:sp>
            <p:nvSpPr>
              <p:cNvPr id="8492" name="Google Shape;8492;p13"/>
              <p:cNvSpPr/>
              <p:nvPr/>
            </p:nvSpPr>
            <p:spPr>
              <a:xfrm>
                <a:off x="1059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3" name="Google Shape;8493;p13"/>
              <p:cNvSpPr/>
              <p:nvPr/>
            </p:nvSpPr>
            <p:spPr>
              <a:xfrm>
                <a:off x="1211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4" name="Google Shape;8494;p13"/>
              <p:cNvSpPr/>
              <p:nvPr/>
            </p:nvSpPr>
            <p:spPr>
              <a:xfrm>
                <a:off x="1363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5" name="Google Shape;8495;p13"/>
              <p:cNvSpPr/>
              <p:nvPr/>
            </p:nvSpPr>
            <p:spPr>
              <a:xfrm>
                <a:off x="1516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6" name="Google Shape;8496;p13"/>
              <p:cNvSpPr/>
              <p:nvPr/>
            </p:nvSpPr>
            <p:spPr>
              <a:xfrm>
                <a:off x="1668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7" name="Google Shape;8497;p13"/>
              <p:cNvSpPr/>
              <p:nvPr/>
            </p:nvSpPr>
            <p:spPr>
              <a:xfrm>
                <a:off x="1821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8" name="Google Shape;8498;p13"/>
              <p:cNvSpPr/>
              <p:nvPr/>
            </p:nvSpPr>
            <p:spPr>
              <a:xfrm>
                <a:off x="1973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9" name="Google Shape;8499;p13"/>
              <p:cNvSpPr/>
              <p:nvPr/>
            </p:nvSpPr>
            <p:spPr>
              <a:xfrm>
                <a:off x="2125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0" name="Google Shape;8500;p13"/>
              <p:cNvSpPr/>
              <p:nvPr/>
            </p:nvSpPr>
            <p:spPr>
              <a:xfrm>
                <a:off x="2278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1" name="Google Shape;8501;p13"/>
              <p:cNvSpPr/>
              <p:nvPr/>
            </p:nvSpPr>
            <p:spPr>
              <a:xfrm>
                <a:off x="2430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2" name="Google Shape;8502;p13"/>
              <p:cNvSpPr/>
              <p:nvPr/>
            </p:nvSpPr>
            <p:spPr>
              <a:xfrm>
                <a:off x="2583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3" name="Google Shape;8503;p13"/>
              <p:cNvSpPr/>
              <p:nvPr/>
            </p:nvSpPr>
            <p:spPr>
              <a:xfrm>
                <a:off x="2735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4" name="Google Shape;8504;p13"/>
              <p:cNvSpPr/>
              <p:nvPr/>
            </p:nvSpPr>
            <p:spPr>
              <a:xfrm>
                <a:off x="2887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5" name="Google Shape;8505;p13"/>
              <p:cNvSpPr/>
              <p:nvPr/>
            </p:nvSpPr>
            <p:spPr>
              <a:xfrm>
                <a:off x="3040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6" name="Google Shape;8506;p13"/>
              <p:cNvSpPr/>
              <p:nvPr/>
            </p:nvSpPr>
            <p:spPr>
              <a:xfrm>
                <a:off x="3192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7" name="Google Shape;8507;p13"/>
              <p:cNvSpPr/>
              <p:nvPr/>
            </p:nvSpPr>
            <p:spPr>
              <a:xfrm>
                <a:off x="3345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8" name="Google Shape;8508;p13"/>
              <p:cNvSpPr/>
              <p:nvPr/>
            </p:nvSpPr>
            <p:spPr>
              <a:xfrm>
                <a:off x="3497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9" name="Google Shape;8509;p13"/>
              <p:cNvSpPr/>
              <p:nvPr/>
            </p:nvSpPr>
            <p:spPr>
              <a:xfrm>
                <a:off x="3649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0" name="Google Shape;8510;p13"/>
              <p:cNvSpPr/>
              <p:nvPr/>
            </p:nvSpPr>
            <p:spPr>
              <a:xfrm>
                <a:off x="3802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1" name="Google Shape;8511;p13"/>
              <p:cNvSpPr/>
              <p:nvPr/>
            </p:nvSpPr>
            <p:spPr>
              <a:xfrm>
                <a:off x="3954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2" name="Google Shape;8512;p13"/>
              <p:cNvSpPr/>
              <p:nvPr/>
            </p:nvSpPr>
            <p:spPr>
              <a:xfrm>
                <a:off x="4107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3" name="Google Shape;8513;p13"/>
              <p:cNvSpPr/>
              <p:nvPr/>
            </p:nvSpPr>
            <p:spPr>
              <a:xfrm>
                <a:off x="4259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4" name="Google Shape;8514;p13"/>
              <p:cNvSpPr/>
              <p:nvPr/>
            </p:nvSpPr>
            <p:spPr>
              <a:xfrm>
                <a:off x="4411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5" name="Google Shape;8515;p13"/>
              <p:cNvSpPr/>
              <p:nvPr/>
            </p:nvSpPr>
            <p:spPr>
              <a:xfrm>
                <a:off x="4564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6" name="Google Shape;8516;p13"/>
              <p:cNvSpPr/>
              <p:nvPr/>
            </p:nvSpPr>
            <p:spPr>
              <a:xfrm>
                <a:off x="4716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7" name="Google Shape;8517;p13"/>
              <p:cNvSpPr/>
              <p:nvPr/>
            </p:nvSpPr>
            <p:spPr>
              <a:xfrm>
                <a:off x="4869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8" name="Google Shape;8518;p13"/>
              <p:cNvSpPr/>
              <p:nvPr/>
            </p:nvSpPr>
            <p:spPr>
              <a:xfrm>
                <a:off x="5021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9" name="Google Shape;8519;p13"/>
              <p:cNvSpPr/>
              <p:nvPr/>
            </p:nvSpPr>
            <p:spPr>
              <a:xfrm>
                <a:off x="5173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0" name="Google Shape;8520;p13"/>
              <p:cNvSpPr/>
              <p:nvPr/>
            </p:nvSpPr>
            <p:spPr>
              <a:xfrm>
                <a:off x="5326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1" name="Google Shape;8521;p13"/>
              <p:cNvSpPr/>
              <p:nvPr/>
            </p:nvSpPr>
            <p:spPr>
              <a:xfrm>
                <a:off x="5478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2" name="Google Shape;8522;p13"/>
              <p:cNvSpPr/>
              <p:nvPr/>
            </p:nvSpPr>
            <p:spPr>
              <a:xfrm>
                <a:off x="5631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3" name="Google Shape;8523;p13"/>
              <p:cNvSpPr/>
              <p:nvPr/>
            </p:nvSpPr>
            <p:spPr>
              <a:xfrm>
                <a:off x="5783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4" name="Google Shape;8524;p13"/>
              <p:cNvSpPr/>
              <p:nvPr/>
            </p:nvSpPr>
            <p:spPr>
              <a:xfrm>
                <a:off x="5935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5" name="Google Shape;8525;p13"/>
              <p:cNvSpPr/>
              <p:nvPr/>
            </p:nvSpPr>
            <p:spPr>
              <a:xfrm>
                <a:off x="6088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6" name="Google Shape;8526;p13"/>
              <p:cNvSpPr/>
              <p:nvPr/>
            </p:nvSpPr>
            <p:spPr>
              <a:xfrm>
                <a:off x="6240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7" name="Google Shape;8527;p13"/>
              <p:cNvSpPr/>
              <p:nvPr/>
            </p:nvSpPr>
            <p:spPr>
              <a:xfrm>
                <a:off x="6393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8" name="Google Shape;8528;p13"/>
              <p:cNvSpPr/>
              <p:nvPr/>
            </p:nvSpPr>
            <p:spPr>
              <a:xfrm>
                <a:off x="6545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9" name="Google Shape;8529;p13"/>
              <p:cNvSpPr/>
              <p:nvPr/>
            </p:nvSpPr>
            <p:spPr>
              <a:xfrm>
                <a:off x="6697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0" name="Google Shape;8530;p13"/>
              <p:cNvSpPr/>
              <p:nvPr/>
            </p:nvSpPr>
            <p:spPr>
              <a:xfrm>
                <a:off x="6850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1" name="Google Shape;8531;p13"/>
              <p:cNvSpPr/>
              <p:nvPr/>
            </p:nvSpPr>
            <p:spPr>
              <a:xfrm>
                <a:off x="7002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2" name="Google Shape;8532;p13"/>
              <p:cNvSpPr/>
              <p:nvPr/>
            </p:nvSpPr>
            <p:spPr>
              <a:xfrm>
                <a:off x="7155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3" name="Google Shape;8533;p13"/>
              <p:cNvSpPr/>
              <p:nvPr/>
            </p:nvSpPr>
            <p:spPr>
              <a:xfrm>
                <a:off x="7307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4" name="Google Shape;8534;p13"/>
              <p:cNvSpPr/>
              <p:nvPr/>
            </p:nvSpPr>
            <p:spPr>
              <a:xfrm>
                <a:off x="7459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5" name="Google Shape;8535;p13"/>
              <p:cNvSpPr/>
              <p:nvPr/>
            </p:nvSpPr>
            <p:spPr>
              <a:xfrm>
                <a:off x="7612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6" name="Google Shape;8536;p13"/>
              <p:cNvSpPr/>
              <p:nvPr/>
            </p:nvSpPr>
            <p:spPr>
              <a:xfrm>
                <a:off x="7764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7" name="Google Shape;8537;p13"/>
              <p:cNvSpPr/>
              <p:nvPr/>
            </p:nvSpPr>
            <p:spPr>
              <a:xfrm>
                <a:off x="7917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8" name="Google Shape;8538;p13"/>
              <p:cNvSpPr/>
              <p:nvPr/>
            </p:nvSpPr>
            <p:spPr>
              <a:xfrm>
                <a:off x="8069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9" name="Google Shape;8539;p13"/>
              <p:cNvSpPr/>
              <p:nvPr/>
            </p:nvSpPr>
            <p:spPr>
              <a:xfrm>
                <a:off x="8221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40" name="Google Shape;8540;p13"/>
            <p:cNvGrpSpPr/>
            <p:nvPr/>
          </p:nvGrpSpPr>
          <p:grpSpPr>
            <a:xfrm>
              <a:off x="1059000" y="3139388"/>
              <a:ext cx="7178400" cy="15600"/>
              <a:chOff x="1059000" y="2844874"/>
              <a:chExt cx="7178400" cy="15600"/>
            </a:xfrm>
          </p:grpSpPr>
          <p:sp>
            <p:nvSpPr>
              <p:cNvPr id="8541" name="Google Shape;8541;p13"/>
              <p:cNvSpPr/>
              <p:nvPr/>
            </p:nvSpPr>
            <p:spPr>
              <a:xfrm>
                <a:off x="1059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2" name="Google Shape;8542;p13"/>
              <p:cNvSpPr/>
              <p:nvPr/>
            </p:nvSpPr>
            <p:spPr>
              <a:xfrm>
                <a:off x="1211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3" name="Google Shape;8543;p13"/>
              <p:cNvSpPr/>
              <p:nvPr/>
            </p:nvSpPr>
            <p:spPr>
              <a:xfrm>
                <a:off x="1363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4" name="Google Shape;8544;p13"/>
              <p:cNvSpPr/>
              <p:nvPr/>
            </p:nvSpPr>
            <p:spPr>
              <a:xfrm>
                <a:off x="1516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5" name="Google Shape;8545;p13"/>
              <p:cNvSpPr/>
              <p:nvPr/>
            </p:nvSpPr>
            <p:spPr>
              <a:xfrm>
                <a:off x="1668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6" name="Google Shape;8546;p13"/>
              <p:cNvSpPr/>
              <p:nvPr/>
            </p:nvSpPr>
            <p:spPr>
              <a:xfrm>
                <a:off x="1821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7" name="Google Shape;8547;p13"/>
              <p:cNvSpPr/>
              <p:nvPr/>
            </p:nvSpPr>
            <p:spPr>
              <a:xfrm>
                <a:off x="1973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8" name="Google Shape;8548;p13"/>
              <p:cNvSpPr/>
              <p:nvPr/>
            </p:nvSpPr>
            <p:spPr>
              <a:xfrm>
                <a:off x="2125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9" name="Google Shape;8549;p13"/>
              <p:cNvSpPr/>
              <p:nvPr/>
            </p:nvSpPr>
            <p:spPr>
              <a:xfrm>
                <a:off x="2278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0" name="Google Shape;8550;p13"/>
              <p:cNvSpPr/>
              <p:nvPr/>
            </p:nvSpPr>
            <p:spPr>
              <a:xfrm>
                <a:off x="2430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1" name="Google Shape;8551;p13"/>
              <p:cNvSpPr/>
              <p:nvPr/>
            </p:nvSpPr>
            <p:spPr>
              <a:xfrm>
                <a:off x="2583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2" name="Google Shape;8552;p13"/>
              <p:cNvSpPr/>
              <p:nvPr/>
            </p:nvSpPr>
            <p:spPr>
              <a:xfrm>
                <a:off x="2735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3" name="Google Shape;8553;p13"/>
              <p:cNvSpPr/>
              <p:nvPr/>
            </p:nvSpPr>
            <p:spPr>
              <a:xfrm>
                <a:off x="2887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4" name="Google Shape;8554;p13"/>
              <p:cNvSpPr/>
              <p:nvPr/>
            </p:nvSpPr>
            <p:spPr>
              <a:xfrm>
                <a:off x="3040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5" name="Google Shape;8555;p13"/>
              <p:cNvSpPr/>
              <p:nvPr/>
            </p:nvSpPr>
            <p:spPr>
              <a:xfrm>
                <a:off x="3192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6" name="Google Shape;8556;p13"/>
              <p:cNvSpPr/>
              <p:nvPr/>
            </p:nvSpPr>
            <p:spPr>
              <a:xfrm>
                <a:off x="3345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7" name="Google Shape;8557;p13"/>
              <p:cNvSpPr/>
              <p:nvPr/>
            </p:nvSpPr>
            <p:spPr>
              <a:xfrm>
                <a:off x="3497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8" name="Google Shape;8558;p13"/>
              <p:cNvSpPr/>
              <p:nvPr/>
            </p:nvSpPr>
            <p:spPr>
              <a:xfrm>
                <a:off x="3649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9" name="Google Shape;8559;p13"/>
              <p:cNvSpPr/>
              <p:nvPr/>
            </p:nvSpPr>
            <p:spPr>
              <a:xfrm>
                <a:off x="3802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0" name="Google Shape;8560;p13"/>
              <p:cNvSpPr/>
              <p:nvPr/>
            </p:nvSpPr>
            <p:spPr>
              <a:xfrm>
                <a:off x="3954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1" name="Google Shape;8561;p13"/>
              <p:cNvSpPr/>
              <p:nvPr/>
            </p:nvSpPr>
            <p:spPr>
              <a:xfrm>
                <a:off x="4107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2" name="Google Shape;8562;p13"/>
              <p:cNvSpPr/>
              <p:nvPr/>
            </p:nvSpPr>
            <p:spPr>
              <a:xfrm>
                <a:off x="4259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3" name="Google Shape;8563;p13"/>
              <p:cNvSpPr/>
              <p:nvPr/>
            </p:nvSpPr>
            <p:spPr>
              <a:xfrm>
                <a:off x="4411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4" name="Google Shape;8564;p13"/>
              <p:cNvSpPr/>
              <p:nvPr/>
            </p:nvSpPr>
            <p:spPr>
              <a:xfrm>
                <a:off x="4564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5" name="Google Shape;8565;p13"/>
              <p:cNvSpPr/>
              <p:nvPr/>
            </p:nvSpPr>
            <p:spPr>
              <a:xfrm>
                <a:off x="4716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6" name="Google Shape;8566;p13"/>
              <p:cNvSpPr/>
              <p:nvPr/>
            </p:nvSpPr>
            <p:spPr>
              <a:xfrm>
                <a:off x="4869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7" name="Google Shape;8567;p13"/>
              <p:cNvSpPr/>
              <p:nvPr/>
            </p:nvSpPr>
            <p:spPr>
              <a:xfrm>
                <a:off x="5021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8" name="Google Shape;8568;p13"/>
              <p:cNvSpPr/>
              <p:nvPr/>
            </p:nvSpPr>
            <p:spPr>
              <a:xfrm>
                <a:off x="5173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9" name="Google Shape;8569;p13"/>
              <p:cNvSpPr/>
              <p:nvPr/>
            </p:nvSpPr>
            <p:spPr>
              <a:xfrm>
                <a:off x="5326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0" name="Google Shape;8570;p13"/>
              <p:cNvSpPr/>
              <p:nvPr/>
            </p:nvSpPr>
            <p:spPr>
              <a:xfrm>
                <a:off x="5478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1" name="Google Shape;8571;p13"/>
              <p:cNvSpPr/>
              <p:nvPr/>
            </p:nvSpPr>
            <p:spPr>
              <a:xfrm>
                <a:off x="5631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2" name="Google Shape;8572;p13"/>
              <p:cNvSpPr/>
              <p:nvPr/>
            </p:nvSpPr>
            <p:spPr>
              <a:xfrm>
                <a:off x="5783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3" name="Google Shape;8573;p13"/>
              <p:cNvSpPr/>
              <p:nvPr/>
            </p:nvSpPr>
            <p:spPr>
              <a:xfrm>
                <a:off x="5935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4" name="Google Shape;8574;p13"/>
              <p:cNvSpPr/>
              <p:nvPr/>
            </p:nvSpPr>
            <p:spPr>
              <a:xfrm>
                <a:off x="6088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5" name="Google Shape;8575;p13"/>
              <p:cNvSpPr/>
              <p:nvPr/>
            </p:nvSpPr>
            <p:spPr>
              <a:xfrm>
                <a:off x="6240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6" name="Google Shape;8576;p13"/>
              <p:cNvSpPr/>
              <p:nvPr/>
            </p:nvSpPr>
            <p:spPr>
              <a:xfrm>
                <a:off x="6393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7" name="Google Shape;8577;p13"/>
              <p:cNvSpPr/>
              <p:nvPr/>
            </p:nvSpPr>
            <p:spPr>
              <a:xfrm>
                <a:off x="6545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8" name="Google Shape;8578;p13"/>
              <p:cNvSpPr/>
              <p:nvPr/>
            </p:nvSpPr>
            <p:spPr>
              <a:xfrm>
                <a:off x="6697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9" name="Google Shape;8579;p13"/>
              <p:cNvSpPr/>
              <p:nvPr/>
            </p:nvSpPr>
            <p:spPr>
              <a:xfrm>
                <a:off x="6850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0" name="Google Shape;8580;p13"/>
              <p:cNvSpPr/>
              <p:nvPr/>
            </p:nvSpPr>
            <p:spPr>
              <a:xfrm>
                <a:off x="7002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1" name="Google Shape;8581;p13"/>
              <p:cNvSpPr/>
              <p:nvPr/>
            </p:nvSpPr>
            <p:spPr>
              <a:xfrm>
                <a:off x="7155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2" name="Google Shape;8582;p13"/>
              <p:cNvSpPr/>
              <p:nvPr/>
            </p:nvSpPr>
            <p:spPr>
              <a:xfrm>
                <a:off x="7307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3" name="Google Shape;8583;p13"/>
              <p:cNvSpPr/>
              <p:nvPr/>
            </p:nvSpPr>
            <p:spPr>
              <a:xfrm>
                <a:off x="7459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4" name="Google Shape;8584;p13"/>
              <p:cNvSpPr/>
              <p:nvPr/>
            </p:nvSpPr>
            <p:spPr>
              <a:xfrm>
                <a:off x="7612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5" name="Google Shape;8585;p13"/>
              <p:cNvSpPr/>
              <p:nvPr/>
            </p:nvSpPr>
            <p:spPr>
              <a:xfrm>
                <a:off x="7764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6" name="Google Shape;8586;p13"/>
              <p:cNvSpPr/>
              <p:nvPr/>
            </p:nvSpPr>
            <p:spPr>
              <a:xfrm>
                <a:off x="7917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7" name="Google Shape;8587;p13"/>
              <p:cNvSpPr/>
              <p:nvPr/>
            </p:nvSpPr>
            <p:spPr>
              <a:xfrm>
                <a:off x="8069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8" name="Google Shape;8588;p13"/>
              <p:cNvSpPr/>
              <p:nvPr/>
            </p:nvSpPr>
            <p:spPr>
              <a:xfrm>
                <a:off x="8221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89" name="Google Shape;8589;p13"/>
            <p:cNvGrpSpPr/>
            <p:nvPr/>
          </p:nvGrpSpPr>
          <p:grpSpPr>
            <a:xfrm>
              <a:off x="1059000" y="2372138"/>
              <a:ext cx="7178400" cy="15600"/>
              <a:chOff x="1059000" y="2157801"/>
              <a:chExt cx="7178400" cy="15600"/>
            </a:xfrm>
          </p:grpSpPr>
          <p:sp>
            <p:nvSpPr>
              <p:cNvPr id="8590" name="Google Shape;8590;p13"/>
              <p:cNvSpPr/>
              <p:nvPr/>
            </p:nvSpPr>
            <p:spPr>
              <a:xfrm>
                <a:off x="105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1" name="Google Shape;8591;p13"/>
              <p:cNvSpPr/>
              <p:nvPr/>
            </p:nvSpPr>
            <p:spPr>
              <a:xfrm>
                <a:off x="121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2" name="Google Shape;8592;p13"/>
              <p:cNvSpPr/>
              <p:nvPr/>
            </p:nvSpPr>
            <p:spPr>
              <a:xfrm>
                <a:off x="136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3" name="Google Shape;8593;p13"/>
              <p:cNvSpPr/>
              <p:nvPr/>
            </p:nvSpPr>
            <p:spPr>
              <a:xfrm>
                <a:off x="151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4" name="Google Shape;8594;p13"/>
              <p:cNvSpPr/>
              <p:nvPr/>
            </p:nvSpPr>
            <p:spPr>
              <a:xfrm>
                <a:off x="166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5" name="Google Shape;8595;p13"/>
              <p:cNvSpPr/>
              <p:nvPr/>
            </p:nvSpPr>
            <p:spPr>
              <a:xfrm>
                <a:off x="182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6" name="Google Shape;8596;p13"/>
              <p:cNvSpPr/>
              <p:nvPr/>
            </p:nvSpPr>
            <p:spPr>
              <a:xfrm>
                <a:off x="197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7" name="Google Shape;8597;p13"/>
              <p:cNvSpPr/>
              <p:nvPr/>
            </p:nvSpPr>
            <p:spPr>
              <a:xfrm>
                <a:off x="212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8" name="Google Shape;8598;p13"/>
              <p:cNvSpPr/>
              <p:nvPr/>
            </p:nvSpPr>
            <p:spPr>
              <a:xfrm>
                <a:off x="227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9" name="Google Shape;8599;p13"/>
              <p:cNvSpPr/>
              <p:nvPr/>
            </p:nvSpPr>
            <p:spPr>
              <a:xfrm>
                <a:off x="243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0" name="Google Shape;8600;p13"/>
              <p:cNvSpPr/>
              <p:nvPr/>
            </p:nvSpPr>
            <p:spPr>
              <a:xfrm>
                <a:off x="258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1" name="Google Shape;8601;p13"/>
              <p:cNvSpPr/>
              <p:nvPr/>
            </p:nvSpPr>
            <p:spPr>
              <a:xfrm>
                <a:off x="273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2" name="Google Shape;8602;p13"/>
              <p:cNvSpPr/>
              <p:nvPr/>
            </p:nvSpPr>
            <p:spPr>
              <a:xfrm>
                <a:off x="288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3" name="Google Shape;8603;p13"/>
              <p:cNvSpPr/>
              <p:nvPr/>
            </p:nvSpPr>
            <p:spPr>
              <a:xfrm>
                <a:off x="304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4" name="Google Shape;8604;p13"/>
              <p:cNvSpPr/>
              <p:nvPr/>
            </p:nvSpPr>
            <p:spPr>
              <a:xfrm>
                <a:off x="319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5" name="Google Shape;8605;p13"/>
              <p:cNvSpPr/>
              <p:nvPr/>
            </p:nvSpPr>
            <p:spPr>
              <a:xfrm>
                <a:off x="334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6" name="Google Shape;8606;p13"/>
              <p:cNvSpPr/>
              <p:nvPr/>
            </p:nvSpPr>
            <p:spPr>
              <a:xfrm>
                <a:off x="349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7" name="Google Shape;8607;p13"/>
              <p:cNvSpPr/>
              <p:nvPr/>
            </p:nvSpPr>
            <p:spPr>
              <a:xfrm>
                <a:off x="364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8" name="Google Shape;8608;p13"/>
              <p:cNvSpPr/>
              <p:nvPr/>
            </p:nvSpPr>
            <p:spPr>
              <a:xfrm>
                <a:off x="380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9" name="Google Shape;8609;p13"/>
              <p:cNvSpPr/>
              <p:nvPr/>
            </p:nvSpPr>
            <p:spPr>
              <a:xfrm>
                <a:off x="395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0" name="Google Shape;8610;p13"/>
              <p:cNvSpPr/>
              <p:nvPr/>
            </p:nvSpPr>
            <p:spPr>
              <a:xfrm>
                <a:off x="410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1" name="Google Shape;8611;p13"/>
              <p:cNvSpPr/>
              <p:nvPr/>
            </p:nvSpPr>
            <p:spPr>
              <a:xfrm>
                <a:off x="425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2" name="Google Shape;8612;p13"/>
              <p:cNvSpPr/>
              <p:nvPr/>
            </p:nvSpPr>
            <p:spPr>
              <a:xfrm>
                <a:off x="441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3" name="Google Shape;8613;p13"/>
              <p:cNvSpPr/>
              <p:nvPr/>
            </p:nvSpPr>
            <p:spPr>
              <a:xfrm>
                <a:off x="4564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4" name="Google Shape;8614;p13"/>
              <p:cNvSpPr/>
              <p:nvPr/>
            </p:nvSpPr>
            <p:spPr>
              <a:xfrm>
                <a:off x="4716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5" name="Google Shape;8615;p13"/>
              <p:cNvSpPr/>
              <p:nvPr/>
            </p:nvSpPr>
            <p:spPr>
              <a:xfrm>
                <a:off x="486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6" name="Google Shape;8616;p13"/>
              <p:cNvSpPr/>
              <p:nvPr/>
            </p:nvSpPr>
            <p:spPr>
              <a:xfrm>
                <a:off x="502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7" name="Google Shape;8617;p13"/>
              <p:cNvSpPr/>
              <p:nvPr/>
            </p:nvSpPr>
            <p:spPr>
              <a:xfrm>
                <a:off x="517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8" name="Google Shape;8618;p13"/>
              <p:cNvSpPr/>
              <p:nvPr/>
            </p:nvSpPr>
            <p:spPr>
              <a:xfrm>
                <a:off x="532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9" name="Google Shape;8619;p13"/>
              <p:cNvSpPr/>
              <p:nvPr/>
            </p:nvSpPr>
            <p:spPr>
              <a:xfrm>
                <a:off x="547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0" name="Google Shape;8620;p13"/>
              <p:cNvSpPr/>
              <p:nvPr/>
            </p:nvSpPr>
            <p:spPr>
              <a:xfrm>
                <a:off x="563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1" name="Google Shape;8621;p13"/>
              <p:cNvSpPr/>
              <p:nvPr/>
            </p:nvSpPr>
            <p:spPr>
              <a:xfrm>
                <a:off x="578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2" name="Google Shape;8622;p13"/>
              <p:cNvSpPr/>
              <p:nvPr/>
            </p:nvSpPr>
            <p:spPr>
              <a:xfrm>
                <a:off x="593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3" name="Google Shape;8623;p13"/>
              <p:cNvSpPr/>
              <p:nvPr/>
            </p:nvSpPr>
            <p:spPr>
              <a:xfrm>
                <a:off x="608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4" name="Google Shape;8624;p13"/>
              <p:cNvSpPr/>
              <p:nvPr/>
            </p:nvSpPr>
            <p:spPr>
              <a:xfrm>
                <a:off x="624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5" name="Google Shape;8625;p13"/>
              <p:cNvSpPr/>
              <p:nvPr/>
            </p:nvSpPr>
            <p:spPr>
              <a:xfrm>
                <a:off x="639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6" name="Google Shape;8626;p13"/>
              <p:cNvSpPr/>
              <p:nvPr/>
            </p:nvSpPr>
            <p:spPr>
              <a:xfrm>
                <a:off x="654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7" name="Google Shape;8627;p13"/>
              <p:cNvSpPr/>
              <p:nvPr/>
            </p:nvSpPr>
            <p:spPr>
              <a:xfrm>
                <a:off x="669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8" name="Google Shape;8628;p13"/>
              <p:cNvSpPr/>
              <p:nvPr/>
            </p:nvSpPr>
            <p:spPr>
              <a:xfrm>
                <a:off x="685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9" name="Google Shape;8629;p13"/>
              <p:cNvSpPr/>
              <p:nvPr/>
            </p:nvSpPr>
            <p:spPr>
              <a:xfrm>
                <a:off x="700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0" name="Google Shape;8630;p13"/>
              <p:cNvSpPr/>
              <p:nvPr/>
            </p:nvSpPr>
            <p:spPr>
              <a:xfrm>
                <a:off x="715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1" name="Google Shape;8631;p13"/>
              <p:cNvSpPr/>
              <p:nvPr/>
            </p:nvSpPr>
            <p:spPr>
              <a:xfrm>
                <a:off x="730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2" name="Google Shape;8632;p13"/>
              <p:cNvSpPr/>
              <p:nvPr/>
            </p:nvSpPr>
            <p:spPr>
              <a:xfrm>
                <a:off x="745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3" name="Google Shape;8633;p13"/>
              <p:cNvSpPr/>
              <p:nvPr/>
            </p:nvSpPr>
            <p:spPr>
              <a:xfrm>
                <a:off x="761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4" name="Google Shape;8634;p13"/>
              <p:cNvSpPr/>
              <p:nvPr/>
            </p:nvSpPr>
            <p:spPr>
              <a:xfrm>
                <a:off x="776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5" name="Google Shape;8635;p13"/>
              <p:cNvSpPr/>
              <p:nvPr/>
            </p:nvSpPr>
            <p:spPr>
              <a:xfrm>
                <a:off x="791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6" name="Google Shape;8636;p13"/>
              <p:cNvSpPr/>
              <p:nvPr/>
            </p:nvSpPr>
            <p:spPr>
              <a:xfrm>
                <a:off x="806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7" name="Google Shape;8637;p13"/>
              <p:cNvSpPr/>
              <p:nvPr/>
            </p:nvSpPr>
            <p:spPr>
              <a:xfrm>
                <a:off x="822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38" name="Google Shape;8638;p13"/>
            <p:cNvGrpSpPr/>
            <p:nvPr/>
          </p:nvGrpSpPr>
          <p:grpSpPr>
            <a:xfrm>
              <a:off x="1059000" y="1604888"/>
              <a:ext cx="7178400" cy="15600"/>
              <a:chOff x="1059000" y="1629736"/>
              <a:chExt cx="7178400" cy="15600"/>
            </a:xfrm>
          </p:grpSpPr>
          <p:sp>
            <p:nvSpPr>
              <p:cNvPr id="8639" name="Google Shape;8639;p13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0" name="Google Shape;8640;p13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1" name="Google Shape;8641;p13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2" name="Google Shape;8642;p13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3" name="Google Shape;8643;p13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4" name="Google Shape;8644;p13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5" name="Google Shape;8645;p13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6" name="Google Shape;8646;p13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7" name="Google Shape;8647;p13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8" name="Google Shape;8648;p13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9" name="Google Shape;8649;p13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0" name="Google Shape;8650;p13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1" name="Google Shape;8651;p13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2" name="Google Shape;8652;p13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3" name="Google Shape;8653;p13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4" name="Google Shape;8654;p13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5" name="Google Shape;8655;p13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6" name="Google Shape;8656;p13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7" name="Google Shape;8657;p13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8" name="Google Shape;8658;p13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9" name="Google Shape;8659;p13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0" name="Google Shape;8660;p13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1" name="Google Shape;8661;p13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2" name="Google Shape;8662;p13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3" name="Google Shape;8663;p13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4" name="Google Shape;8664;p13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5" name="Google Shape;8665;p13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6" name="Google Shape;8666;p13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7" name="Google Shape;8667;p13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8" name="Google Shape;8668;p13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9" name="Google Shape;8669;p13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0" name="Google Shape;8670;p13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1" name="Google Shape;8671;p13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2" name="Google Shape;8672;p13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3" name="Google Shape;8673;p13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4" name="Google Shape;8674;p13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5" name="Google Shape;8675;p13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6" name="Google Shape;8676;p13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7" name="Google Shape;8677;p13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8" name="Google Shape;8678;p13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9" name="Google Shape;8679;p13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0" name="Google Shape;8680;p13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1" name="Google Shape;8681;p13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2" name="Google Shape;8682;p13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3" name="Google Shape;8683;p13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4" name="Google Shape;8684;p13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5" name="Google Shape;8685;p13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6" name="Google Shape;8686;p13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87" name="Google Shape;8687;p13"/>
            <p:cNvGrpSpPr/>
            <p:nvPr/>
          </p:nvGrpSpPr>
          <p:grpSpPr>
            <a:xfrm>
              <a:off x="1059000" y="2180325"/>
              <a:ext cx="7178400" cy="15600"/>
              <a:chOff x="1059000" y="1629736"/>
              <a:chExt cx="7178400" cy="15600"/>
            </a:xfrm>
          </p:grpSpPr>
          <p:sp>
            <p:nvSpPr>
              <p:cNvPr id="8688" name="Google Shape;8688;p13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9" name="Google Shape;8689;p13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0" name="Google Shape;8690;p13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1" name="Google Shape;8691;p13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2" name="Google Shape;8692;p13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3" name="Google Shape;8693;p13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4" name="Google Shape;8694;p13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5" name="Google Shape;8695;p13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6" name="Google Shape;8696;p13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7" name="Google Shape;8697;p13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8" name="Google Shape;8698;p13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9" name="Google Shape;8699;p13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0" name="Google Shape;8700;p13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1" name="Google Shape;8701;p13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2" name="Google Shape;8702;p13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3" name="Google Shape;8703;p13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4" name="Google Shape;8704;p13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5" name="Google Shape;8705;p13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6" name="Google Shape;8706;p13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7" name="Google Shape;8707;p13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8" name="Google Shape;8708;p13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9" name="Google Shape;8709;p13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0" name="Google Shape;8710;p13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1" name="Google Shape;8711;p13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2" name="Google Shape;8712;p13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3" name="Google Shape;8713;p13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4" name="Google Shape;8714;p13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5" name="Google Shape;8715;p13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6" name="Google Shape;8716;p13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7" name="Google Shape;8717;p13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8" name="Google Shape;8718;p13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9" name="Google Shape;8719;p13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0" name="Google Shape;8720;p13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1" name="Google Shape;8721;p13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2" name="Google Shape;8722;p13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3" name="Google Shape;8723;p13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4" name="Google Shape;8724;p13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5" name="Google Shape;8725;p13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6" name="Google Shape;8726;p13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7" name="Google Shape;8727;p13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8" name="Google Shape;8728;p13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9" name="Google Shape;8729;p13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0" name="Google Shape;8730;p13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1" name="Google Shape;8731;p13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2" name="Google Shape;8732;p13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3" name="Google Shape;8733;p13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4" name="Google Shape;8734;p13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5" name="Google Shape;8735;p13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36" name="Google Shape;8736;p13"/>
          <p:cNvSpPr txBox="1">
            <a:spLocks noGrp="1"/>
          </p:cNvSpPr>
          <p:nvPr>
            <p:ph type="ctrTitle"/>
          </p:nvPr>
        </p:nvSpPr>
        <p:spPr>
          <a:xfrm>
            <a:off x="992100" y="780800"/>
            <a:ext cx="7159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8737" name="Google Shape;8737;p13"/>
          <p:cNvSpPr txBox="1">
            <a:spLocks noGrp="1"/>
          </p:cNvSpPr>
          <p:nvPr>
            <p:ph type="title" idx="2" hasCustomPrompt="1"/>
          </p:nvPr>
        </p:nvSpPr>
        <p:spPr>
          <a:xfrm>
            <a:off x="4670200" y="17282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38" name="Google Shape;8738;p13"/>
          <p:cNvSpPr txBox="1">
            <a:spLocks noGrp="1"/>
          </p:cNvSpPr>
          <p:nvPr>
            <p:ph type="subTitle" idx="1"/>
          </p:nvPr>
        </p:nvSpPr>
        <p:spPr>
          <a:xfrm>
            <a:off x="2348080" y="1869975"/>
            <a:ext cx="2148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39" name="Google Shape;8739;p13"/>
          <p:cNvSpPr txBox="1">
            <a:spLocks noGrp="1"/>
          </p:cNvSpPr>
          <p:nvPr>
            <p:ph type="subTitle" idx="3"/>
          </p:nvPr>
        </p:nvSpPr>
        <p:spPr>
          <a:xfrm>
            <a:off x="5551302" y="1869975"/>
            <a:ext cx="2148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0" name="Google Shape;8740;p13"/>
          <p:cNvSpPr txBox="1">
            <a:spLocks noGrp="1"/>
          </p:cNvSpPr>
          <p:nvPr>
            <p:ph type="title" idx="4" hasCustomPrompt="1"/>
          </p:nvPr>
        </p:nvSpPr>
        <p:spPr>
          <a:xfrm>
            <a:off x="4670200" y="27272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41" name="Google Shape;8741;p13"/>
          <p:cNvSpPr txBox="1">
            <a:spLocks noGrp="1"/>
          </p:cNvSpPr>
          <p:nvPr>
            <p:ph type="subTitle" idx="5"/>
          </p:nvPr>
        </p:nvSpPr>
        <p:spPr>
          <a:xfrm>
            <a:off x="2351105" y="2868975"/>
            <a:ext cx="2148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2" name="Google Shape;8742;p13"/>
          <p:cNvSpPr txBox="1">
            <a:spLocks noGrp="1"/>
          </p:cNvSpPr>
          <p:nvPr>
            <p:ph type="subTitle" idx="6"/>
          </p:nvPr>
        </p:nvSpPr>
        <p:spPr>
          <a:xfrm>
            <a:off x="5551302" y="2868975"/>
            <a:ext cx="2148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3" name="Google Shape;8743;p13"/>
          <p:cNvSpPr txBox="1">
            <a:spLocks noGrp="1"/>
          </p:cNvSpPr>
          <p:nvPr>
            <p:ph type="title" idx="7" hasCustomPrompt="1"/>
          </p:nvPr>
        </p:nvSpPr>
        <p:spPr>
          <a:xfrm>
            <a:off x="4670200" y="37262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44" name="Google Shape;8744;p13"/>
          <p:cNvSpPr txBox="1">
            <a:spLocks noGrp="1"/>
          </p:cNvSpPr>
          <p:nvPr>
            <p:ph type="subTitle" idx="8"/>
          </p:nvPr>
        </p:nvSpPr>
        <p:spPr>
          <a:xfrm>
            <a:off x="2348080" y="3867975"/>
            <a:ext cx="2148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5" name="Google Shape;8745;p13"/>
          <p:cNvSpPr txBox="1">
            <a:spLocks noGrp="1"/>
          </p:cNvSpPr>
          <p:nvPr>
            <p:ph type="subTitle" idx="9"/>
          </p:nvPr>
        </p:nvSpPr>
        <p:spPr>
          <a:xfrm>
            <a:off x="5551302" y="3867975"/>
            <a:ext cx="2148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6" name="Google Shape;8746;p13"/>
          <p:cNvSpPr txBox="1">
            <a:spLocks noGrp="1"/>
          </p:cNvSpPr>
          <p:nvPr>
            <p:ph type="title" idx="13" hasCustomPrompt="1"/>
          </p:nvPr>
        </p:nvSpPr>
        <p:spPr>
          <a:xfrm>
            <a:off x="1469100" y="17282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t>xx%</a:t>
            </a:r>
          </a:p>
        </p:txBody>
      </p:sp>
      <p:sp>
        <p:nvSpPr>
          <p:cNvPr id="8747" name="Google Shape;8747;p13"/>
          <p:cNvSpPr txBox="1">
            <a:spLocks noGrp="1"/>
          </p:cNvSpPr>
          <p:nvPr>
            <p:ph type="title" idx="14" hasCustomPrompt="1"/>
          </p:nvPr>
        </p:nvSpPr>
        <p:spPr>
          <a:xfrm>
            <a:off x="1469100" y="27272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t>xx%</a:t>
            </a:r>
          </a:p>
        </p:txBody>
      </p:sp>
      <p:sp>
        <p:nvSpPr>
          <p:cNvPr id="8748" name="Google Shape;8748;p13"/>
          <p:cNvSpPr txBox="1">
            <a:spLocks noGrp="1"/>
          </p:cNvSpPr>
          <p:nvPr>
            <p:ph type="title" idx="15" hasCustomPrompt="1"/>
          </p:nvPr>
        </p:nvSpPr>
        <p:spPr>
          <a:xfrm>
            <a:off x="1469100" y="37262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lfa Slab One"/>
              <a:buNone/>
              <a:defRPr sz="3000">
                <a:solidFill>
                  <a:schemeClr val="accent6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t>xx%</a:t>
            </a:r>
          </a:p>
        </p:txBody>
      </p:sp>
      <p:sp>
        <p:nvSpPr>
          <p:cNvPr id="8749" name="Google Shape;8749;p13"/>
          <p:cNvSpPr/>
          <p:nvPr/>
        </p:nvSpPr>
        <p:spPr>
          <a:xfrm rot="4516077">
            <a:off x="34600" y="217558"/>
            <a:ext cx="641326" cy="566040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0" name="Google Shape;8750;p13">
            <a:hlinkClick r:id="rId2" action="ppaction://hlinksldjump"/>
          </p:cNvPr>
          <p:cNvSpPr txBox="1">
            <a:spLocks noGrp="1"/>
          </p:cNvSpPr>
          <p:nvPr>
            <p:ph type="subTitle" idx="16"/>
          </p:nvPr>
        </p:nvSpPr>
        <p:spPr>
          <a:xfrm>
            <a:off x="2348080" y="1433175"/>
            <a:ext cx="21489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8751" name="Google Shape;8751;p13"/>
          <p:cNvSpPr txBox="1">
            <a:spLocks noGrp="1"/>
          </p:cNvSpPr>
          <p:nvPr>
            <p:ph type="subTitle" idx="17"/>
          </p:nvPr>
        </p:nvSpPr>
        <p:spPr>
          <a:xfrm>
            <a:off x="5551302" y="1433175"/>
            <a:ext cx="21489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8752" name="Google Shape;8752;p13"/>
          <p:cNvSpPr txBox="1">
            <a:spLocks noGrp="1"/>
          </p:cNvSpPr>
          <p:nvPr>
            <p:ph type="subTitle" idx="18"/>
          </p:nvPr>
        </p:nvSpPr>
        <p:spPr>
          <a:xfrm>
            <a:off x="2348080" y="2432169"/>
            <a:ext cx="21489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8753" name="Google Shape;8753;p13"/>
          <p:cNvSpPr txBox="1">
            <a:spLocks noGrp="1"/>
          </p:cNvSpPr>
          <p:nvPr>
            <p:ph type="subTitle" idx="19"/>
          </p:nvPr>
        </p:nvSpPr>
        <p:spPr>
          <a:xfrm>
            <a:off x="5551302" y="2432169"/>
            <a:ext cx="21489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8754" name="Google Shape;8754;p13"/>
          <p:cNvSpPr txBox="1">
            <a:spLocks noGrp="1"/>
          </p:cNvSpPr>
          <p:nvPr>
            <p:ph type="subTitle" idx="20"/>
          </p:nvPr>
        </p:nvSpPr>
        <p:spPr>
          <a:xfrm>
            <a:off x="2348080" y="3431163"/>
            <a:ext cx="21489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8755" name="Google Shape;8755;p13"/>
          <p:cNvSpPr txBox="1">
            <a:spLocks noGrp="1"/>
          </p:cNvSpPr>
          <p:nvPr>
            <p:ph type="subTitle" idx="21"/>
          </p:nvPr>
        </p:nvSpPr>
        <p:spPr>
          <a:xfrm>
            <a:off x="5551302" y="3431163"/>
            <a:ext cx="21489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helsea Market"/>
              <a:buNone/>
              <a:defRPr sz="2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16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5" name="Google Shape;16515;p22"/>
          <p:cNvSpPr/>
          <p:nvPr/>
        </p:nvSpPr>
        <p:spPr>
          <a:xfrm rot="-2001954">
            <a:off x="4002290" y="-341979"/>
            <a:ext cx="4550209" cy="5709894"/>
          </a:xfrm>
          <a:custGeom>
            <a:avLst/>
            <a:gdLst/>
            <a:ahLst/>
            <a:cxnLst/>
            <a:rect l="l" t="t" r="r" b="b"/>
            <a:pathLst>
              <a:path w="182003" h="228389" extrusionOk="0">
                <a:moveTo>
                  <a:pt x="181371" y="223729"/>
                </a:moveTo>
                <a:cubicBezTo>
                  <a:pt x="171673" y="242379"/>
                  <a:pt x="21671" y="199804"/>
                  <a:pt x="3287" y="177370"/>
                </a:cubicBezTo>
                <a:cubicBezTo>
                  <a:pt x="-15097" y="154936"/>
                  <a:pt x="49061" y="111454"/>
                  <a:pt x="71068" y="89127"/>
                </a:cubicBezTo>
                <a:cubicBezTo>
                  <a:pt x="93075" y="66800"/>
                  <a:pt x="124141" y="57688"/>
                  <a:pt x="135331" y="43407"/>
                </a:cubicBezTo>
                <a:cubicBezTo>
                  <a:pt x="146521" y="29126"/>
                  <a:pt x="148227" y="9144"/>
                  <a:pt x="138209" y="3442"/>
                </a:cubicBezTo>
                <a:cubicBezTo>
                  <a:pt x="128191" y="-2260"/>
                  <a:pt x="88013" y="-1141"/>
                  <a:pt x="75224" y="9197"/>
                </a:cubicBezTo>
                <a:cubicBezTo>
                  <a:pt x="62435" y="19535"/>
                  <a:pt x="43785" y="29713"/>
                  <a:pt x="61476" y="65468"/>
                </a:cubicBezTo>
                <a:cubicBezTo>
                  <a:pt x="79167" y="101223"/>
                  <a:pt x="191069" y="205079"/>
                  <a:pt x="181371" y="223729"/>
                </a:cubicBez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6516" name="Google Shape;16516;p22"/>
          <p:cNvSpPr/>
          <p:nvPr/>
        </p:nvSpPr>
        <p:spPr>
          <a:xfrm>
            <a:off x="-546039" y="-270857"/>
            <a:ext cx="9230050" cy="5763175"/>
          </a:xfrm>
          <a:custGeom>
            <a:avLst/>
            <a:gdLst/>
            <a:ahLst/>
            <a:cxnLst/>
            <a:rect l="l" t="t" r="r" b="b"/>
            <a:pathLst>
              <a:path w="369202" h="230527" extrusionOk="0">
                <a:moveTo>
                  <a:pt x="21841" y="218332"/>
                </a:moveTo>
                <a:cubicBezTo>
                  <a:pt x="29994" y="204584"/>
                  <a:pt x="47792" y="154228"/>
                  <a:pt x="64364" y="146395"/>
                </a:cubicBezTo>
                <a:cubicBezTo>
                  <a:pt x="80936" y="138562"/>
                  <a:pt x="104755" y="173624"/>
                  <a:pt x="121274" y="171333"/>
                </a:cubicBezTo>
                <a:cubicBezTo>
                  <a:pt x="137793" y="169042"/>
                  <a:pt x="163370" y="138349"/>
                  <a:pt x="163477" y="132647"/>
                </a:cubicBezTo>
                <a:cubicBezTo>
                  <a:pt x="163584" y="126945"/>
                  <a:pt x="120475" y="127745"/>
                  <a:pt x="121914" y="137123"/>
                </a:cubicBezTo>
                <a:cubicBezTo>
                  <a:pt x="123353" y="146502"/>
                  <a:pt x="157669" y="174531"/>
                  <a:pt x="172110" y="188918"/>
                </a:cubicBezTo>
                <a:cubicBezTo>
                  <a:pt x="186551" y="203306"/>
                  <a:pt x="212182" y="219931"/>
                  <a:pt x="208558" y="223448"/>
                </a:cubicBezTo>
                <a:cubicBezTo>
                  <a:pt x="204935" y="226965"/>
                  <a:pt x="147705" y="223821"/>
                  <a:pt x="150369" y="210020"/>
                </a:cubicBezTo>
                <a:cubicBezTo>
                  <a:pt x="153033" y="196219"/>
                  <a:pt x="194917" y="147514"/>
                  <a:pt x="224544" y="140640"/>
                </a:cubicBezTo>
                <a:cubicBezTo>
                  <a:pt x="254171" y="133766"/>
                  <a:pt x="304367" y="176929"/>
                  <a:pt x="328133" y="168776"/>
                </a:cubicBezTo>
                <a:cubicBezTo>
                  <a:pt x="351899" y="160623"/>
                  <a:pt x="376464" y="119805"/>
                  <a:pt x="367139" y="91723"/>
                </a:cubicBezTo>
                <a:cubicBezTo>
                  <a:pt x="357814" y="63641"/>
                  <a:pt x="292591" y="-4246"/>
                  <a:pt x="272182" y="283"/>
                </a:cubicBezTo>
                <a:cubicBezTo>
                  <a:pt x="251773" y="4812"/>
                  <a:pt x="253851" y="85275"/>
                  <a:pt x="244686" y="118899"/>
                </a:cubicBezTo>
                <a:cubicBezTo>
                  <a:pt x="235521" y="152523"/>
                  <a:pt x="255397" y="183696"/>
                  <a:pt x="217190" y="202027"/>
                </a:cubicBezTo>
                <a:cubicBezTo>
                  <a:pt x="178984" y="220358"/>
                  <a:pt x="48005" y="226166"/>
                  <a:pt x="15447" y="228883"/>
                </a:cubicBezTo>
                <a:cubicBezTo>
                  <a:pt x="-17111" y="231601"/>
                  <a:pt x="13688" y="232080"/>
                  <a:pt x="21841" y="218332"/>
                </a:cubicBez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6517" name="Google Shape;16517;p22"/>
          <p:cNvSpPr/>
          <p:nvPr/>
        </p:nvSpPr>
        <p:spPr>
          <a:xfrm>
            <a:off x="-372237" y="-320871"/>
            <a:ext cx="4727100" cy="2073475"/>
          </a:xfrm>
          <a:custGeom>
            <a:avLst/>
            <a:gdLst/>
            <a:ahLst/>
            <a:cxnLst/>
            <a:rect l="l" t="t" r="r" b="b"/>
            <a:pathLst>
              <a:path w="189084" h="82939" extrusionOk="0">
                <a:moveTo>
                  <a:pt x="13290" y="63990"/>
                </a:moveTo>
                <a:cubicBezTo>
                  <a:pt x="20377" y="76619"/>
                  <a:pt x="39667" y="86531"/>
                  <a:pt x="56133" y="81575"/>
                </a:cubicBezTo>
                <a:cubicBezTo>
                  <a:pt x="72599" y="76619"/>
                  <a:pt x="99668" y="40544"/>
                  <a:pt x="112084" y="34256"/>
                </a:cubicBezTo>
                <a:cubicBezTo>
                  <a:pt x="124500" y="27968"/>
                  <a:pt x="119278" y="41823"/>
                  <a:pt x="130628" y="43848"/>
                </a:cubicBezTo>
                <a:cubicBezTo>
                  <a:pt x="141978" y="45873"/>
                  <a:pt x="173310" y="52587"/>
                  <a:pt x="180184" y="46406"/>
                </a:cubicBezTo>
                <a:cubicBezTo>
                  <a:pt x="187058" y="40225"/>
                  <a:pt x="199634" y="13528"/>
                  <a:pt x="171872" y="6760"/>
                </a:cubicBezTo>
                <a:cubicBezTo>
                  <a:pt x="144110" y="-7"/>
                  <a:pt x="40040" y="-3737"/>
                  <a:pt x="13610" y="5801"/>
                </a:cubicBezTo>
                <a:cubicBezTo>
                  <a:pt x="-12820" y="15339"/>
                  <a:pt x="6203" y="51361"/>
                  <a:pt x="13290" y="63990"/>
                </a:cubicBez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518" name="Google Shape;16518;p22"/>
          <p:cNvGrpSpPr/>
          <p:nvPr/>
        </p:nvGrpSpPr>
        <p:grpSpPr>
          <a:xfrm>
            <a:off x="474775" y="465300"/>
            <a:ext cx="8054750" cy="4212900"/>
            <a:chOff x="474775" y="465300"/>
            <a:chExt cx="8054750" cy="4212900"/>
          </a:xfrm>
        </p:grpSpPr>
        <p:grpSp>
          <p:nvGrpSpPr>
            <p:cNvPr id="16519" name="Google Shape;16519;p22"/>
            <p:cNvGrpSpPr/>
            <p:nvPr/>
          </p:nvGrpSpPr>
          <p:grpSpPr>
            <a:xfrm>
              <a:off x="474775" y="465300"/>
              <a:ext cx="8054750" cy="4212900"/>
              <a:chOff x="474775" y="465300"/>
              <a:chExt cx="8054750" cy="4212900"/>
            </a:xfrm>
          </p:grpSpPr>
          <p:sp>
            <p:nvSpPr>
              <p:cNvPr id="16520" name="Google Shape;16520;p22"/>
              <p:cNvSpPr/>
              <p:nvPr/>
            </p:nvSpPr>
            <p:spPr>
              <a:xfrm>
                <a:off x="638325" y="465300"/>
                <a:ext cx="7891200" cy="4212900"/>
              </a:xfrm>
              <a:prstGeom prst="roundRect">
                <a:avLst>
                  <a:gd name="adj" fmla="val 2273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1" name="Google Shape;16521;p22"/>
              <p:cNvSpPr/>
              <p:nvPr/>
            </p:nvSpPr>
            <p:spPr>
              <a:xfrm>
                <a:off x="713325" y="539500"/>
                <a:ext cx="7717500" cy="4032600"/>
              </a:xfrm>
              <a:prstGeom prst="roundRect">
                <a:avLst>
                  <a:gd name="adj" fmla="val 227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2" name="Google Shape;16522;p22"/>
              <p:cNvSpPr/>
              <p:nvPr/>
            </p:nvSpPr>
            <p:spPr>
              <a:xfrm>
                <a:off x="805875" y="7681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3" name="Google Shape;16523;p22"/>
              <p:cNvSpPr/>
              <p:nvPr/>
            </p:nvSpPr>
            <p:spPr>
              <a:xfrm>
                <a:off x="805875" y="10808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4" name="Google Shape;16524;p22"/>
              <p:cNvSpPr/>
              <p:nvPr/>
            </p:nvSpPr>
            <p:spPr>
              <a:xfrm>
                <a:off x="805875" y="13935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5" name="Google Shape;16525;p22"/>
              <p:cNvSpPr/>
              <p:nvPr/>
            </p:nvSpPr>
            <p:spPr>
              <a:xfrm>
                <a:off x="805875" y="17062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6" name="Google Shape;16526;p22"/>
              <p:cNvSpPr/>
              <p:nvPr/>
            </p:nvSpPr>
            <p:spPr>
              <a:xfrm>
                <a:off x="805875" y="20189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7" name="Google Shape;16527;p22"/>
              <p:cNvSpPr/>
              <p:nvPr/>
            </p:nvSpPr>
            <p:spPr>
              <a:xfrm>
                <a:off x="805875" y="23316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8" name="Google Shape;16528;p22"/>
              <p:cNvSpPr/>
              <p:nvPr/>
            </p:nvSpPr>
            <p:spPr>
              <a:xfrm>
                <a:off x="805875" y="26443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9" name="Google Shape;16529;p22"/>
              <p:cNvSpPr/>
              <p:nvPr/>
            </p:nvSpPr>
            <p:spPr>
              <a:xfrm>
                <a:off x="805875" y="29570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0" name="Google Shape;16530;p22"/>
              <p:cNvSpPr/>
              <p:nvPr/>
            </p:nvSpPr>
            <p:spPr>
              <a:xfrm>
                <a:off x="805875" y="32697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1" name="Google Shape;16531;p22"/>
              <p:cNvSpPr/>
              <p:nvPr/>
            </p:nvSpPr>
            <p:spPr>
              <a:xfrm>
                <a:off x="805875" y="35824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2" name="Google Shape;16532;p22"/>
              <p:cNvSpPr/>
              <p:nvPr/>
            </p:nvSpPr>
            <p:spPr>
              <a:xfrm>
                <a:off x="805875" y="38951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3" name="Google Shape;16533;p22"/>
              <p:cNvSpPr/>
              <p:nvPr/>
            </p:nvSpPr>
            <p:spPr>
              <a:xfrm>
                <a:off x="805875" y="42078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4" name="Google Shape;16534;p22"/>
              <p:cNvSpPr/>
              <p:nvPr/>
            </p:nvSpPr>
            <p:spPr>
              <a:xfrm>
                <a:off x="474775" y="7990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5" name="Google Shape;16535;p22"/>
              <p:cNvSpPr/>
              <p:nvPr/>
            </p:nvSpPr>
            <p:spPr>
              <a:xfrm>
                <a:off x="474775" y="11117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6" name="Google Shape;16536;p22"/>
              <p:cNvSpPr/>
              <p:nvPr/>
            </p:nvSpPr>
            <p:spPr>
              <a:xfrm>
                <a:off x="474775" y="14244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7" name="Google Shape;16537;p22"/>
              <p:cNvSpPr/>
              <p:nvPr/>
            </p:nvSpPr>
            <p:spPr>
              <a:xfrm>
                <a:off x="474775" y="17371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8" name="Google Shape;16538;p22"/>
              <p:cNvSpPr/>
              <p:nvPr/>
            </p:nvSpPr>
            <p:spPr>
              <a:xfrm>
                <a:off x="474775" y="20498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9" name="Google Shape;16539;p22"/>
              <p:cNvSpPr/>
              <p:nvPr/>
            </p:nvSpPr>
            <p:spPr>
              <a:xfrm>
                <a:off x="474775" y="23625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0" name="Google Shape;16540;p22"/>
              <p:cNvSpPr/>
              <p:nvPr/>
            </p:nvSpPr>
            <p:spPr>
              <a:xfrm>
                <a:off x="474775" y="26752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1" name="Google Shape;16541;p22"/>
              <p:cNvSpPr/>
              <p:nvPr/>
            </p:nvSpPr>
            <p:spPr>
              <a:xfrm>
                <a:off x="474775" y="29879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2" name="Google Shape;16542;p22"/>
              <p:cNvSpPr/>
              <p:nvPr/>
            </p:nvSpPr>
            <p:spPr>
              <a:xfrm>
                <a:off x="474775" y="33006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3" name="Google Shape;16543;p22"/>
              <p:cNvSpPr/>
              <p:nvPr/>
            </p:nvSpPr>
            <p:spPr>
              <a:xfrm>
                <a:off x="474775" y="36133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4" name="Google Shape;16544;p22"/>
              <p:cNvSpPr/>
              <p:nvPr/>
            </p:nvSpPr>
            <p:spPr>
              <a:xfrm>
                <a:off x="474775" y="39260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5" name="Google Shape;16545;p22"/>
              <p:cNvSpPr/>
              <p:nvPr/>
            </p:nvSpPr>
            <p:spPr>
              <a:xfrm>
                <a:off x="474775" y="42387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46" name="Google Shape;16546;p22"/>
            <p:cNvGrpSpPr/>
            <p:nvPr/>
          </p:nvGrpSpPr>
          <p:grpSpPr>
            <a:xfrm>
              <a:off x="1059000" y="837638"/>
              <a:ext cx="7178400" cy="15600"/>
              <a:chOff x="1059000" y="837638"/>
              <a:chExt cx="7178400" cy="15600"/>
            </a:xfrm>
          </p:grpSpPr>
          <p:sp>
            <p:nvSpPr>
              <p:cNvPr id="16547" name="Google Shape;16547;p22"/>
              <p:cNvSpPr/>
              <p:nvPr/>
            </p:nvSpPr>
            <p:spPr>
              <a:xfrm>
                <a:off x="1059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8" name="Google Shape;16548;p22"/>
              <p:cNvSpPr/>
              <p:nvPr/>
            </p:nvSpPr>
            <p:spPr>
              <a:xfrm>
                <a:off x="1211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9" name="Google Shape;16549;p22"/>
              <p:cNvSpPr/>
              <p:nvPr/>
            </p:nvSpPr>
            <p:spPr>
              <a:xfrm>
                <a:off x="1363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0" name="Google Shape;16550;p22"/>
              <p:cNvSpPr/>
              <p:nvPr/>
            </p:nvSpPr>
            <p:spPr>
              <a:xfrm>
                <a:off x="1516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1" name="Google Shape;16551;p22"/>
              <p:cNvSpPr/>
              <p:nvPr/>
            </p:nvSpPr>
            <p:spPr>
              <a:xfrm>
                <a:off x="1668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2" name="Google Shape;16552;p22"/>
              <p:cNvSpPr/>
              <p:nvPr/>
            </p:nvSpPr>
            <p:spPr>
              <a:xfrm>
                <a:off x="1821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3" name="Google Shape;16553;p22"/>
              <p:cNvSpPr/>
              <p:nvPr/>
            </p:nvSpPr>
            <p:spPr>
              <a:xfrm>
                <a:off x="1973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4" name="Google Shape;16554;p22"/>
              <p:cNvSpPr/>
              <p:nvPr/>
            </p:nvSpPr>
            <p:spPr>
              <a:xfrm>
                <a:off x="2125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5" name="Google Shape;16555;p22"/>
              <p:cNvSpPr/>
              <p:nvPr/>
            </p:nvSpPr>
            <p:spPr>
              <a:xfrm>
                <a:off x="2278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6" name="Google Shape;16556;p22"/>
              <p:cNvSpPr/>
              <p:nvPr/>
            </p:nvSpPr>
            <p:spPr>
              <a:xfrm>
                <a:off x="2430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7" name="Google Shape;16557;p22"/>
              <p:cNvSpPr/>
              <p:nvPr/>
            </p:nvSpPr>
            <p:spPr>
              <a:xfrm>
                <a:off x="2583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8" name="Google Shape;16558;p22"/>
              <p:cNvSpPr/>
              <p:nvPr/>
            </p:nvSpPr>
            <p:spPr>
              <a:xfrm>
                <a:off x="2735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9" name="Google Shape;16559;p22"/>
              <p:cNvSpPr/>
              <p:nvPr/>
            </p:nvSpPr>
            <p:spPr>
              <a:xfrm>
                <a:off x="2887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0" name="Google Shape;16560;p22"/>
              <p:cNvSpPr/>
              <p:nvPr/>
            </p:nvSpPr>
            <p:spPr>
              <a:xfrm>
                <a:off x="3040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1" name="Google Shape;16561;p22"/>
              <p:cNvSpPr/>
              <p:nvPr/>
            </p:nvSpPr>
            <p:spPr>
              <a:xfrm>
                <a:off x="3192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2" name="Google Shape;16562;p22"/>
              <p:cNvSpPr/>
              <p:nvPr/>
            </p:nvSpPr>
            <p:spPr>
              <a:xfrm>
                <a:off x="3345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3" name="Google Shape;16563;p22"/>
              <p:cNvSpPr/>
              <p:nvPr/>
            </p:nvSpPr>
            <p:spPr>
              <a:xfrm>
                <a:off x="3497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4" name="Google Shape;16564;p22"/>
              <p:cNvSpPr/>
              <p:nvPr/>
            </p:nvSpPr>
            <p:spPr>
              <a:xfrm>
                <a:off x="3649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5" name="Google Shape;16565;p22"/>
              <p:cNvSpPr/>
              <p:nvPr/>
            </p:nvSpPr>
            <p:spPr>
              <a:xfrm>
                <a:off x="3802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6" name="Google Shape;16566;p22"/>
              <p:cNvSpPr/>
              <p:nvPr/>
            </p:nvSpPr>
            <p:spPr>
              <a:xfrm>
                <a:off x="3954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7" name="Google Shape;16567;p22"/>
              <p:cNvSpPr/>
              <p:nvPr/>
            </p:nvSpPr>
            <p:spPr>
              <a:xfrm>
                <a:off x="4107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8" name="Google Shape;16568;p22"/>
              <p:cNvSpPr/>
              <p:nvPr/>
            </p:nvSpPr>
            <p:spPr>
              <a:xfrm>
                <a:off x="4259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9" name="Google Shape;16569;p22"/>
              <p:cNvSpPr/>
              <p:nvPr/>
            </p:nvSpPr>
            <p:spPr>
              <a:xfrm>
                <a:off x="4411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0" name="Google Shape;16570;p22"/>
              <p:cNvSpPr/>
              <p:nvPr/>
            </p:nvSpPr>
            <p:spPr>
              <a:xfrm>
                <a:off x="4564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1" name="Google Shape;16571;p22"/>
              <p:cNvSpPr/>
              <p:nvPr/>
            </p:nvSpPr>
            <p:spPr>
              <a:xfrm>
                <a:off x="4716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2" name="Google Shape;16572;p22"/>
              <p:cNvSpPr/>
              <p:nvPr/>
            </p:nvSpPr>
            <p:spPr>
              <a:xfrm>
                <a:off x="4869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3" name="Google Shape;16573;p22"/>
              <p:cNvSpPr/>
              <p:nvPr/>
            </p:nvSpPr>
            <p:spPr>
              <a:xfrm>
                <a:off x="5021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4" name="Google Shape;16574;p22"/>
              <p:cNvSpPr/>
              <p:nvPr/>
            </p:nvSpPr>
            <p:spPr>
              <a:xfrm>
                <a:off x="5173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5" name="Google Shape;16575;p22"/>
              <p:cNvSpPr/>
              <p:nvPr/>
            </p:nvSpPr>
            <p:spPr>
              <a:xfrm>
                <a:off x="5326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6" name="Google Shape;16576;p22"/>
              <p:cNvSpPr/>
              <p:nvPr/>
            </p:nvSpPr>
            <p:spPr>
              <a:xfrm>
                <a:off x="5478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7" name="Google Shape;16577;p22"/>
              <p:cNvSpPr/>
              <p:nvPr/>
            </p:nvSpPr>
            <p:spPr>
              <a:xfrm>
                <a:off x="5631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8" name="Google Shape;16578;p22"/>
              <p:cNvSpPr/>
              <p:nvPr/>
            </p:nvSpPr>
            <p:spPr>
              <a:xfrm>
                <a:off x="5783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9" name="Google Shape;16579;p22"/>
              <p:cNvSpPr/>
              <p:nvPr/>
            </p:nvSpPr>
            <p:spPr>
              <a:xfrm>
                <a:off x="5935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0" name="Google Shape;16580;p22"/>
              <p:cNvSpPr/>
              <p:nvPr/>
            </p:nvSpPr>
            <p:spPr>
              <a:xfrm>
                <a:off x="6088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1" name="Google Shape;16581;p22"/>
              <p:cNvSpPr/>
              <p:nvPr/>
            </p:nvSpPr>
            <p:spPr>
              <a:xfrm>
                <a:off x="6240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2" name="Google Shape;16582;p22"/>
              <p:cNvSpPr/>
              <p:nvPr/>
            </p:nvSpPr>
            <p:spPr>
              <a:xfrm>
                <a:off x="6393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3" name="Google Shape;16583;p22"/>
              <p:cNvSpPr/>
              <p:nvPr/>
            </p:nvSpPr>
            <p:spPr>
              <a:xfrm>
                <a:off x="6545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4" name="Google Shape;16584;p22"/>
              <p:cNvSpPr/>
              <p:nvPr/>
            </p:nvSpPr>
            <p:spPr>
              <a:xfrm>
                <a:off x="6697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5" name="Google Shape;16585;p22"/>
              <p:cNvSpPr/>
              <p:nvPr/>
            </p:nvSpPr>
            <p:spPr>
              <a:xfrm>
                <a:off x="6850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6" name="Google Shape;16586;p22"/>
              <p:cNvSpPr/>
              <p:nvPr/>
            </p:nvSpPr>
            <p:spPr>
              <a:xfrm>
                <a:off x="7002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7" name="Google Shape;16587;p22"/>
              <p:cNvSpPr/>
              <p:nvPr/>
            </p:nvSpPr>
            <p:spPr>
              <a:xfrm>
                <a:off x="7155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8" name="Google Shape;16588;p22"/>
              <p:cNvSpPr/>
              <p:nvPr/>
            </p:nvSpPr>
            <p:spPr>
              <a:xfrm>
                <a:off x="7307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9" name="Google Shape;16589;p22"/>
              <p:cNvSpPr/>
              <p:nvPr/>
            </p:nvSpPr>
            <p:spPr>
              <a:xfrm>
                <a:off x="7459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0" name="Google Shape;16590;p22"/>
              <p:cNvSpPr/>
              <p:nvPr/>
            </p:nvSpPr>
            <p:spPr>
              <a:xfrm>
                <a:off x="7612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1" name="Google Shape;16591;p22"/>
              <p:cNvSpPr/>
              <p:nvPr/>
            </p:nvSpPr>
            <p:spPr>
              <a:xfrm>
                <a:off x="7764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2" name="Google Shape;16592;p22"/>
              <p:cNvSpPr/>
              <p:nvPr/>
            </p:nvSpPr>
            <p:spPr>
              <a:xfrm>
                <a:off x="7917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3" name="Google Shape;16593;p22"/>
              <p:cNvSpPr/>
              <p:nvPr/>
            </p:nvSpPr>
            <p:spPr>
              <a:xfrm>
                <a:off x="8069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4" name="Google Shape;16594;p22"/>
              <p:cNvSpPr/>
              <p:nvPr/>
            </p:nvSpPr>
            <p:spPr>
              <a:xfrm>
                <a:off x="8221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95" name="Google Shape;16595;p22"/>
            <p:cNvGrpSpPr/>
            <p:nvPr/>
          </p:nvGrpSpPr>
          <p:grpSpPr>
            <a:xfrm>
              <a:off x="1059000" y="1029450"/>
              <a:ext cx="7178400" cy="15600"/>
              <a:chOff x="1059000" y="1101670"/>
              <a:chExt cx="7178400" cy="15600"/>
            </a:xfrm>
          </p:grpSpPr>
          <p:sp>
            <p:nvSpPr>
              <p:cNvPr id="16596" name="Google Shape;16596;p22"/>
              <p:cNvSpPr/>
              <p:nvPr/>
            </p:nvSpPr>
            <p:spPr>
              <a:xfrm>
                <a:off x="1059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7" name="Google Shape;16597;p22"/>
              <p:cNvSpPr/>
              <p:nvPr/>
            </p:nvSpPr>
            <p:spPr>
              <a:xfrm>
                <a:off x="1211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8" name="Google Shape;16598;p22"/>
              <p:cNvSpPr/>
              <p:nvPr/>
            </p:nvSpPr>
            <p:spPr>
              <a:xfrm>
                <a:off x="1363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9" name="Google Shape;16599;p22"/>
              <p:cNvSpPr/>
              <p:nvPr/>
            </p:nvSpPr>
            <p:spPr>
              <a:xfrm>
                <a:off x="1516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0" name="Google Shape;16600;p22"/>
              <p:cNvSpPr/>
              <p:nvPr/>
            </p:nvSpPr>
            <p:spPr>
              <a:xfrm>
                <a:off x="1668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1" name="Google Shape;16601;p22"/>
              <p:cNvSpPr/>
              <p:nvPr/>
            </p:nvSpPr>
            <p:spPr>
              <a:xfrm>
                <a:off x="1821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2" name="Google Shape;16602;p22"/>
              <p:cNvSpPr/>
              <p:nvPr/>
            </p:nvSpPr>
            <p:spPr>
              <a:xfrm>
                <a:off x="1973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3" name="Google Shape;16603;p22"/>
              <p:cNvSpPr/>
              <p:nvPr/>
            </p:nvSpPr>
            <p:spPr>
              <a:xfrm>
                <a:off x="2125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4" name="Google Shape;16604;p22"/>
              <p:cNvSpPr/>
              <p:nvPr/>
            </p:nvSpPr>
            <p:spPr>
              <a:xfrm>
                <a:off x="2278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5" name="Google Shape;16605;p22"/>
              <p:cNvSpPr/>
              <p:nvPr/>
            </p:nvSpPr>
            <p:spPr>
              <a:xfrm>
                <a:off x="2430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6" name="Google Shape;16606;p22"/>
              <p:cNvSpPr/>
              <p:nvPr/>
            </p:nvSpPr>
            <p:spPr>
              <a:xfrm>
                <a:off x="2583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7" name="Google Shape;16607;p22"/>
              <p:cNvSpPr/>
              <p:nvPr/>
            </p:nvSpPr>
            <p:spPr>
              <a:xfrm>
                <a:off x="2735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8" name="Google Shape;16608;p22"/>
              <p:cNvSpPr/>
              <p:nvPr/>
            </p:nvSpPr>
            <p:spPr>
              <a:xfrm>
                <a:off x="2887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9" name="Google Shape;16609;p22"/>
              <p:cNvSpPr/>
              <p:nvPr/>
            </p:nvSpPr>
            <p:spPr>
              <a:xfrm>
                <a:off x="3040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0" name="Google Shape;16610;p22"/>
              <p:cNvSpPr/>
              <p:nvPr/>
            </p:nvSpPr>
            <p:spPr>
              <a:xfrm>
                <a:off x="3192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1" name="Google Shape;16611;p22"/>
              <p:cNvSpPr/>
              <p:nvPr/>
            </p:nvSpPr>
            <p:spPr>
              <a:xfrm>
                <a:off x="3345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2" name="Google Shape;16612;p22"/>
              <p:cNvSpPr/>
              <p:nvPr/>
            </p:nvSpPr>
            <p:spPr>
              <a:xfrm>
                <a:off x="3497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3" name="Google Shape;16613;p22"/>
              <p:cNvSpPr/>
              <p:nvPr/>
            </p:nvSpPr>
            <p:spPr>
              <a:xfrm>
                <a:off x="3649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4" name="Google Shape;16614;p22"/>
              <p:cNvSpPr/>
              <p:nvPr/>
            </p:nvSpPr>
            <p:spPr>
              <a:xfrm>
                <a:off x="3802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5" name="Google Shape;16615;p22"/>
              <p:cNvSpPr/>
              <p:nvPr/>
            </p:nvSpPr>
            <p:spPr>
              <a:xfrm>
                <a:off x="3954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6" name="Google Shape;16616;p22"/>
              <p:cNvSpPr/>
              <p:nvPr/>
            </p:nvSpPr>
            <p:spPr>
              <a:xfrm>
                <a:off x="4107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7" name="Google Shape;16617;p22"/>
              <p:cNvSpPr/>
              <p:nvPr/>
            </p:nvSpPr>
            <p:spPr>
              <a:xfrm>
                <a:off x="4259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8" name="Google Shape;16618;p22"/>
              <p:cNvSpPr/>
              <p:nvPr/>
            </p:nvSpPr>
            <p:spPr>
              <a:xfrm>
                <a:off x="4411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9" name="Google Shape;16619;p22"/>
              <p:cNvSpPr/>
              <p:nvPr/>
            </p:nvSpPr>
            <p:spPr>
              <a:xfrm>
                <a:off x="4564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0" name="Google Shape;16620;p22"/>
              <p:cNvSpPr/>
              <p:nvPr/>
            </p:nvSpPr>
            <p:spPr>
              <a:xfrm>
                <a:off x="4716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1" name="Google Shape;16621;p22"/>
              <p:cNvSpPr/>
              <p:nvPr/>
            </p:nvSpPr>
            <p:spPr>
              <a:xfrm>
                <a:off x="4869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2" name="Google Shape;16622;p22"/>
              <p:cNvSpPr/>
              <p:nvPr/>
            </p:nvSpPr>
            <p:spPr>
              <a:xfrm>
                <a:off x="5021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3" name="Google Shape;16623;p22"/>
              <p:cNvSpPr/>
              <p:nvPr/>
            </p:nvSpPr>
            <p:spPr>
              <a:xfrm>
                <a:off x="5173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4" name="Google Shape;16624;p22"/>
              <p:cNvSpPr/>
              <p:nvPr/>
            </p:nvSpPr>
            <p:spPr>
              <a:xfrm>
                <a:off x="5326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5" name="Google Shape;16625;p22"/>
              <p:cNvSpPr/>
              <p:nvPr/>
            </p:nvSpPr>
            <p:spPr>
              <a:xfrm>
                <a:off x="5478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6" name="Google Shape;16626;p22"/>
              <p:cNvSpPr/>
              <p:nvPr/>
            </p:nvSpPr>
            <p:spPr>
              <a:xfrm>
                <a:off x="5631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7" name="Google Shape;16627;p22"/>
              <p:cNvSpPr/>
              <p:nvPr/>
            </p:nvSpPr>
            <p:spPr>
              <a:xfrm>
                <a:off x="5783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8" name="Google Shape;16628;p22"/>
              <p:cNvSpPr/>
              <p:nvPr/>
            </p:nvSpPr>
            <p:spPr>
              <a:xfrm>
                <a:off x="5935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9" name="Google Shape;16629;p22"/>
              <p:cNvSpPr/>
              <p:nvPr/>
            </p:nvSpPr>
            <p:spPr>
              <a:xfrm>
                <a:off x="6088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0" name="Google Shape;16630;p22"/>
              <p:cNvSpPr/>
              <p:nvPr/>
            </p:nvSpPr>
            <p:spPr>
              <a:xfrm>
                <a:off x="6240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1" name="Google Shape;16631;p22"/>
              <p:cNvSpPr/>
              <p:nvPr/>
            </p:nvSpPr>
            <p:spPr>
              <a:xfrm>
                <a:off x="6393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2" name="Google Shape;16632;p22"/>
              <p:cNvSpPr/>
              <p:nvPr/>
            </p:nvSpPr>
            <p:spPr>
              <a:xfrm>
                <a:off x="6545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3" name="Google Shape;16633;p22"/>
              <p:cNvSpPr/>
              <p:nvPr/>
            </p:nvSpPr>
            <p:spPr>
              <a:xfrm>
                <a:off x="6697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4" name="Google Shape;16634;p22"/>
              <p:cNvSpPr/>
              <p:nvPr/>
            </p:nvSpPr>
            <p:spPr>
              <a:xfrm>
                <a:off x="6850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5" name="Google Shape;16635;p22"/>
              <p:cNvSpPr/>
              <p:nvPr/>
            </p:nvSpPr>
            <p:spPr>
              <a:xfrm>
                <a:off x="7002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6" name="Google Shape;16636;p22"/>
              <p:cNvSpPr/>
              <p:nvPr/>
            </p:nvSpPr>
            <p:spPr>
              <a:xfrm>
                <a:off x="7155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7" name="Google Shape;16637;p22"/>
              <p:cNvSpPr/>
              <p:nvPr/>
            </p:nvSpPr>
            <p:spPr>
              <a:xfrm>
                <a:off x="7307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8" name="Google Shape;16638;p22"/>
              <p:cNvSpPr/>
              <p:nvPr/>
            </p:nvSpPr>
            <p:spPr>
              <a:xfrm>
                <a:off x="7459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9" name="Google Shape;16639;p22"/>
              <p:cNvSpPr/>
              <p:nvPr/>
            </p:nvSpPr>
            <p:spPr>
              <a:xfrm>
                <a:off x="7612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0" name="Google Shape;16640;p22"/>
              <p:cNvSpPr/>
              <p:nvPr/>
            </p:nvSpPr>
            <p:spPr>
              <a:xfrm>
                <a:off x="7764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1" name="Google Shape;16641;p22"/>
              <p:cNvSpPr/>
              <p:nvPr/>
            </p:nvSpPr>
            <p:spPr>
              <a:xfrm>
                <a:off x="7917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2" name="Google Shape;16642;p22"/>
              <p:cNvSpPr/>
              <p:nvPr/>
            </p:nvSpPr>
            <p:spPr>
              <a:xfrm>
                <a:off x="8069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3" name="Google Shape;16643;p22"/>
              <p:cNvSpPr/>
              <p:nvPr/>
            </p:nvSpPr>
            <p:spPr>
              <a:xfrm>
                <a:off x="8221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44" name="Google Shape;16644;p22"/>
            <p:cNvGrpSpPr/>
            <p:nvPr/>
          </p:nvGrpSpPr>
          <p:grpSpPr>
            <a:xfrm>
              <a:off x="1059000" y="1221263"/>
              <a:ext cx="7178400" cy="15600"/>
              <a:chOff x="1059000" y="1365703"/>
              <a:chExt cx="7178400" cy="15600"/>
            </a:xfrm>
          </p:grpSpPr>
          <p:sp>
            <p:nvSpPr>
              <p:cNvPr id="16645" name="Google Shape;16645;p22"/>
              <p:cNvSpPr/>
              <p:nvPr/>
            </p:nvSpPr>
            <p:spPr>
              <a:xfrm>
                <a:off x="1059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6" name="Google Shape;16646;p22"/>
              <p:cNvSpPr/>
              <p:nvPr/>
            </p:nvSpPr>
            <p:spPr>
              <a:xfrm>
                <a:off x="1211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7" name="Google Shape;16647;p22"/>
              <p:cNvSpPr/>
              <p:nvPr/>
            </p:nvSpPr>
            <p:spPr>
              <a:xfrm>
                <a:off x="1363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8" name="Google Shape;16648;p22"/>
              <p:cNvSpPr/>
              <p:nvPr/>
            </p:nvSpPr>
            <p:spPr>
              <a:xfrm>
                <a:off x="1516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9" name="Google Shape;16649;p22"/>
              <p:cNvSpPr/>
              <p:nvPr/>
            </p:nvSpPr>
            <p:spPr>
              <a:xfrm>
                <a:off x="1668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0" name="Google Shape;16650;p22"/>
              <p:cNvSpPr/>
              <p:nvPr/>
            </p:nvSpPr>
            <p:spPr>
              <a:xfrm>
                <a:off x="1821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1" name="Google Shape;16651;p22"/>
              <p:cNvSpPr/>
              <p:nvPr/>
            </p:nvSpPr>
            <p:spPr>
              <a:xfrm>
                <a:off x="1973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2" name="Google Shape;16652;p22"/>
              <p:cNvSpPr/>
              <p:nvPr/>
            </p:nvSpPr>
            <p:spPr>
              <a:xfrm>
                <a:off x="2125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3" name="Google Shape;16653;p22"/>
              <p:cNvSpPr/>
              <p:nvPr/>
            </p:nvSpPr>
            <p:spPr>
              <a:xfrm>
                <a:off x="2278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4" name="Google Shape;16654;p22"/>
              <p:cNvSpPr/>
              <p:nvPr/>
            </p:nvSpPr>
            <p:spPr>
              <a:xfrm>
                <a:off x="2430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5" name="Google Shape;16655;p22"/>
              <p:cNvSpPr/>
              <p:nvPr/>
            </p:nvSpPr>
            <p:spPr>
              <a:xfrm>
                <a:off x="2583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6" name="Google Shape;16656;p22"/>
              <p:cNvSpPr/>
              <p:nvPr/>
            </p:nvSpPr>
            <p:spPr>
              <a:xfrm>
                <a:off x="2735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7" name="Google Shape;16657;p22"/>
              <p:cNvSpPr/>
              <p:nvPr/>
            </p:nvSpPr>
            <p:spPr>
              <a:xfrm>
                <a:off x="2887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8" name="Google Shape;16658;p22"/>
              <p:cNvSpPr/>
              <p:nvPr/>
            </p:nvSpPr>
            <p:spPr>
              <a:xfrm>
                <a:off x="3040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9" name="Google Shape;16659;p22"/>
              <p:cNvSpPr/>
              <p:nvPr/>
            </p:nvSpPr>
            <p:spPr>
              <a:xfrm>
                <a:off x="3192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0" name="Google Shape;16660;p22"/>
              <p:cNvSpPr/>
              <p:nvPr/>
            </p:nvSpPr>
            <p:spPr>
              <a:xfrm>
                <a:off x="3345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1" name="Google Shape;16661;p22"/>
              <p:cNvSpPr/>
              <p:nvPr/>
            </p:nvSpPr>
            <p:spPr>
              <a:xfrm>
                <a:off x="3497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2" name="Google Shape;16662;p22"/>
              <p:cNvSpPr/>
              <p:nvPr/>
            </p:nvSpPr>
            <p:spPr>
              <a:xfrm>
                <a:off x="3649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3" name="Google Shape;16663;p22"/>
              <p:cNvSpPr/>
              <p:nvPr/>
            </p:nvSpPr>
            <p:spPr>
              <a:xfrm>
                <a:off x="3802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4" name="Google Shape;16664;p22"/>
              <p:cNvSpPr/>
              <p:nvPr/>
            </p:nvSpPr>
            <p:spPr>
              <a:xfrm>
                <a:off x="3954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5" name="Google Shape;16665;p22"/>
              <p:cNvSpPr/>
              <p:nvPr/>
            </p:nvSpPr>
            <p:spPr>
              <a:xfrm>
                <a:off x="4107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6" name="Google Shape;16666;p22"/>
              <p:cNvSpPr/>
              <p:nvPr/>
            </p:nvSpPr>
            <p:spPr>
              <a:xfrm>
                <a:off x="4259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7" name="Google Shape;16667;p22"/>
              <p:cNvSpPr/>
              <p:nvPr/>
            </p:nvSpPr>
            <p:spPr>
              <a:xfrm>
                <a:off x="4411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8" name="Google Shape;16668;p22"/>
              <p:cNvSpPr/>
              <p:nvPr/>
            </p:nvSpPr>
            <p:spPr>
              <a:xfrm>
                <a:off x="4564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9" name="Google Shape;16669;p22"/>
              <p:cNvSpPr/>
              <p:nvPr/>
            </p:nvSpPr>
            <p:spPr>
              <a:xfrm>
                <a:off x="4716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0" name="Google Shape;16670;p22"/>
              <p:cNvSpPr/>
              <p:nvPr/>
            </p:nvSpPr>
            <p:spPr>
              <a:xfrm>
                <a:off x="4869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1" name="Google Shape;16671;p22"/>
              <p:cNvSpPr/>
              <p:nvPr/>
            </p:nvSpPr>
            <p:spPr>
              <a:xfrm>
                <a:off x="5021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2" name="Google Shape;16672;p22"/>
              <p:cNvSpPr/>
              <p:nvPr/>
            </p:nvSpPr>
            <p:spPr>
              <a:xfrm>
                <a:off x="5173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3" name="Google Shape;16673;p22"/>
              <p:cNvSpPr/>
              <p:nvPr/>
            </p:nvSpPr>
            <p:spPr>
              <a:xfrm>
                <a:off x="5326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4" name="Google Shape;16674;p22"/>
              <p:cNvSpPr/>
              <p:nvPr/>
            </p:nvSpPr>
            <p:spPr>
              <a:xfrm>
                <a:off x="5478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5" name="Google Shape;16675;p22"/>
              <p:cNvSpPr/>
              <p:nvPr/>
            </p:nvSpPr>
            <p:spPr>
              <a:xfrm>
                <a:off x="5631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6" name="Google Shape;16676;p22"/>
              <p:cNvSpPr/>
              <p:nvPr/>
            </p:nvSpPr>
            <p:spPr>
              <a:xfrm>
                <a:off x="5783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7" name="Google Shape;16677;p22"/>
              <p:cNvSpPr/>
              <p:nvPr/>
            </p:nvSpPr>
            <p:spPr>
              <a:xfrm>
                <a:off x="5935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8" name="Google Shape;16678;p22"/>
              <p:cNvSpPr/>
              <p:nvPr/>
            </p:nvSpPr>
            <p:spPr>
              <a:xfrm>
                <a:off x="6088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9" name="Google Shape;16679;p22"/>
              <p:cNvSpPr/>
              <p:nvPr/>
            </p:nvSpPr>
            <p:spPr>
              <a:xfrm>
                <a:off x="6240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0" name="Google Shape;16680;p22"/>
              <p:cNvSpPr/>
              <p:nvPr/>
            </p:nvSpPr>
            <p:spPr>
              <a:xfrm>
                <a:off x="6393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1" name="Google Shape;16681;p22"/>
              <p:cNvSpPr/>
              <p:nvPr/>
            </p:nvSpPr>
            <p:spPr>
              <a:xfrm>
                <a:off x="6545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2" name="Google Shape;16682;p22"/>
              <p:cNvSpPr/>
              <p:nvPr/>
            </p:nvSpPr>
            <p:spPr>
              <a:xfrm>
                <a:off x="6697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3" name="Google Shape;16683;p22"/>
              <p:cNvSpPr/>
              <p:nvPr/>
            </p:nvSpPr>
            <p:spPr>
              <a:xfrm>
                <a:off x="6850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4" name="Google Shape;16684;p22"/>
              <p:cNvSpPr/>
              <p:nvPr/>
            </p:nvSpPr>
            <p:spPr>
              <a:xfrm>
                <a:off x="7002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5" name="Google Shape;16685;p22"/>
              <p:cNvSpPr/>
              <p:nvPr/>
            </p:nvSpPr>
            <p:spPr>
              <a:xfrm>
                <a:off x="7155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6" name="Google Shape;16686;p22"/>
              <p:cNvSpPr/>
              <p:nvPr/>
            </p:nvSpPr>
            <p:spPr>
              <a:xfrm>
                <a:off x="7307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7" name="Google Shape;16687;p22"/>
              <p:cNvSpPr/>
              <p:nvPr/>
            </p:nvSpPr>
            <p:spPr>
              <a:xfrm>
                <a:off x="7459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8" name="Google Shape;16688;p22"/>
              <p:cNvSpPr/>
              <p:nvPr/>
            </p:nvSpPr>
            <p:spPr>
              <a:xfrm>
                <a:off x="7612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9" name="Google Shape;16689;p22"/>
              <p:cNvSpPr/>
              <p:nvPr/>
            </p:nvSpPr>
            <p:spPr>
              <a:xfrm>
                <a:off x="7764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0" name="Google Shape;16690;p22"/>
              <p:cNvSpPr/>
              <p:nvPr/>
            </p:nvSpPr>
            <p:spPr>
              <a:xfrm>
                <a:off x="7917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1" name="Google Shape;16691;p22"/>
              <p:cNvSpPr/>
              <p:nvPr/>
            </p:nvSpPr>
            <p:spPr>
              <a:xfrm>
                <a:off x="8069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2" name="Google Shape;16692;p22"/>
              <p:cNvSpPr/>
              <p:nvPr/>
            </p:nvSpPr>
            <p:spPr>
              <a:xfrm>
                <a:off x="8221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93" name="Google Shape;16693;p22"/>
            <p:cNvGrpSpPr/>
            <p:nvPr/>
          </p:nvGrpSpPr>
          <p:grpSpPr>
            <a:xfrm>
              <a:off x="1059000" y="1413075"/>
              <a:ext cx="7178400" cy="15600"/>
              <a:chOff x="1059000" y="1629736"/>
              <a:chExt cx="7178400" cy="15600"/>
            </a:xfrm>
          </p:grpSpPr>
          <p:sp>
            <p:nvSpPr>
              <p:cNvPr id="16694" name="Google Shape;16694;p22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5" name="Google Shape;16695;p22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6" name="Google Shape;16696;p22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7" name="Google Shape;16697;p22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8" name="Google Shape;16698;p22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9" name="Google Shape;16699;p22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0" name="Google Shape;16700;p22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1" name="Google Shape;16701;p22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2" name="Google Shape;16702;p22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3" name="Google Shape;16703;p22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4" name="Google Shape;16704;p22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5" name="Google Shape;16705;p22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6" name="Google Shape;16706;p22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7" name="Google Shape;16707;p22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8" name="Google Shape;16708;p22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9" name="Google Shape;16709;p22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0" name="Google Shape;16710;p22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1" name="Google Shape;16711;p22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2" name="Google Shape;16712;p22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3" name="Google Shape;16713;p22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4" name="Google Shape;16714;p22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5" name="Google Shape;16715;p22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6" name="Google Shape;16716;p22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7" name="Google Shape;16717;p22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8" name="Google Shape;16718;p22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9" name="Google Shape;16719;p22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0" name="Google Shape;16720;p22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1" name="Google Shape;16721;p22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2" name="Google Shape;16722;p22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3" name="Google Shape;16723;p22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4" name="Google Shape;16724;p22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5" name="Google Shape;16725;p22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6" name="Google Shape;16726;p22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7" name="Google Shape;16727;p22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8" name="Google Shape;16728;p22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9" name="Google Shape;16729;p22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0" name="Google Shape;16730;p22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1" name="Google Shape;16731;p22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2" name="Google Shape;16732;p22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3" name="Google Shape;16733;p22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4" name="Google Shape;16734;p22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5" name="Google Shape;16735;p22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6" name="Google Shape;16736;p22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7" name="Google Shape;16737;p22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8" name="Google Shape;16738;p22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9" name="Google Shape;16739;p22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0" name="Google Shape;16740;p22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1" name="Google Shape;16741;p22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42" name="Google Shape;16742;p22"/>
            <p:cNvGrpSpPr/>
            <p:nvPr/>
          </p:nvGrpSpPr>
          <p:grpSpPr>
            <a:xfrm>
              <a:off x="1059000" y="1796700"/>
              <a:ext cx="7178400" cy="15600"/>
              <a:chOff x="1059000" y="1893768"/>
              <a:chExt cx="7178400" cy="15600"/>
            </a:xfrm>
          </p:grpSpPr>
          <p:sp>
            <p:nvSpPr>
              <p:cNvPr id="16743" name="Google Shape;16743;p22"/>
              <p:cNvSpPr/>
              <p:nvPr/>
            </p:nvSpPr>
            <p:spPr>
              <a:xfrm>
                <a:off x="1059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4" name="Google Shape;16744;p22"/>
              <p:cNvSpPr/>
              <p:nvPr/>
            </p:nvSpPr>
            <p:spPr>
              <a:xfrm>
                <a:off x="1211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5" name="Google Shape;16745;p22"/>
              <p:cNvSpPr/>
              <p:nvPr/>
            </p:nvSpPr>
            <p:spPr>
              <a:xfrm>
                <a:off x="1363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6" name="Google Shape;16746;p22"/>
              <p:cNvSpPr/>
              <p:nvPr/>
            </p:nvSpPr>
            <p:spPr>
              <a:xfrm>
                <a:off x="1516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7" name="Google Shape;16747;p22"/>
              <p:cNvSpPr/>
              <p:nvPr/>
            </p:nvSpPr>
            <p:spPr>
              <a:xfrm>
                <a:off x="1668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8" name="Google Shape;16748;p22"/>
              <p:cNvSpPr/>
              <p:nvPr/>
            </p:nvSpPr>
            <p:spPr>
              <a:xfrm>
                <a:off x="1821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9" name="Google Shape;16749;p22"/>
              <p:cNvSpPr/>
              <p:nvPr/>
            </p:nvSpPr>
            <p:spPr>
              <a:xfrm>
                <a:off x="1973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0" name="Google Shape;16750;p22"/>
              <p:cNvSpPr/>
              <p:nvPr/>
            </p:nvSpPr>
            <p:spPr>
              <a:xfrm>
                <a:off x="2125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1" name="Google Shape;16751;p22"/>
              <p:cNvSpPr/>
              <p:nvPr/>
            </p:nvSpPr>
            <p:spPr>
              <a:xfrm>
                <a:off x="2278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2" name="Google Shape;16752;p22"/>
              <p:cNvSpPr/>
              <p:nvPr/>
            </p:nvSpPr>
            <p:spPr>
              <a:xfrm>
                <a:off x="2430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3" name="Google Shape;16753;p22"/>
              <p:cNvSpPr/>
              <p:nvPr/>
            </p:nvSpPr>
            <p:spPr>
              <a:xfrm>
                <a:off x="2583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4" name="Google Shape;16754;p22"/>
              <p:cNvSpPr/>
              <p:nvPr/>
            </p:nvSpPr>
            <p:spPr>
              <a:xfrm>
                <a:off x="2735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5" name="Google Shape;16755;p22"/>
              <p:cNvSpPr/>
              <p:nvPr/>
            </p:nvSpPr>
            <p:spPr>
              <a:xfrm>
                <a:off x="2887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6" name="Google Shape;16756;p22"/>
              <p:cNvSpPr/>
              <p:nvPr/>
            </p:nvSpPr>
            <p:spPr>
              <a:xfrm>
                <a:off x="3040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7" name="Google Shape;16757;p22"/>
              <p:cNvSpPr/>
              <p:nvPr/>
            </p:nvSpPr>
            <p:spPr>
              <a:xfrm>
                <a:off x="3192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8" name="Google Shape;16758;p22"/>
              <p:cNvSpPr/>
              <p:nvPr/>
            </p:nvSpPr>
            <p:spPr>
              <a:xfrm>
                <a:off x="3345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9" name="Google Shape;16759;p22"/>
              <p:cNvSpPr/>
              <p:nvPr/>
            </p:nvSpPr>
            <p:spPr>
              <a:xfrm>
                <a:off x="3497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0" name="Google Shape;16760;p22"/>
              <p:cNvSpPr/>
              <p:nvPr/>
            </p:nvSpPr>
            <p:spPr>
              <a:xfrm>
                <a:off x="3649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1" name="Google Shape;16761;p22"/>
              <p:cNvSpPr/>
              <p:nvPr/>
            </p:nvSpPr>
            <p:spPr>
              <a:xfrm>
                <a:off x="3802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2" name="Google Shape;16762;p22"/>
              <p:cNvSpPr/>
              <p:nvPr/>
            </p:nvSpPr>
            <p:spPr>
              <a:xfrm>
                <a:off x="3954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3" name="Google Shape;16763;p22"/>
              <p:cNvSpPr/>
              <p:nvPr/>
            </p:nvSpPr>
            <p:spPr>
              <a:xfrm>
                <a:off x="4107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4" name="Google Shape;16764;p22"/>
              <p:cNvSpPr/>
              <p:nvPr/>
            </p:nvSpPr>
            <p:spPr>
              <a:xfrm>
                <a:off x="4259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5" name="Google Shape;16765;p22"/>
              <p:cNvSpPr/>
              <p:nvPr/>
            </p:nvSpPr>
            <p:spPr>
              <a:xfrm>
                <a:off x="4411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6" name="Google Shape;16766;p22"/>
              <p:cNvSpPr/>
              <p:nvPr/>
            </p:nvSpPr>
            <p:spPr>
              <a:xfrm>
                <a:off x="4564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7" name="Google Shape;16767;p22"/>
              <p:cNvSpPr/>
              <p:nvPr/>
            </p:nvSpPr>
            <p:spPr>
              <a:xfrm>
                <a:off x="4716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8" name="Google Shape;16768;p22"/>
              <p:cNvSpPr/>
              <p:nvPr/>
            </p:nvSpPr>
            <p:spPr>
              <a:xfrm>
                <a:off x="4869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9" name="Google Shape;16769;p22"/>
              <p:cNvSpPr/>
              <p:nvPr/>
            </p:nvSpPr>
            <p:spPr>
              <a:xfrm>
                <a:off x="5021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0" name="Google Shape;16770;p22"/>
              <p:cNvSpPr/>
              <p:nvPr/>
            </p:nvSpPr>
            <p:spPr>
              <a:xfrm>
                <a:off x="5173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1" name="Google Shape;16771;p22"/>
              <p:cNvSpPr/>
              <p:nvPr/>
            </p:nvSpPr>
            <p:spPr>
              <a:xfrm>
                <a:off x="5326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2" name="Google Shape;16772;p22"/>
              <p:cNvSpPr/>
              <p:nvPr/>
            </p:nvSpPr>
            <p:spPr>
              <a:xfrm>
                <a:off x="5478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3" name="Google Shape;16773;p22"/>
              <p:cNvSpPr/>
              <p:nvPr/>
            </p:nvSpPr>
            <p:spPr>
              <a:xfrm>
                <a:off x="5631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4" name="Google Shape;16774;p22"/>
              <p:cNvSpPr/>
              <p:nvPr/>
            </p:nvSpPr>
            <p:spPr>
              <a:xfrm>
                <a:off x="5783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5" name="Google Shape;16775;p22"/>
              <p:cNvSpPr/>
              <p:nvPr/>
            </p:nvSpPr>
            <p:spPr>
              <a:xfrm>
                <a:off x="5935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6" name="Google Shape;16776;p22"/>
              <p:cNvSpPr/>
              <p:nvPr/>
            </p:nvSpPr>
            <p:spPr>
              <a:xfrm>
                <a:off x="6088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7" name="Google Shape;16777;p22"/>
              <p:cNvSpPr/>
              <p:nvPr/>
            </p:nvSpPr>
            <p:spPr>
              <a:xfrm>
                <a:off x="6240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8" name="Google Shape;16778;p22"/>
              <p:cNvSpPr/>
              <p:nvPr/>
            </p:nvSpPr>
            <p:spPr>
              <a:xfrm>
                <a:off x="6393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9" name="Google Shape;16779;p22"/>
              <p:cNvSpPr/>
              <p:nvPr/>
            </p:nvSpPr>
            <p:spPr>
              <a:xfrm>
                <a:off x="6545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0" name="Google Shape;16780;p22"/>
              <p:cNvSpPr/>
              <p:nvPr/>
            </p:nvSpPr>
            <p:spPr>
              <a:xfrm>
                <a:off x="6697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1" name="Google Shape;16781;p22"/>
              <p:cNvSpPr/>
              <p:nvPr/>
            </p:nvSpPr>
            <p:spPr>
              <a:xfrm>
                <a:off x="6850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2" name="Google Shape;16782;p22"/>
              <p:cNvSpPr/>
              <p:nvPr/>
            </p:nvSpPr>
            <p:spPr>
              <a:xfrm>
                <a:off x="7002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3" name="Google Shape;16783;p22"/>
              <p:cNvSpPr/>
              <p:nvPr/>
            </p:nvSpPr>
            <p:spPr>
              <a:xfrm>
                <a:off x="7155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4" name="Google Shape;16784;p22"/>
              <p:cNvSpPr/>
              <p:nvPr/>
            </p:nvSpPr>
            <p:spPr>
              <a:xfrm>
                <a:off x="7307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5" name="Google Shape;16785;p22"/>
              <p:cNvSpPr/>
              <p:nvPr/>
            </p:nvSpPr>
            <p:spPr>
              <a:xfrm>
                <a:off x="7459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6" name="Google Shape;16786;p22"/>
              <p:cNvSpPr/>
              <p:nvPr/>
            </p:nvSpPr>
            <p:spPr>
              <a:xfrm>
                <a:off x="7612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7" name="Google Shape;16787;p22"/>
              <p:cNvSpPr/>
              <p:nvPr/>
            </p:nvSpPr>
            <p:spPr>
              <a:xfrm>
                <a:off x="7764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8" name="Google Shape;16788;p22"/>
              <p:cNvSpPr/>
              <p:nvPr/>
            </p:nvSpPr>
            <p:spPr>
              <a:xfrm>
                <a:off x="7917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9" name="Google Shape;16789;p22"/>
              <p:cNvSpPr/>
              <p:nvPr/>
            </p:nvSpPr>
            <p:spPr>
              <a:xfrm>
                <a:off x="8069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0" name="Google Shape;16790;p22"/>
              <p:cNvSpPr/>
              <p:nvPr/>
            </p:nvSpPr>
            <p:spPr>
              <a:xfrm>
                <a:off x="8221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91" name="Google Shape;16791;p22"/>
            <p:cNvGrpSpPr/>
            <p:nvPr/>
          </p:nvGrpSpPr>
          <p:grpSpPr>
            <a:xfrm>
              <a:off x="1059000" y="1988513"/>
              <a:ext cx="7178400" cy="15600"/>
              <a:chOff x="1059000" y="2157801"/>
              <a:chExt cx="7178400" cy="15600"/>
            </a:xfrm>
          </p:grpSpPr>
          <p:sp>
            <p:nvSpPr>
              <p:cNvPr id="16792" name="Google Shape;16792;p22"/>
              <p:cNvSpPr/>
              <p:nvPr/>
            </p:nvSpPr>
            <p:spPr>
              <a:xfrm>
                <a:off x="105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3" name="Google Shape;16793;p22"/>
              <p:cNvSpPr/>
              <p:nvPr/>
            </p:nvSpPr>
            <p:spPr>
              <a:xfrm>
                <a:off x="121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4" name="Google Shape;16794;p22"/>
              <p:cNvSpPr/>
              <p:nvPr/>
            </p:nvSpPr>
            <p:spPr>
              <a:xfrm>
                <a:off x="136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5" name="Google Shape;16795;p22"/>
              <p:cNvSpPr/>
              <p:nvPr/>
            </p:nvSpPr>
            <p:spPr>
              <a:xfrm>
                <a:off x="151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6" name="Google Shape;16796;p22"/>
              <p:cNvSpPr/>
              <p:nvPr/>
            </p:nvSpPr>
            <p:spPr>
              <a:xfrm>
                <a:off x="166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7" name="Google Shape;16797;p22"/>
              <p:cNvSpPr/>
              <p:nvPr/>
            </p:nvSpPr>
            <p:spPr>
              <a:xfrm>
                <a:off x="182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8" name="Google Shape;16798;p22"/>
              <p:cNvSpPr/>
              <p:nvPr/>
            </p:nvSpPr>
            <p:spPr>
              <a:xfrm>
                <a:off x="197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9" name="Google Shape;16799;p22"/>
              <p:cNvSpPr/>
              <p:nvPr/>
            </p:nvSpPr>
            <p:spPr>
              <a:xfrm>
                <a:off x="212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0" name="Google Shape;16800;p22"/>
              <p:cNvSpPr/>
              <p:nvPr/>
            </p:nvSpPr>
            <p:spPr>
              <a:xfrm>
                <a:off x="227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1" name="Google Shape;16801;p22"/>
              <p:cNvSpPr/>
              <p:nvPr/>
            </p:nvSpPr>
            <p:spPr>
              <a:xfrm>
                <a:off x="243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2" name="Google Shape;16802;p22"/>
              <p:cNvSpPr/>
              <p:nvPr/>
            </p:nvSpPr>
            <p:spPr>
              <a:xfrm>
                <a:off x="258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3" name="Google Shape;16803;p22"/>
              <p:cNvSpPr/>
              <p:nvPr/>
            </p:nvSpPr>
            <p:spPr>
              <a:xfrm>
                <a:off x="273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4" name="Google Shape;16804;p22"/>
              <p:cNvSpPr/>
              <p:nvPr/>
            </p:nvSpPr>
            <p:spPr>
              <a:xfrm>
                <a:off x="288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5" name="Google Shape;16805;p22"/>
              <p:cNvSpPr/>
              <p:nvPr/>
            </p:nvSpPr>
            <p:spPr>
              <a:xfrm>
                <a:off x="304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6" name="Google Shape;16806;p22"/>
              <p:cNvSpPr/>
              <p:nvPr/>
            </p:nvSpPr>
            <p:spPr>
              <a:xfrm>
                <a:off x="319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7" name="Google Shape;16807;p22"/>
              <p:cNvSpPr/>
              <p:nvPr/>
            </p:nvSpPr>
            <p:spPr>
              <a:xfrm>
                <a:off x="334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8" name="Google Shape;16808;p22"/>
              <p:cNvSpPr/>
              <p:nvPr/>
            </p:nvSpPr>
            <p:spPr>
              <a:xfrm>
                <a:off x="349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9" name="Google Shape;16809;p22"/>
              <p:cNvSpPr/>
              <p:nvPr/>
            </p:nvSpPr>
            <p:spPr>
              <a:xfrm>
                <a:off x="364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0" name="Google Shape;16810;p22"/>
              <p:cNvSpPr/>
              <p:nvPr/>
            </p:nvSpPr>
            <p:spPr>
              <a:xfrm>
                <a:off x="380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1" name="Google Shape;16811;p22"/>
              <p:cNvSpPr/>
              <p:nvPr/>
            </p:nvSpPr>
            <p:spPr>
              <a:xfrm>
                <a:off x="395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2" name="Google Shape;16812;p22"/>
              <p:cNvSpPr/>
              <p:nvPr/>
            </p:nvSpPr>
            <p:spPr>
              <a:xfrm>
                <a:off x="410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3" name="Google Shape;16813;p22"/>
              <p:cNvSpPr/>
              <p:nvPr/>
            </p:nvSpPr>
            <p:spPr>
              <a:xfrm>
                <a:off x="425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4" name="Google Shape;16814;p22"/>
              <p:cNvSpPr/>
              <p:nvPr/>
            </p:nvSpPr>
            <p:spPr>
              <a:xfrm>
                <a:off x="441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5" name="Google Shape;16815;p22"/>
              <p:cNvSpPr/>
              <p:nvPr/>
            </p:nvSpPr>
            <p:spPr>
              <a:xfrm>
                <a:off x="4564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6" name="Google Shape;16816;p22"/>
              <p:cNvSpPr/>
              <p:nvPr/>
            </p:nvSpPr>
            <p:spPr>
              <a:xfrm>
                <a:off x="4716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7" name="Google Shape;16817;p22"/>
              <p:cNvSpPr/>
              <p:nvPr/>
            </p:nvSpPr>
            <p:spPr>
              <a:xfrm>
                <a:off x="486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8" name="Google Shape;16818;p22"/>
              <p:cNvSpPr/>
              <p:nvPr/>
            </p:nvSpPr>
            <p:spPr>
              <a:xfrm>
                <a:off x="502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9" name="Google Shape;16819;p22"/>
              <p:cNvSpPr/>
              <p:nvPr/>
            </p:nvSpPr>
            <p:spPr>
              <a:xfrm>
                <a:off x="517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0" name="Google Shape;16820;p22"/>
              <p:cNvSpPr/>
              <p:nvPr/>
            </p:nvSpPr>
            <p:spPr>
              <a:xfrm>
                <a:off x="532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1" name="Google Shape;16821;p22"/>
              <p:cNvSpPr/>
              <p:nvPr/>
            </p:nvSpPr>
            <p:spPr>
              <a:xfrm>
                <a:off x="547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2" name="Google Shape;16822;p22"/>
              <p:cNvSpPr/>
              <p:nvPr/>
            </p:nvSpPr>
            <p:spPr>
              <a:xfrm>
                <a:off x="563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3" name="Google Shape;16823;p22"/>
              <p:cNvSpPr/>
              <p:nvPr/>
            </p:nvSpPr>
            <p:spPr>
              <a:xfrm>
                <a:off x="578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4" name="Google Shape;16824;p22"/>
              <p:cNvSpPr/>
              <p:nvPr/>
            </p:nvSpPr>
            <p:spPr>
              <a:xfrm>
                <a:off x="593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5" name="Google Shape;16825;p22"/>
              <p:cNvSpPr/>
              <p:nvPr/>
            </p:nvSpPr>
            <p:spPr>
              <a:xfrm>
                <a:off x="608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6" name="Google Shape;16826;p22"/>
              <p:cNvSpPr/>
              <p:nvPr/>
            </p:nvSpPr>
            <p:spPr>
              <a:xfrm>
                <a:off x="624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7" name="Google Shape;16827;p22"/>
              <p:cNvSpPr/>
              <p:nvPr/>
            </p:nvSpPr>
            <p:spPr>
              <a:xfrm>
                <a:off x="639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8" name="Google Shape;16828;p22"/>
              <p:cNvSpPr/>
              <p:nvPr/>
            </p:nvSpPr>
            <p:spPr>
              <a:xfrm>
                <a:off x="654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9" name="Google Shape;16829;p22"/>
              <p:cNvSpPr/>
              <p:nvPr/>
            </p:nvSpPr>
            <p:spPr>
              <a:xfrm>
                <a:off x="669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0" name="Google Shape;16830;p22"/>
              <p:cNvSpPr/>
              <p:nvPr/>
            </p:nvSpPr>
            <p:spPr>
              <a:xfrm>
                <a:off x="685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1" name="Google Shape;16831;p22"/>
              <p:cNvSpPr/>
              <p:nvPr/>
            </p:nvSpPr>
            <p:spPr>
              <a:xfrm>
                <a:off x="700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2" name="Google Shape;16832;p22"/>
              <p:cNvSpPr/>
              <p:nvPr/>
            </p:nvSpPr>
            <p:spPr>
              <a:xfrm>
                <a:off x="715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3" name="Google Shape;16833;p22"/>
              <p:cNvSpPr/>
              <p:nvPr/>
            </p:nvSpPr>
            <p:spPr>
              <a:xfrm>
                <a:off x="730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4" name="Google Shape;16834;p22"/>
              <p:cNvSpPr/>
              <p:nvPr/>
            </p:nvSpPr>
            <p:spPr>
              <a:xfrm>
                <a:off x="745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5" name="Google Shape;16835;p22"/>
              <p:cNvSpPr/>
              <p:nvPr/>
            </p:nvSpPr>
            <p:spPr>
              <a:xfrm>
                <a:off x="761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6" name="Google Shape;16836;p22"/>
              <p:cNvSpPr/>
              <p:nvPr/>
            </p:nvSpPr>
            <p:spPr>
              <a:xfrm>
                <a:off x="776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7" name="Google Shape;16837;p22"/>
              <p:cNvSpPr/>
              <p:nvPr/>
            </p:nvSpPr>
            <p:spPr>
              <a:xfrm>
                <a:off x="791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8" name="Google Shape;16838;p22"/>
              <p:cNvSpPr/>
              <p:nvPr/>
            </p:nvSpPr>
            <p:spPr>
              <a:xfrm>
                <a:off x="806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9" name="Google Shape;16839;p22"/>
              <p:cNvSpPr/>
              <p:nvPr/>
            </p:nvSpPr>
            <p:spPr>
              <a:xfrm>
                <a:off x="822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40" name="Google Shape;16840;p22"/>
            <p:cNvGrpSpPr/>
            <p:nvPr/>
          </p:nvGrpSpPr>
          <p:grpSpPr>
            <a:xfrm>
              <a:off x="1059000" y="2563950"/>
              <a:ext cx="7178400" cy="15600"/>
              <a:chOff x="1059000" y="2421834"/>
              <a:chExt cx="7178400" cy="15600"/>
            </a:xfrm>
          </p:grpSpPr>
          <p:sp>
            <p:nvSpPr>
              <p:cNvPr id="16841" name="Google Shape;16841;p22"/>
              <p:cNvSpPr/>
              <p:nvPr/>
            </p:nvSpPr>
            <p:spPr>
              <a:xfrm>
                <a:off x="1059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2" name="Google Shape;16842;p22"/>
              <p:cNvSpPr/>
              <p:nvPr/>
            </p:nvSpPr>
            <p:spPr>
              <a:xfrm>
                <a:off x="1211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3" name="Google Shape;16843;p22"/>
              <p:cNvSpPr/>
              <p:nvPr/>
            </p:nvSpPr>
            <p:spPr>
              <a:xfrm>
                <a:off x="1363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4" name="Google Shape;16844;p22"/>
              <p:cNvSpPr/>
              <p:nvPr/>
            </p:nvSpPr>
            <p:spPr>
              <a:xfrm>
                <a:off x="1516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5" name="Google Shape;16845;p22"/>
              <p:cNvSpPr/>
              <p:nvPr/>
            </p:nvSpPr>
            <p:spPr>
              <a:xfrm>
                <a:off x="1668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6" name="Google Shape;16846;p22"/>
              <p:cNvSpPr/>
              <p:nvPr/>
            </p:nvSpPr>
            <p:spPr>
              <a:xfrm>
                <a:off x="1821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7" name="Google Shape;16847;p22"/>
              <p:cNvSpPr/>
              <p:nvPr/>
            </p:nvSpPr>
            <p:spPr>
              <a:xfrm>
                <a:off x="1973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8" name="Google Shape;16848;p22"/>
              <p:cNvSpPr/>
              <p:nvPr/>
            </p:nvSpPr>
            <p:spPr>
              <a:xfrm>
                <a:off x="2125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9" name="Google Shape;16849;p22"/>
              <p:cNvSpPr/>
              <p:nvPr/>
            </p:nvSpPr>
            <p:spPr>
              <a:xfrm>
                <a:off x="2278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0" name="Google Shape;16850;p22"/>
              <p:cNvSpPr/>
              <p:nvPr/>
            </p:nvSpPr>
            <p:spPr>
              <a:xfrm>
                <a:off x="2430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1" name="Google Shape;16851;p22"/>
              <p:cNvSpPr/>
              <p:nvPr/>
            </p:nvSpPr>
            <p:spPr>
              <a:xfrm>
                <a:off x="2583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2" name="Google Shape;16852;p22"/>
              <p:cNvSpPr/>
              <p:nvPr/>
            </p:nvSpPr>
            <p:spPr>
              <a:xfrm>
                <a:off x="2735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3" name="Google Shape;16853;p22"/>
              <p:cNvSpPr/>
              <p:nvPr/>
            </p:nvSpPr>
            <p:spPr>
              <a:xfrm>
                <a:off x="2887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4" name="Google Shape;16854;p22"/>
              <p:cNvSpPr/>
              <p:nvPr/>
            </p:nvSpPr>
            <p:spPr>
              <a:xfrm>
                <a:off x="3040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5" name="Google Shape;16855;p22"/>
              <p:cNvSpPr/>
              <p:nvPr/>
            </p:nvSpPr>
            <p:spPr>
              <a:xfrm>
                <a:off x="3192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6" name="Google Shape;16856;p22"/>
              <p:cNvSpPr/>
              <p:nvPr/>
            </p:nvSpPr>
            <p:spPr>
              <a:xfrm>
                <a:off x="3345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7" name="Google Shape;16857;p22"/>
              <p:cNvSpPr/>
              <p:nvPr/>
            </p:nvSpPr>
            <p:spPr>
              <a:xfrm>
                <a:off x="3497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8" name="Google Shape;16858;p22"/>
              <p:cNvSpPr/>
              <p:nvPr/>
            </p:nvSpPr>
            <p:spPr>
              <a:xfrm>
                <a:off x="3649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9" name="Google Shape;16859;p22"/>
              <p:cNvSpPr/>
              <p:nvPr/>
            </p:nvSpPr>
            <p:spPr>
              <a:xfrm>
                <a:off x="3802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0" name="Google Shape;16860;p22"/>
              <p:cNvSpPr/>
              <p:nvPr/>
            </p:nvSpPr>
            <p:spPr>
              <a:xfrm>
                <a:off x="3954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1" name="Google Shape;16861;p22"/>
              <p:cNvSpPr/>
              <p:nvPr/>
            </p:nvSpPr>
            <p:spPr>
              <a:xfrm>
                <a:off x="4107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2" name="Google Shape;16862;p22"/>
              <p:cNvSpPr/>
              <p:nvPr/>
            </p:nvSpPr>
            <p:spPr>
              <a:xfrm>
                <a:off x="4259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3" name="Google Shape;16863;p22"/>
              <p:cNvSpPr/>
              <p:nvPr/>
            </p:nvSpPr>
            <p:spPr>
              <a:xfrm>
                <a:off x="4411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4" name="Google Shape;16864;p22"/>
              <p:cNvSpPr/>
              <p:nvPr/>
            </p:nvSpPr>
            <p:spPr>
              <a:xfrm>
                <a:off x="4564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5" name="Google Shape;16865;p22"/>
              <p:cNvSpPr/>
              <p:nvPr/>
            </p:nvSpPr>
            <p:spPr>
              <a:xfrm>
                <a:off x="4716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6" name="Google Shape;16866;p22"/>
              <p:cNvSpPr/>
              <p:nvPr/>
            </p:nvSpPr>
            <p:spPr>
              <a:xfrm>
                <a:off x="4869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7" name="Google Shape;16867;p22"/>
              <p:cNvSpPr/>
              <p:nvPr/>
            </p:nvSpPr>
            <p:spPr>
              <a:xfrm>
                <a:off x="5021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8" name="Google Shape;16868;p22"/>
              <p:cNvSpPr/>
              <p:nvPr/>
            </p:nvSpPr>
            <p:spPr>
              <a:xfrm>
                <a:off x="5173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9" name="Google Shape;16869;p22"/>
              <p:cNvSpPr/>
              <p:nvPr/>
            </p:nvSpPr>
            <p:spPr>
              <a:xfrm>
                <a:off x="5326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0" name="Google Shape;16870;p22"/>
              <p:cNvSpPr/>
              <p:nvPr/>
            </p:nvSpPr>
            <p:spPr>
              <a:xfrm>
                <a:off x="5478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1" name="Google Shape;16871;p22"/>
              <p:cNvSpPr/>
              <p:nvPr/>
            </p:nvSpPr>
            <p:spPr>
              <a:xfrm>
                <a:off x="5631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2" name="Google Shape;16872;p22"/>
              <p:cNvSpPr/>
              <p:nvPr/>
            </p:nvSpPr>
            <p:spPr>
              <a:xfrm>
                <a:off x="5783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3" name="Google Shape;16873;p22"/>
              <p:cNvSpPr/>
              <p:nvPr/>
            </p:nvSpPr>
            <p:spPr>
              <a:xfrm>
                <a:off x="5935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4" name="Google Shape;16874;p22"/>
              <p:cNvSpPr/>
              <p:nvPr/>
            </p:nvSpPr>
            <p:spPr>
              <a:xfrm>
                <a:off x="6088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5" name="Google Shape;16875;p22"/>
              <p:cNvSpPr/>
              <p:nvPr/>
            </p:nvSpPr>
            <p:spPr>
              <a:xfrm>
                <a:off x="6240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6" name="Google Shape;16876;p22"/>
              <p:cNvSpPr/>
              <p:nvPr/>
            </p:nvSpPr>
            <p:spPr>
              <a:xfrm>
                <a:off x="6393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7" name="Google Shape;16877;p22"/>
              <p:cNvSpPr/>
              <p:nvPr/>
            </p:nvSpPr>
            <p:spPr>
              <a:xfrm>
                <a:off x="6545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8" name="Google Shape;16878;p22"/>
              <p:cNvSpPr/>
              <p:nvPr/>
            </p:nvSpPr>
            <p:spPr>
              <a:xfrm>
                <a:off x="6697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9" name="Google Shape;16879;p22"/>
              <p:cNvSpPr/>
              <p:nvPr/>
            </p:nvSpPr>
            <p:spPr>
              <a:xfrm>
                <a:off x="6850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0" name="Google Shape;16880;p22"/>
              <p:cNvSpPr/>
              <p:nvPr/>
            </p:nvSpPr>
            <p:spPr>
              <a:xfrm>
                <a:off x="7002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1" name="Google Shape;16881;p22"/>
              <p:cNvSpPr/>
              <p:nvPr/>
            </p:nvSpPr>
            <p:spPr>
              <a:xfrm>
                <a:off x="7155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2" name="Google Shape;16882;p22"/>
              <p:cNvSpPr/>
              <p:nvPr/>
            </p:nvSpPr>
            <p:spPr>
              <a:xfrm>
                <a:off x="7307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3" name="Google Shape;16883;p22"/>
              <p:cNvSpPr/>
              <p:nvPr/>
            </p:nvSpPr>
            <p:spPr>
              <a:xfrm>
                <a:off x="7459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4" name="Google Shape;16884;p22"/>
              <p:cNvSpPr/>
              <p:nvPr/>
            </p:nvSpPr>
            <p:spPr>
              <a:xfrm>
                <a:off x="7612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5" name="Google Shape;16885;p22"/>
              <p:cNvSpPr/>
              <p:nvPr/>
            </p:nvSpPr>
            <p:spPr>
              <a:xfrm>
                <a:off x="7764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6" name="Google Shape;16886;p22"/>
              <p:cNvSpPr/>
              <p:nvPr/>
            </p:nvSpPr>
            <p:spPr>
              <a:xfrm>
                <a:off x="7917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7" name="Google Shape;16887;p22"/>
              <p:cNvSpPr/>
              <p:nvPr/>
            </p:nvSpPr>
            <p:spPr>
              <a:xfrm>
                <a:off x="8069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8" name="Google Shape;16888;p22"/>
              <p:cNvSpPr/>
              <p:nvPr/>
            </p:nvSpPr>
            <p:spPr>
              <a:xfrm>
                <a:off x="8221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89" name="Google Shape;16889;p22"/>
            <p:cNvGrpSpPr/>
            <p:nvPr/>
          </p:nvGrpSpPr>
          <p:grpSpPr>
            <a:xfrm>
              <a:off x="1059000" y="2947575"/>
              <a:ext cx="7178400" cy="15600"/>
              <a:chOff x="1059000" y="2685866"/>
              <a:chExt cx="7178400" cy="15600"/>
            </a:xfrm>
          </p:grpSpPr>
          <p:sp>
            <p:nvSpPr>
              <p:cNvPr id="16890" name="Google Shape;16890;p22"/>
              <p:cNvSpPr/>
              <p:nvPr/>
            </p:nvSpPr>
            <p:spPr>
              <a:xfrm>
                <a:off x="1059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1" name="Google Shape;16891;p22"/>
              <p:cNvSpPr/>
              <p:nvPr/>
            </p:nvSpPr>
            <p:spPr>
              <a:xfrm>
                <a:off x="1211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2" name="Google Shape;16892;p22"/>
              <p:cNvSpPr/>
              <p:nvPr/>
            </p:nvSpPr>
            <p:spPr>
              <a:xfrm>
                <a:off x="1363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3" name="Google Shape;16893;p22"/>
              <p:cNvSpPr/>
              <p:nvPr/>
            </p:nvSpPr>
            <p:spPr>
              <a:xfrm>
                <a:off x="1516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4" name="Google Shape;16894;p22"/>
              <p:cNvSpPr/>
              <p:nvPr/>
            </p:nvSpPr>
            <p:spPr>
              <a:xfrm>
                <a:off x="1668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5" name="Google Shape;16895;p22"/>
              <p:cNvSpPr/>
              <p:nvPr/>
            </p:nvSpPr>
            <p:spPr>
              <a:xfrm>
                <a:off x="1821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6" name="Google Shape;16896;p22"/>
              <p:cNvSpPr/>
              <p:nvPr/>
            </p:nvSpPr>
            <p:spPr>
              <a:xfrm>
                <a:off x="1973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7" name="Google Shape;16897;p22"/>
              <p:cNvSpPr/>
              <p:nvPr/>
            </p:nvSpPr>
            <p:spPr>
              <a:xfrm>
                <a:off x="2125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8" name="Google Shape;16898;p22"/>
              <p:cNvSpPr/>
              <p:nvPr/>
            </p:nvSpPr>
            <p:spPr>
              <a:xfrm>
                <a:off x="2278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9" name="Google Shape;16899;p22"/>
              <p:cNvSpPr/>
              <p:nvPr/>
            </p:nvSpPr>
            <p:spPr>
              <a:xfrm>
                <a:off x="2430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0" name="Google Shape;16900;p22"/>
              <p:cNvSpPr/>
              <p:nvPr/>
            </p:nvSpPr>
            <p:spPr>
              <a:xfrm>
                <a:off x="2583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1" name="Google Shape;16901;p22"/>
              <p:cNvSpPr/>
              <p:nvPr/>
            </p:nvSpPr>
            <p:spPr>
              <a:xfrm>
                <a:off x="2735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2" name="Google Shape;16902;p22"/>
              <p:cNvSpPr/>
              <p:nvPr/>
            </p:nvSpPr>
            <p:spPr>
              <a:xfrm>
                <a:off x="2887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3" name="Google Shape;16903;p22"/>
              <p:cNvSpPr/>
              <p:nvPr/>
            </p:nvSpPr>
            <p:spPr>
              <a:xfrm>
                <a:off x="3040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4" name="Google Shape;16904;p22"/>
              <p:cNvSpPr/>
              <p:nvPr/>
            </p:nvSpPr>
            <p:spPr>
              <a:xfrm>
                <a:off x="3192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5" name="Google Shape;16905;p22"/>
              <p:cNvSpPr/>
              <p:nvPr/>
            </p:nvSpPr>
            <p:spPr>
              <a:xfrm>
                <a:off x="3345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6" name="Google Shape;16906;p22"/>
              <p:cNvSpPr/>
              <p:nvPr/>
            </p:nvSpPr>
            <p:spPr>
              <a:xfrm>
                <a:off x="3497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7" name="Google Shape;16907;p22"/>
              <p:cNvSpPr/>
              <p:nvPr/>
            </p:nvSpPr>
            <p:spPr>
              <a:xfrm>
                <a:off x="3649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8" name="Google Shape;16908;p22"/>
              <p:cNvSpPr/>
              <p:nvPr/>
            </p:nvSpPr>
            <p:spPr>
              <a:xfrm>
                <a:off x="3802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9" name="Google Shape;16909;p22"/>
              <p:cNvSpPr/>
              <p:nvPr/>
            </p:nvSpPr>
            <p:spPr>
              <a:xfrm>
                <a:off x="3954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0" name="Google Shape;16910;p22"/>
              <p:cNvSpPr/>
              <p:nvPr/>
            </p:nvSpPr>
            <p:spPr>
              <a:xfrm>
                <a:off x="4107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1" name="Google Shape;16911;p22"/>
              <p:cNvSpPr/>
              <p:nvPr/>
            </p:nvSpPr>
            <p:spPr>
              <a:xfrm>
                <a:off x="4259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2" name="Google Shape;16912;p22"/>
              <p:cNvSpPr/>
              <p:nvPr/>
            </p:nvSpPr>
            <p:spPr>
              <a:xfrm>
                <a:off x="4411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3" name="Google Shape;16913;p22"/>
              <p:cNvSpPr/>
              <p:nvPr/>
            </p:nvSpPr>
            <p:spPr>
              <a:xfrm>
                <a:off x="4564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4" name="Google Shape;16914;p22"/>
              <p:cNvSpPr/>
              <p:nvPr/>
            </p:nvSpPr>
            <p:spPr>
              <a:xfrm>
                <a:off x="4716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5" name="Google Shape;16915;p22"/>
              <p:cNvSpPr/>
              <p:nvPr/>
            </p:nvSpPr>
            <p:spPr>
              <a:xfrm>
                <a:off x="4869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6" name="Google Shape;16916;p22"/>
              <p:cNvSpPr/>
              <p:nvPr/>
            </p:nvSpPr>
            <p:spPr>
              <a:xfrm>
                <a:off x="5021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7" name="Google Shape;16917;p22"/>
              <p:cNvSpPr/>
              <p:nvPr/>
            </p:nvSpPr>
            <p:spPr>
              <a:xfrm>
                <a:off x="5173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8" name="Google Shape;16918;p22"/>
              <p:cNvSpPr/>
              <p:nvPr/>
            </p:nvSpPr>
            <p:spPr>
              <a:xfrm>
                <a:off x="5326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9" name="Google Shape;16919;p22"/>
              <p:cNvSpPr/>
              <p:nvPr/>
            </p:nvSpPr>
            <p:spPr>
              <a:xfrm>
                <a:off x="5478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0" name="Google Shape;16920;p22"/>
              <p:cNvSpPr/>
              <p:nvPr/>
            </p:nvSpPr>
            <p:spPr>
              <a:xfrm>
                <a:off x="5631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1" name="Google Shape;16921;p22"/>
              <p:cNvSpPr/>
              <p:nvPr/>
            </p:nvSpPr>
            <p:spPr>
              <a:xfrm>
                <a:off x="5783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2" name="Google Shape;16922;p22"/>
              <p:cNvSpPr/>
              <p:nvPr/>
            </p:nvSpPr>
            <p:spPr>
              <a:xfrm>
                <a:off x="5935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3" name="Google Shape;16923;p22"/>
              <p:cNvSpPr/>
              <p:nvPr/>
            </p:nvSpPr>
            <p:spPr>
              <a:xfrm>
                <a:off x="6088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4" name="Google Shape;16924;p22"/>
              <p:cNvSpPr/>
              <p:nvPr/>
            </p:nvSpPr>
            <p:spPr>
              <a:xfrm>
                <a:off x="6240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5" name="Google Shape;16925;p22"/>
              <p:cNvSpPr/>
              <p:nvPr/>
            </p:nvSpPr>
            <p:spPr>
              <a:xfrm>
                <a:off x="6393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6" name="Google Shape;16926;p22"/>
              <p:cNvSpPr/>
              <p:nvPr/>
            </p:nvSpPr>
            <p:spPr>
              <a:xfrm>
                <a:off x="6545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7" name="Google Shape;16927;p22"/>
              <p:cNvSpPr/>
              <p:nvPr/>
            </p:nvSpPr>
            <p:spPr>
              <a:xfrm>
                <a:off x="6697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8" name="Google Shape;16928;p22"/>
              <p:cNvSpPr/>
              <p:nvPr/>
            </p:nvSpPr>
            <p:spPr>
              <a:xfrm>
                <a:off x="6850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9" name="Google Shape;16929;p22"/>
              <p:cNvSpPr/>
              <p:nvPr/>
            </p:nvSpPr>
            <p:spPr>
              <a:xfrm>
                <a:off x="7002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0" name="Google Shape;16930;p22"/>
              <p:cNvSpPr/>
              <p:nvPr/>
            </p:nvSpPr>
            <p:spPr>
              <a:xfrm>
                <a:off x="7155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1" name="Google Shape;16931;p22"/>
              <p:cNvSpPr/>
              <p:nvPr/>
            </p:nvSpPr>
            <p:spPr>
              <a:xfrm>
                <a:off x="7307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2" name="Google Shape;16932;p22"/>
              <p:cNvSpPr/>
              <p:nvPr/>
            </p:nvSpPr>
            <p:spPr>
              <a:xfrm>
                <a:off x="7459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3" name="Google Shape;16933;p22"/>
              <p:cNvSpPr/>
              <p:nvPr/>
            </p:nvSpPr>
            <p:spPr>
              <a:xfrm>
                <a:off x="7612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4" name="Google Shape;16934;p22"/>
              <p:cNvSpPr/>
              <p:nvPr/>
            </p:nvSpPr>
            <p:spPr>
              <a:xfrm>
                <a:off x="7764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5" name="Google Shape;16935;p22"/>
              <p:cNvSpPr/>
              <p:nvPr/>
            </p:nvSpPr>
            <p:spPr>
              <a:xfrm>
                <a:off x="7917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6" name="Google Shape;16936;p22"/>
              <p:cNvSpPr/>
              <p:nvPr/>
            </p:nvSpPr>
            <p:spPr>
              <a:xfrm>
                <a:off x="8069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7" name="Google Shape;16937;p22"/>
              <p:cNvSpPr/>
              <p:nvPr/>
            </p:nvSpPr>
            <p:spPr>
              <a:xfrm>
                <a:off x="8221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38" name="Google Shape;16938;p22"/>
            <p:cNvGrpSpPr/>
            <p:nvPr/>
          </p:nvGrpSpPr>
          <p:grpSpPr>
            <a:xfrm>
              <a:off x="1059000" y="3331200"/>
              <a:ext cx="7178400" cy="15600"/>
              <a:chOff x="1059000" y="2949899"/>
              <a:chExt cx="7178400" cy="15600"/>
            </a:xfrm>
          </p:grpSpPr>
          <p:sp>
            <p:nvSpPr>
              <p:cNvPr id="16939" name="Google Shape;16939;p22"/>
              <p:cNvSpPr/>
              <p:nvPr/>
            </p:nvSpPr>
            <p:spPr>
              <a:xfrm>
                <a:off x="1059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0" name="Google Shape;16940;p22"/>
              <p:cNvSpPr/>
              <p:nvPr/>
            </p:nvSpPr>
            <p:spPr>
              <a:xfrm>
                <a:off x="1211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1" name="Google Shape;16941;p22"/>
              <p:cNvSpPr/>
              <p:nvPr/>
            </p:nvSpPr>
            <p:spPr>
              <a:xfrm>
                <a:off x="1363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2" name="Google Shape;16942;p22"/>
              <p:cNvSpPr/>
              <p:nvPr/>
            </p:nvSpPr>
            <p:spPr>
              <a:xfrm>
                <a:off x="1516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3" name="Google Shape;16943;p22"/>
              <p:cNvSpPr/>
              <p:nvPr/>
            </p:nvSpPr>
            <p:spPr>
              <a:xfrm>
                <a:off x="1668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4" name="Google Shape;16944;p22"/>
              <p:cNvSpPr/>
              <p:nvPr/>
            </p:nvSpPr>
            <p:spPr>
              <a:xfrm>
                <a:off x="1821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5" name="Google Shape;16945;p22"/>
              <p:cNvSpPr/>
              <p:nvPr/>
            </p:nvSpPr>
            <p:spPr>
              <a:xfrm>
                <a:off x="1973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6" name="Google Shape;16946;p22"/>
              <p:cNvSpPr/>
              <p:nvPr/>
            </p:nvSpPr>
            <p:spPr>
              <a:xfrm>
                <a:off x="2125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7" name="Google Shape;16947;p22"/>
              <p:cNvSpPr/>
              <p:nvPr/>
            </p:nvSpPr>
            <p:spPr>
              <a:xfrm>
                <a:off x="2278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8" name="Google Shape;16948;p22"/>
              <p:cNvSpPr/>
              <p:nvPr/>
            </p:nvSpPr>
            <p:spPr>
              <a:xfrm>
                <a:off x="2430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9" name="Google Shape;16949;p22"/>
              <p:cNvSpPr/>
              <p:nvPr/>
            </p:nvSpPr>
            <p:spPr>
              <a:xfrm>
                <a:off x="2583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0" name="Google Shape;16950;p22"/>
              <p:cNvSpPr/>
              <p:nvPr/>
            </p:nvSpPr>
            <p:spPr>
              <a:xfrm>
                <a:off x="2735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1" name="Google Shape;16951;p22"/>
              <p:cNvSpPr/>
              <p:nvPr/>
            </p:nvSpPr>
            <p:spPr>
              <a:xfrm>
                <a:off x="2887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2" name="Google Shape;16952;p22"/>
              <p:cNvSpPr/>
              <p:nvPr/>
            </p:nvSpPr>
            <p:spPr>
              <a:xfrm>
                <a:off x="3040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3" name="Google Shape;16953;p22"/>
              <p:cNvSpPr/>
              <p:nvPr/>
            </p:nvSpPr>
            <p:spPr>
              <a:xfrm>
                <a:off x="3192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4" name="Google Shape;16954;p22"/>
              <p:cNvSpPr/>
              <p:nvPr/>
            </p:nvSpPr>
            <p:spPr>
              <a:xfrm>
                <a:off x="3345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5" name="Google Shape;16955;p22"/>
              <p:cNvSpPr/>
              <p:nvPr/>
            </p:nvSpPr>
            <p:spPr>
              <a:xfrm>
                <a:off x="3497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6" name="Google Shape;16956;p22"/>
              <p:cNvSpPr/>
              <p:nvPr/>
            </p:nvSpPr>
            <p:spPr>
              <a:xfrm>
                <a:off x="3649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7" name="Google Shape;16957;p22"/>
              <p:cNvSpPr/>
              <p:nvPr/>
            </p:nvSpPr>
            <p:spPr>
              <a:xfrm>
                <a:off x="3802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8" name="Google Shape;16958;p22"/>
              <p:cNvSpPr/>
              <p:nvPr/>
            </p:nvSpPr>
            <p:spPr>
              <a:xfrm>
                <a:off x="3954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9" name="Google Shape;16959;p22"/>
              <p:cNvSpPr/>
              <p:nvPr/>
            </p:nvSpPr>
            <p:spPr>
              <a:xfrm>
                <a:off x="4107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0" name="Google Shape;16960;p22"/>
              <p:cNvSpPr/>
              <p:nvPr/>
            </p:nvSpPr>
            <p:spPr>
              <a:xfrm>
                <a:off x="4259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1" name="Google Shape;16961;p22"/>
              <p:cNvSpPr/>
              <p:nvPr/>
            </p:nvSpPr>
            <p:spPr>
              <a:xfrm>
                <a:off x="4411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2" name="Google Shape;16962;p22"/>
              <p:cNvSpPr/>
              <p:nvPr/>
            </p:nvSpPr>
            <p:spPr>
              <a:xfrm>
                <a:off x="4564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3" name="Google Shape;16963;p22"/>
              <p:cNvSpPr/>
              <p:nvPr/>
            </p:nvSpPr>
            <p:spPr>
              <a:xfrm>
                <a:off x="4716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4" name="Google Shape;16964;p22"/>
              <p:cNvSpPr/>
              <p:nvPr/>
            </p:nvSpPr>
            <p:spPr>
              <a:xfrm>
                <a:off x="4869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5" name="Google Shape;16965;p22"/>
              <p:cNvSpPr/>
              <p:nvPr/>
            </p:nvSpPr>
            <p:spPr>
              <a:xfrm>
                <a:off x="5021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6" name="Google Shape;16966;p22"/>
              <p:cNvSpPr/>
              <p:nvPr/>
            </p:nvSpPr>
            <p:spPr>
              <a:xfrm>
                <a:off x="5173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7" name="Google Shape;16967;p22"/>
              <p:cNvSpPr/>
              <p:nvPr/>
            </p:nvSpPr>
            <p:spPr>
              <a:xfrm>
                <a:off x="5326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8" name="Google Shape;16968;p22"/>
              <p:cNvSpPr/>
              <p:nvPr/>
            </p:nvSpPr>
            <p:spPr>
              <a:xfrm>
                <a:off x="5478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9" name="Google Shape;16969;p22"/>
              <p:cNvSpPr/>
              <p:nvPr/>
            </p:nvSpPr>
            <p:spPr>
              <a:xfrm>
                <a:off x="5631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0" name="Google Shape;16970;p22"/>
              <p:cNvSpPr/>
              <p:nvPr/>
            </p:nvSpPr>
            <p:spPr>
              <a:xfrm>
                <a:off x="5783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1" name="Google Shape;16971;p22"/>
              <p:cNvSpPr/>
              <p:nvPr/>
            </p:nvSpPr>
            <p:spPr>
              <a:xfrm>
                <a:off x="5935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2" name="Google Shape;16972;p22"/>
              <p:cNvSpPr/>
              <p:nvPr/>
            </p:nvSpPr>
            <p:spPr>
              <a:xfrm>
                <a:off x="6088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3" name="Google Shape;16973;p22"/>
              <p:cNvSpPr/>
              <p:nvPr/>
            </p:nvSpPr>
            <p:spPr>
              <a:xfrm>
                <a:off x="6240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4" name="Google Shape;16974;p22"/>
              <p:cNvSpPr/>
              <p:nvPr/>
            </p:nvSpPr>
            <p:spPr>
              <a:xfrm>
                <a:off x="6393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5" name="Google Shape;16975;p22"/>
              <p:cNvSpPr/>
              <p:nvPr/>
            </p:nvSpPr>
            <p:spPr>
              <a:xfrm>
                <a:off x="6545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6" name="Google Shape;16976;p22"/>
              <p:cNvSpPr/>
              <p:nvPr/>
            </p:nvSpPr>
            <p:spPr>
              <a:xfrm>
                <a:off x="6697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7" name="Google Shape;16977;p22"/>
              <p:cNvSpPr/>
              <p:nvPr/>
            </p:nvSpPr>
            <p:spPr>
              <a:xfrm>
                <a:off x="6850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8" name="Google Shape;16978;p22"/>
              <p:cNvSpPr/>
              <p:nvPr/>
            </p:nvSpPr>
            <p:spPr>
              <a:xfrm>
                <a:off x="7002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9" name="Google Shape;16979;p22"/>
              <p:cNvSpPr/>
              <p:nvPr/>
            </p:nvSpPr>
            <p:spPr>
              <a:xfrm>
                <a:off x="7155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0" name="Google Shape;16980;p22"/>
              <p:cNvSpPr/>
              <p:nvPr/>
            </p:nvSpPr>
            <p:spPr>
              <a:xfrm>
                <a:off x="7307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1" name="Google Shape;16981;p22"/>
              <p:cNvSpPr/>
              <p:nvPr/>
            </p:nvSpPr>
            <p:spPr>
              <a:xfrm>
                <a:off x="7459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2" name="Google Shape;16982;p22"/>
              <p:cNvSpPr/>
              <p:nvPr/>
            </p:nvSpPr>
            <p:spPr>
              <a:xfrm>
                <a:off x="7612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3" name="Google Shape;16983;p22"/>
              <p:cNvSpPr/>
              <p:nvPr/>
            </p:nvSpPr>
            <p:spPr>
              <a:xfrm>
                <a:off x="7764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4" name="Google Shape;16984;p22"/>
              <p:cNvSpPr/>
              <p:nvPr/>
            </p:nvSpPr>
            <p:spPr>
              <a:xfrm>
                <a:off x="7917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5" name="Google Shape;16985;p22"/>
              <p:cNvSpPr/>
              <p:nvPr/>
            </p:nvSpPr>
            <p:spPr>
              <a:xfrm>
                <a:off x="8069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6" name="Google Shape;16986;p22"/>
              <p:cNvSpPr/>
              <p:nvPr/>
            </p:nvSpPr>
            <p:spPr>
              <a:xfrm>
                <a:off x="8221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87" name="Google Shape;16987;p22"/>
            <p:cNvGrpSpPr/>
            <p:nvPr/>
          </p:nvGrpSpPr>
          <p:grpSpPr>
            <a:xfrm>
              <a:off x="1059000" y="3523013"/>
              <a:ext cx="7178400" cy="15600"/>
              <a:chOff x="1059000" y="3213932"/>
              <a:chExt cx="7178400" cy="15600"/>
            </a:xfrm>
          </p:grpSpPr>
          <p:sp>
            <p:nvSpPr>
              <p:cNvPr id="16988" name="Google Shape;16988;p22"/>
              <p:cNvSpPr/>
              <p:nvPr/>
            </p:nvSpPr>
            <p:spPr>
              <a:xfrm>
                <a:off x="1059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9" name="Google Shape;16989;p22"/>
              <p:cNvSpPr/>
              <p:nvPr/>
            </p:nvSpPr>
            <p:spPr>
              <a:xfrm>
                <a:off x="1211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0" name="Google Shape;16990;p22"/>
              <p:cNvSpPr/>
              <p:nvPr/>
            </p:nvSpPr>
            <p:spPr>
              <a:xfrm>
                <a:off x="1363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1" name="Google Shape;16991;p22"/>
              <p:cNvSpPr/>
              <p:nvPr/>
            </p:nvSpPr>
            <p:spPr>
              <a:xfrm>
                <a:off x="1516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2" name="Google Shape;16992;p22"/>
              <p:cNvSpPr/>
              <p:nvPr/>
            </p:nvSpPr>
            <p:spPr>
              <a:xfrm>
                <a:off x="1668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3" name="Google Shape;16993;p22"/>
              <p:cNvSpPr/>
              <p:nvPr/>
            </p:nvSpPr>
            <p:spPr>
              <a:xfrm>
                <a:off x="1821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4" name="Google Shape;16994;p22"/>
              <p:cNvSpPr/>
              <p:nvPr/>
            </p:nvSpPr>
            <p:spPr>
              <a:xfrm>
                <a:off x="1973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5" name="Google Shape;16995;p22"/>
              <p:cNvSpPr/>
              <p:nvPr/>
            </p:nvSpPr>
            <p:spPr>
              <a:xfrm>
                <a:off x="2125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6" name="Google Shape;16996;p22"/>
              <p:cNvSpPr/>
              <p:nvPr/>
            </p:nvSpPr>
            <p:spPr>
              <a:xfrm>
                <a:off x="2278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7" name="Google Shape;16997;p22"/>
              <p:cNvSpPr/>
              <p:nvPr/>
            </p:nvSpPr>
            <p:spPr>
              <a:xfrm>
                <a:off x="2430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8" name="Google Shape;16998;p22"/>
              <p:cNvSpPr/>
              <p:nvPr/>
            </p:nvSpPr>
            <p:spPr>
              <a:xfrm>
                <a:off x="2583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9" name="Google Shape;16999;p22"/>
              <p:cNvSpPr/>
              <p:nvPr/>
            </p:nvSpPr>
            <p:spPr>
              <a:xfrm>
                <a:off x="2735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0" name="Google Shape;17000;p22"/>
              <p:cNvSpPr/>
              <p:nvPr/>
            </p:nvSpPr>
            <p:spPr>
              <a:xfrm>
                <a:off x="2887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1" name="Google Shape;17001;p22"/>
              <p:cNvSpPr/>
              <p:nvPr/>
            </p:nvSpPr>
            <p:spPr>
              <a:xfrm>
                <a:off x="3040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2" name="Google Shape;17002;p22"/>
              <p:cNvSpPr/>
              <p:nvPr/>
            </p:nvSpPr>
            <p:spPr>
              <a:xfrm>
                <a:off x="3192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3" name="Google Shape;17003;p22"/>
              <p:cNvSpPr/>
              <p:nvPr/>
            </p:nvSpPr>
            <p:spPr>
              <a:xfrm>
                <a:off x="3345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4" name="Google Shape;17004;p22"/>
              <p:cNvSpPr/>
              <p:nvPr/>
            </p:nvSpPr>
            <p:spPr>
              <a:xfrm>
                <a:off x="3497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5" name="Google Shape;17005;p22"/>
              <p:cNvSpPr/>
              <p:nvPr/>
            </p:nvSpPr>
            <p:spPr>
              <a:xfrm>
                <a:off x="3649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6" name="Google Shape;17006;p22"/>
              <p:cNvSpPr/>
              <p:nvPr/>
            </p:nvSpPr>
            <p:spPr>
              <a:xfrm>
                <a:off x="3802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7" name="Google Shape;17007;p22"/>
              <p:cNvSpPr/>
              <p:nvPr/>
            </p:nvSpPr>
            <p:spPr>
              <a:xfrm>
                <a:off x="3954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8" name="Google Shape;17008;p22"/>
              <p:cNvSpPr/>
              <p:nvPr/>
            </p:nvSpPr>
            <p:spPr>
              <a:xfrm>
                <a:off x="4107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9" name="Google Shape;17009;p22"/>
              <p:cNvSpPr/>
              <p:nvPr/>
            </p:nvSpPr>
            <p:spPr>
              <a:xfrm>
                <a:off x="4259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0" name="Google Shape;17010;p22"/>
              <p:cNvSpPr/>
              <p:nvPr/>
            </p:nvSpPr>
            <p:spPr>
              <a:xfrm>
                <a:off x="4411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1" name="Google Shape;17011;p22"/>
              <p:cNvSpPr/>
              <p:nvPr/>
            </p:nvSpPr>
            <p:spPr>
              <a:xfrm>
                <a:off x="4564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2" name="Google Shape;17012;p22"/>
              <p:cNvSpPr/>
              <p:nvPr/>
            </p:nvSpPr>
            <p:spPr>
              <a:xfrm>
                <a:off x="4716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3" name="Google Shape;17013;p22"/>
              <p:cNvSpPr/>
              <p:nvPr/>
            </p:nvSpPr>
            <p:spPr>
              <a:xfrm>
                <a:off x="4869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4" name="Google Shape;17014;p22"/>
              <p:cNvSpPr/>
              <p:nvPr/>
            </p:nvSpPr>
            <p:spPr>
              <a:xfrm>
                <a:off x="5021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5" name="Google Shape;17015;p22"/>
              <p:cNvSpPr/>
              <p:nvPr/>
            </p:nvSpPr>
            <p:spPr>
              <a:xfrm>
                <a:off x="5173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6" name="Google Shape;17016;p22"/>
              <p:cNvSpPr/>
              <p:nvPr/>
            </p:nvSpPr>
            <p:spPr>
              <a:xfrm>
                <a:off x="5326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7" name="Google Shape;17017;p22"/>
              <p:cNvSpPr/>
              <p:nvPr/>
            </p:nvSpPr>
            <p:spPr>
              <a:xfrm>
                <a:off x="5478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8" name="Google Shape;17018;p22"/>
              <p:cNvSpPr/>
              <p:nvPr/>
            </p:nvSpPr>
            <p:spPr>
              <a:xfrm>
                <a:off x="5631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9" name="Google Shape;17019;p22"/>
              <p:cNvSpPr/>
              <p:nvPr/>
            </p:nvSpPr>
            <p:spPr>
              <a:xfrm>
                <a:off x="5783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0" name="Google Shape;17020;p22"/>
              <p:cNvSpPr/>
              <p:nvPr/>
            </p:nvSpPr>
            <p:spPr>
              <a:xfrm>
                <a:off x="5935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1" name="Google Shape;17021;p22"/>
              <p:cNvSpPr/>
              <p:nvPr/>
            </p:nvSpPr>
            <p:spPr>
              <a:xfrm>
                <a:off x="6088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2" name="Google Shape;17022;p22"/>
              <p:cNvSpPr/>
              <p:nvPr/>
            </p:nvSpPr>
            <p:spPr>
              <a:xfrm>
                <a:off x="6240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3" name="Google Shape;17023;p22"/>
              <p:cNvSpPr/>
              <p:nvPr/>
            </p:nvSpPr>
            <p:spPr>
              <a:xfrm>
                <a:off x="6393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4" name="Google Shape;17024;p22"/>
              <p:cNvSpPr/>
              <p:nvPr/>
            </p:nvSpPr>
            <p:spPr>
              <a:xfrm>
                <a:off x="6545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5" name="Google Shape;17025;p22"/>
              <p:cNvSpPr/>
              <p:nvPr/>
            </p:nvSpPr>
            <p:spPr>
              <a:xfrm>
                <a:off x="6697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6" name="Google Shape;17026;p22"/>
              <p:cNvSpPr/>
              <p:nvPr/>
            </p:nvSpPr>
            <p:spPr>
              <a:xfrm>
                <a:off x="6850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7" name="Google Shape;17027;p22"/>
              <p:cNvSpPr/>
              <p:nvPr/>
            </p:nvSpPr>
            <p:spPr>
              <a:xfrm>
                <a:off x="7002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8" name="Google Shape;17028;p22"/>
              <p:cNvSpPr/>
              <p:nvPr/>
            </p:nvSpPr>
            <p:spPr>
              <a:xfrm>
                <a:off x="7155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9" name="Google Shape;17029;p22"/>
              <p:cNvSpPr/>
              <p:nvPr/>
            </p:nvSpPr>
            <p:spPr>
              <a:xfrm>
                <a:off x="7307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0" name="Google Shape;17030;p22"/>
              <p:cNvSpPr/>
              <p:nvPr/>
            </p:nvSpPr>
            <p:spPr>
              <a:xfrm>
                <a:off x="7459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1" name="Google Shape;17031;p22"/>
              <p:cNvSpPr/>
              <p:nvPr/>
            </p:nvSpPr>
            <p:spPr>
              <a:xfrm>
                <a:off x="7612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2" name="Google Shape;17032;p22"/>
              <p:cNvSpPr/>
              <p:nvPr/>
            </p:nvSpPr>
            <p:spPr>
              <a:xfrm>
                <a:off x="7764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3" name="Google Shape;17033;p22"/>
              <p:cNvSpPr/>
              <p:nvPr/>
            </p:nvSpPr>
            <p:spPr>
              <a:xfrm>
                <a:off x="7917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4" name="Google Shape;17034;p22"/>
              <p:cNvSpPr/>
              <p:nvPr/>
            </p:nvSpPr>
            <p:spPr>
              <a:xfrm>
                <a:off x="8069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5" name="Google Shape;17035;p22"/>
              <p:cNvSpPr/>
              <p:nvPr/>
            </p:nvSpPr>
            <p:spPr>
              <a:xfrm>
                <a:off x="8221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36" name="Google Shape;17036;p22"/>
            <p:cNvGrpSpPr/>
            <p:nvPr/>
          </p:nvGrpSpPr>
          <p:grpSpPr>
            <a:xfrm>
              <a:off x="1059000" y="3714825"/>
              <a:ext cx="7178400" cy="15600"/>
              <a:chOff x="1059000" y="3477964"/>
              <a:chExt cx="7178400" cy="15600"/>
            </a:xfrm>
          </p:grpSpPr>
          <p:sp>
            <p:nvSpPr>
              <p:cNvPr id="17037" name="Google Shape;17037;p22"/>
              <p:cNvSpPr/>
              <p:nvPr/>
            </p:nvSpPr>
            <p:spPr>
              <a:xfrm>
                <a:off x="1059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8" name="Google Shape;17038;p22"/>
              <p:cNvSpPr/>
              <p:nvPr/>
            </p:nvSpPr>
            <p:spPr>
              <a:xfrm>
                <a:off x="1211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9" name="Google Shape;17039;p22"/>
              <p:cNvSpPr/>
              <p:nvPr/>
            </p:nvSpPr>
            <p:spPr>
              <a:xfrm>
                <a:off x="1363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0" name="Google Shape;17040;p22"/>
              <p:cNvSpPr/>
              <p:nvPr/>
            </p:nvSpPr>
            <p:spPr>
              <a:xfrm>
                <a:off x="1516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1" name="Google Shape;17041;p22"/>
              <p:cNvSpPr/>
              <p:nvPr/>
            </p:nvSpPr>
            <p:spPr>
              <a:xfrm>
                <a:off x="1668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2" name="Google Shape;17042;p22"/>
              <p:cNvSpPr/>
              <p:nvPr/>
            </p:nvSpPr>
            <p:spPr>
              <a:xfrm>
                <a:off x="1821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3" name="Google Shape;17043;p22"/>
              <p:cNvSpPr/>
              <p:nvPr/>
            </p:nvSpPr>
            <p:spPr>
              <a:xfrm>
                <a:off x="1973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4" name="Google Shape;17044;p22"/>
              <p:cNvSpPr/>
              <p:nvPr/>
            </p:nvSpPr>
            <p:spPr>
              <a:xfrm>
                <a:off x="2125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5" name="Google Shape;17045;p22"/>
              <p:cNvSpPr/>
              <p:nvPr/>
            </p:nvSpPr>
            <p:spPr>
              <a:xfrm>
                <a:off x="2278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6" name="Google Shape;17046;p22"/>
              <p:cNvSpPr/>
              <p:nvPr/>
            </p:nvSpPr>
            <p:spPr>
              <a:xfrm>
                <a:off x="2430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7" name="Google Shape;17047;p22"/>
              <p:cNvSpPr/>
              <p:nvPr/>
            </p:nvSpPr>
            <p:spPr>
              <a:xfrm>
                <a:off x="2583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8" name="Google Shape;17048;p22"/>
              <p:cNvSpPr/>
              <p:nvPr/>
            </p:nvSpPr>
            <p:spPr>
              <a:xfrm>
                <a:off x="2735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9" name="Google Shape;17049;p22"/>
              <p:cNvSpPr/>
              <p:nvPr/>
            </p:nvSpPr>
            <p:spPr>
              <a:xfrm>
                <a:off x="2887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0" name="Google Shape;17050;p22"/>
              <p:cNvSpPr/>
              <p:nvPr/>
            </p:nvSpPr>
            <p:spPr>
              <a:xfrm>
                <a:off x="3040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1" name="Google Shape;17051;p22"/>
              <p:cNvSpPr/>
              <p:nvPr/>
            </p:nvSpPr>
            <p:spPr>
              <a:xfrm>
                <a:off x="3192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2" name="Google Shape;17052;p22"/>
              <p:cNvSpPr/>
              <p:nvPr/>
            </p:nvSpPr>
            <p:spPr>
              <a:xfrm>
                <a:off x="3345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3" name="Google Shape;17053;p22"/>
              <p:cNvSpPr/>
              <p:nvPr/>
            </p:nvSpPr>
            <p:spPr>
              <a:xfrm>
                <a:off x="3497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4" name="Google Shape;17054;p22"/>
              <p:cNvSpPr/>
              <p:nvPr/>
            </p:nvSpPr>
            <p:spPr>
              <a:xfrm>
                <a:off x="3649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5" name="Google Shape;17055;p22"/>
              <p:cNvSpPr/>
              <p:nvPr/>
            </p:nvSpPr>
            <p:spPr>
              <a:xfrm>
                <a:off x="3802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6" name="Google Shape;17056;p22"/>
              <p:cNvSpPr/>
              <p:nvPr/>
            </p:nvSpPr>
            <p:spPr>
              <a:xfrm>
                <a:off x="3954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7" name="Google Shape;17057;p22"/>
              <p:cNvSpPr/>
              <p:nvPr/>
            </p:nvSpPr>
            <p:spPr>
              <a:xfrm>
                <a:off x="4107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8" name="Google Shape;17058;p22"/>
              <p:cNvSpPr/>
              <p:nvPr/>
            </p:nvSpPr>
            <p:spPr>
              <a:xfrm>
                <a:off x="4259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9" name="Google Shape;17059;p22"/>
              <p:cNvSpPr/>
              <p:nvPr/>
            </p:nvSpPr>
            <p:spPr>
              <a:xfrm>
                <a:off x="4411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0" name="Google Shape;17060;p22"/>
              <p:cNvSpPr/>
              <p:nvPr/>
            </p:nvSpPr>
            <p:spPr>
              <a:xfrm>
                <a:off x="4564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1" name="Google Shape;17061;p22"/>
              <p:cNvSpPr/>
              <p:nvPr/>
            </p:nvSpPr>
            <p:spPr>
              <a:xfrm>
                <a:off x="4716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2" name="Google Shape;17062;p22"/>
              <p:cNvSpPr/>
              <p:nvPr/>
            </p:nvSpPr>
            <p:spPr>
              <a:xfrm>
                <a:off x="4869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3" name="Google Shape;17063;p22"/>
              <p:cNvSpPr/>
              <p:nvPr/>
            </p:nvSpPr>
            <p:spPr>
              <a:xfrm>
                <a:off x="5021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4" name="Google Shape;17064;p22"/>
              <p:cNvSpPr/>
              <p:nvPr/>
            </p:nvSpPr>
            <p:spPr>
              <a:xfrm>
                <a:off x="5173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5" name="Google Shape;17065;p22"/>
              <p:cNvSpPr/>
              <p:nvPr/>
            </p:nvSpPr>
            <p:spPr>
              <a:xfrm>
                <a:off x="5326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6" name="Google Shape;17066;p22"/>
              <p:cNvSpPr/>
              <p:nvPr/>
            </p:nvSpPr>
            <p:spPr>
              <a:xfrm>
                <a:off x="5478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7" name="Google Shape;17067;p22"/>
              <p:cNvSpPr/>
              <p:nvPr/>
            </p:nvSpPr>
            <p:spPr>
              <a:xfrm>
                <a:off x="5631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8" name="Google Shape;17068;p22"/>
              <p:cNvSpPr/>
              <p:nvPr/>
            </p:nvSpPr>
            <p:spPr>
              <a:xfrm>
                <a:off x="5783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9" name="Google Shape;17069;p22"/>
              <p:cNvSpPr/>
              <p:nvPr/>
            </p:nvSpPr>
            <p:spPr>
              <a:xfrm>
                <a:off x="5935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0" name="Google Shape;17070;p22"/>
              <p:cNvSpPr/>
              <p:nvPr/>
            </p:nvSpPr>
            <p:spPr>
              <a:xfrm>
                <a:off x="6088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1" name="Google Shape;17071;p22"/>
              <p:cNvSpPr/>
              <p:nvPr/>
            </p:nvSpPr>
            <p:spPr>
              <a:xfrm>
                <a:off x="6240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2" name="Google Shape;17072;p22"/>
              <p:cNvSpPr/>
              <p:nvPr/>
            </p:nvSpPr>
            <p:spPr>
              <a:xfrm>
                <a:off x="6393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3" name="Google Shape;17073;p22"/>
              <p:cNvSpPr/>
              <p:nvPr/>
            </p:nvSpPr>
            <p:spPr>
              <a:xfrm>
                <a:off x="6545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4" name="Google Shape;17074;p22"/>
              <p:cNvSpPr/>
              <p:nvPr/>
            </p:nvSpPr>
            <p:spPr>
              <a:xfrm>
                <a:off x="6697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5" name="Google Shape;17075;p22"/>
              <p:cNvSpPr/>
              <p:nvPr/>
            </p:nvSpPr>
            <p:spPr>
              <a:xfrm>
                <a:off x="6850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6" name="Google Shape;17076;p22"/>
              <p:cNvSpPr/>
              <p:nvPr/>
            </p:nvSpPr>
            <p:spPr>
              <a:xfrm>
                <a:off x="7002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7" name="Google Shape;17077;p22"/>
              <p:cNvSpPr/>
              <p:nvPr/>
            </p:nvSpPr>
            <p:spPr>
              <a:xfrm>
                <a:off x="7155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8" name="Google Shape;17078;p22"/>
              <p:cNvSpPr/>
              <p:nvPr/>
            </p:nvSpPr>
            <p:spPr>
              <a:xfrm>
                <a:off x="7307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9" name="Google Shape;17079;p22"/>
              <p:cNvSpPr/>
              <p:nvPr/>
            </p:nvSpPr>
            <p:spPr>
              <a:xfrm>
                <a:off x="7459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0" name="Google Shape;17080;p22"/>
              <p:cNvSpPr/>
              <p:nvPr/>
            </p:nvSpPr>
            <p:spPr>
              <a:xfrm>
                <a:off x="7612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1" name="Google Shape;17081;p22"/>
              <p:cNvSpPr/>
              <p:nvPr/>
            </p:nvSpPr>
            <p:spPr>
              <a:xfrm>
                <a:off x="7764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2" name="Google Shape;17082;p22"/>
              <p:cNvSpPr/>
              <p:nvPr/>
            </p:nvSpPr>
            <p:spPr>
              <a:xfrm>
                <a:off x="7917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3" name="Google Shape;17083;p22"/>
              <p:cNvSpPr/>
              <p:nvPr/>
            </p:nvSpPr>
            <p:spPr>
              <a:xfrm>
                <a:off x="8069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4" name="Google Shape;17084;p22"/>
              <p:cNvSpPr/>
              <p:nvPr/>
            </p:nvSpPr>
            <p:spPr>
              <a:xfrm>
                <a:off x="8221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85" name="Google Shape;17085;p22"/>
            <p:cNvGrpSpPr/>
            <p:nvPr/>
          </p:nvGrpSpPr>
          <p:grpSpPr>
            <a:xfrm>
              <a:off x="1059000" y="3906638"/>
              <a:ext cx="7178400" cy="15600"/>
              <a:chOff x="1059000" y="3741997"/>
              <a:chExt cx="7178400" cy="15600"/>
            </a:xfrm>
          </p:grpSpPr>
          <p:sp>
            <p:nvSpPr>
              <p:cNvPr id="17086" name="Google Shape;17086;p22"/>
              <p:cNvSpPr/>
              <p:nvPr/>
            </p:nvSpPr>
            <p:spPr>
              <a:xfrm>
                <a:off x="1059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7" name="Google Shape;17087;p22"/>
              <p:cNvSpPr/>
              <p:nvPr/>
            </p:nvSpPr>
            <p:spPr>
              <a:xfrm>
                <a:off x="1211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8" name="Google Shape;17088;p22"/>
              <p:cNvSpPr/>
              <p:nvPr/>
            </p:nvSpPr>
            <p:spPr>
              <a:xfrm>
                <a:off x="1363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9" name="Google Shape;17089;p22"/>
              <p:cNvSpPr/>
              <p:nvPr/>
            </p:nvSpPr>
            <p:spPr>
              <a:xfrm>
                <a:off x="1516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0" name="Google Shape;17090;p22"/>
              <p:cNvSpPr/>
              <p:nvPr/>
            </p:nvSpPr>
            <p:spPr>
              <a:xfrm>
                <a:off x="1668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1" name="Google Shape;17091;p22"/>
              <p:cNvSpPr/>
              <p:nvPr/>
            </p:nvSpPr>
            <p:spPr>
              <a:xfrm>
                <a:off x="1821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2" name="Google Shape;17092;p22"/>
              <p:cNvSpPr/>
              <p:nvPr/>
            </p:nvSpPr>
            <p:spPr>
              <a:xfrm>
                <a:off x="1973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3" name="Google Shape;17093;p22"/>
              <p:cNvSpPr/>
              <p:nvPr/>
            </p:nvSpPr>
            <p:spPr>
              <a:xfrm>
                <a:off x="2125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4" name="Google Shape;17094;p22"/>
              <p:cNvSpPr/>
              <p:nvPr/>
            </p:nvSpPr>
            <p:spPr>
              <a:xfrm>
                <a:off x="2278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5" name="Google Shape;17095;p22"/>
              <p:cNvSpPr/>
              <p:nvPr/>
            </p:nvSpPr>
            <p:spPr>
              <a:xfrm>
                <a:off x="2430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6" name="Google Shape;17096;p22"/>
              <p:cNvSpPr/>
              <p:nvPr/>
            </p:nvSpPr>
            <p:spPr>
              <a:xfrm>
                <a:off x="2583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7" name="Google Shape;17097;p22"/>
              <p:cNvSpPr/>
              <p:nvPr/>
            </p:nvSpPr>
            <p:spPr>
              <a:xfrm>
                <a:off x="2735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8" name="Google Shape;17098;p22"/>
              <p:cNvSpPr/>
              <p:nvPr/>
            </p:nvSpPr>
            <p:spPr>
              <a:xfrm>
                <a:off x="2887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9" name="Google Shape;17099;p22"/>
              <p:cNvSpPr/>
              <p:nvPr/>
            </p:nvSpPr>
            <p:spPr>
              <a:xfrm>
                <a:off x="3040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0" name="Google Shape;17100;p22"/>
              <p:cNvSpPr/>
              <p:nvPr/>
            </p:nvSpPr>
            <p:spPr>
              <a:xfrm>
                <a:off x="3192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1" name="Google Shape;17101;p22"/>
              <p:cNvSpPr/>
              <p:nvPr/>
            </p:nvSpPr>
            <p:spPr>
              <a:xfrm>
                <a:off x="3345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2" name="Google Shape;17102;p22"/>
              <p:cNvSpPr/>
              <p:nvPr/>
            </p:nvSpPr>
            <p:spPr>
              <a:xfrm>
                <a:off x="3497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3" name="Google Shape;17103;p22"/>
              <p:cNvSpPr/>
              <p:nvPr/>
            </p:nvSpPr>
            <p:spPr>
              <a:xfrm>
                <a:off x="3649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4" name="Google Shape;17104;p22"/>
              <p:cNvSpPr/>
              <p:nvPr/>
            </p:nvSpPr>
            <p:spPr>
              <a:xfrm>
                <a:off x="3802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5" name="Google Shape;17105;p22"/>
              <p:cNvSpPr/>
              <p:nvPr/>
            </p:nvSpPr>
            <p:spPr>
              <a:xfrm>
                <a:off x="3954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6" name="Google Shape;17106;p22"/>
              <p:cNvSpPr/>
              <p:nvPr/>
            </p:nvSpPr>
            <p:spPr>
              <a:xfrm>
                <a:off x="4107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7" name="Google Shape;17107;p22"/>
              <p:cNvSpPr/>
              <p:nvPr/>
            </p:nvSpPr>
            <p:spPr>
              <a:xfrm>
                <a:off x="4259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8" name="Google Shape;17108;p22"/>
              <p:cNvSpPr/>
              <p:nvPr/>
            </p:nvSpPr>
            <p:spPr>
              <a:xfrm>
                <a:off x="4411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9" name="Google Shape;17109;p22"/>
              <p:cNvSpPr/>
              <p:nvPr/>
            </p:nvSpPr>
            <p:spPr>
              <a:xfrm>
                <a:off x="4564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0" name="Google Shape;17110;p22"/>
              <p:cNvSpPr/>
              <p:nvPr/>
            </p:nvSpPr>
            <p:spPr>
              <a:xfrm>
                <a:off x="4716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1" name="Google Shape;17111;p22"/>
              <p:cNvSpPr/>
              <p:nvPr/>
            </p:nvSpPr>
            <p:spPr>
              <a:xfrm>
                <a:off x="4869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2" name="Google Shape;17112;p22"/>
              <p:cNvSpPr/>
              <p:nvPr/>
            </p:nvSpPr>
            <p:spPr>
              <a:xfrm>
                <a:off x="5021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3" name="Google Shape;17113;p22"/>
              <p:cNvSpPr/>
              <p:nvPr/>
            </p:nvSpPr>
            <p:spPr>
              <a:xfrm>
                <a:off x="5173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4" name="Google Shape;17114;p22"/>
              <p:cNvSpPr/>
              <p:nvPr/>
            </p:nvSpPr>
            <p:spPr>
              <a:xfrm>
                <a:off x="5326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5" name="Google Shape;17115;p22"/>
              <p:cNvSpPr/>
              <p:nvPr/>
            </p:nvSpPr>
            <p:spPr>
              <a:xfrm>
                <a:off x="5478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6" name="Google Shape;17116;p22"/>
              <p:cNvSpPr/>
              <p:nvPr/>
            </p:nvSpPr>
            <p:spPr>
              <a:xfrm>
                <a:off x="5631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7" name="Google Shape;17117;p22"/>
              <p:cNvSpPr/>
              <p:nvPr/>
            </p:nvSpPr>
            <p:spPr>
              <a:xfrm>
                <a:off x="5783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8" name="Google Shape;17118;p22"/>
              <p:cNvSpPr/>
              <p:nvPr/>
            </p:nvSpPr>
            <p:spPr>
              <a:xfrm>
                <a:off x="5935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9" name="Google Shape;17119;p22"/>
              <p:cNvSpPr/>
              <p:nvPr/>
            </p:nvSpPr>
            <p:spPr>
              <a:xfrm>
                <a:off x="6088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0" name="Google Shape;17120;p22"/>
              <p:cNvSpPr/>
              <p:nvPr/>
            </p:nvSpPr>
            <p:spPr>
              <a:xfrm>
                <a:off x="6240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1" name="Google Shape;17121;p22"/>
              <p:cNvSpPr/>
              <p:nvPr/>
            </p:nvSpPr>
            <p:spPr>
              <a:xfrm>
                <a:off x="6393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2" name="Google Shape;17122;p22"/>
              <p:cNvSpPr/>
              <p:nvPr/>
            </p:nvSpPr>
            <p:spPr>
              <a:xfrm>
                <a:off x="6545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3" name="Google Shape;17123;p22"/>
              <p:cNvSpPr/>
              <p:nvPr/>
            </p:nvSpPr>
            <p:spPr>
              <a:xfrm>
                <a:off x="6697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4" name="Google Shape;17124;p22"/>
              <p:cNvSpPr/>
              <p:nvPr/>
            </p:nvSpPr>
            <p:spPr>
              <a:xfrm>
                <a:off x="6850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5" name="Google Shape;17125;p22"/>
              <p:cNvSpPr/>
              <p:nvPr/>
            </p:nvSpPr>
            <p:spPr>
              <a:xfrm>
                <a:off x="7002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6" name="Google Shape;17126;p22"/>
              <p:cNvSpPr/>
              <p:nvPr/>
            </p:nvSpPr>
            <p:spPr>
              <a:xfrm>
                <a:off x="7155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7" name="Google Shape;17127;p22"/>
              <p:cNvSpPr/>
              <p:nvPr/>
            </p:nvSpPr>
            <p:spPr>
              <a:xfrm>
                <a:off x="7307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8" name="Google Shape;17128;p22"/>
              <p:cNvSpPr/>
              <p:nvPr/>
            </p:nvSpPr>
            <p:spPr>
              <a:xfrm>
                <a:off x="7459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9" name="Google Shape;17129;p22"/>
              <p:cNvSpPr/>
              <p:nvPr/>
            </p:nvSpPr>
            <p:spPr>
              <a:xfrm>
                <a:off x="7612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0" name="Google Shape;17130;p22"/>
              <p:cNvSpPr/>
              <p:nvPr/>
            </p:nvSpPr>
            <p:spPr>
              <a:xfrm>
                <a:off x="7764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1" name="Google Shape;17131;p22"/>
              <p:cNvSpPr/>
              <p:nvPr/>
            </p:nvSpPr>
            <p:spPr>
              <a:xfrm>
                <a:off x="7917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2" name="Google Shape;17132;p22"/>
              <p:cNvSpPr/>
              <p:nvPr/>
            </p:nvSpPr>
            <p:spPr>
              <a:xfrm>
                <a:off x="8069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3" name="Google Shape;17133;p22"/>
              <p:cNvSpPr/>
              <p:nvPr/>
            </p:nvSpPr>
            <p:spPr>
              <a:xfrm>
                <a:off x="8221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34" name="Google Shape;17134;p22"/>
            <p:cNvGrpSpPr/>
            <p:nvPr/>
          </p:nvGrpSpPr>
          <p:grpSpPr>
            <a:xfrm>
              <a:off x="1059000" y="4098450"/>
              <a:ext cx="7178400" cy="15600"/>
              <a:chOff x="1059000" y="4006030"/>
              <a:chExt cx="7178400" cy="15600"/>
            </a:xfrm>
          </p:grpSpPr>
          <p:sp>
            <p:nvSpPr>
              <p:cNvPr id="17135" name="Google Shape;17135;p22"/>
              <p:cNvSpPr/>
              <p:nvPr/>
            </p:nvSpPr>
            <p:spPr>
              <a:xfrm>
                <a:off x="1059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6" name="Google Shape;17136;p22"/>
              <p:cNvSpPr/>
              <p:nvPr/>
            </p:nvSpPr>
            <p:spPr>
              <a:xfrm>
                <a:off x="1211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7" name="Google Shape;17137;p22"/>
              <p:cNvSpPr/>
              <p:nvPr/>
            </p:nvSpPr>
            <p:spPr>
              <a:xfrm>
                <a:off x="1363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8" name="Google Shape;17138;p22"/>
              <p:cNvSpPr/>
              <p:nvPr/>
            </p:nvSpPr>
            <p:spPr>
              <a:xfrm>
                <a:off x="1516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9" name="Google Shape;17139;p22"/>
              <p:cNvSpPr/>
              <p:nvPr/>
            </p:nvSpPr>
            <p:spPr>
              <a:xfrm>
                <a:off x="1668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0" name="Google Shape;17140;p22"/>
              <p:cNvSpPr/>
              <p:nvPr/>
            </p:nvSpPr>
            <p:spPr>
              <a:xfrm>
                <a:off x="1821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1" name="Google Shape;17141;p22"/>
              <p:cNvSpPr/>
              <p:nvPr/>
            </p:nvSpPr>
            <p:spPr>
              <a:xfrm>
                <a:off x="1973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2" name="Google Shape;17142;p22"/>
              <p:cNvSpPr/>
              <p:nvPr/>
            </p:nvSpPr>
            <p:spPr>
              <a:xfrm>
                <a:off x="2125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3" name="Google Shape;17143;p22"/>
              <p:cNvSpPr/>
              <p:nvPr/>
            </p:nvSpPr>
            <p:spPr>
              <a:xfrm>
                <a:off x="2278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4" name="Google Shape;17144;p22"/>
              <p:cNvSpPr/>
              <p:nvPr/>
            </p:nvSpPr>
            <p:spPr>
              <a:xfrm>
                <a:off x="2430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5" name="Google Shape;17145;p22"/>
              <p:cNvSpPr/>
              <p:nvPr/>
            </p:nvSpPr>
            <p:spPr>
              <a:xfrm>
                <a:off x="2583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6" name="Google Shape;17146;p22"/>
              <p:cNvSpPr/>
              <p:nvPr/>
            </p:nvSpPr>
            <p:spPr>
              <a:xfrm>
                <a:off x="2735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7" name="Google Shape;17147;p22"/>
              <p:cNvSpPr/>
              <p:nvPr/>
            </p:nvSpPr>
            <p:spPr>
              <a:xfrm>
                <a:off x="2887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8" name="Google Shape;17148;p22"/>
              <p:cNvSpPr/>
              <p:nvPr/>
            </p:nvSpPr>
            <p:spPr>
              <a:xfrm>
                <a:off x="3040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9" name="Google Shape;17149;p22"/>
              <p:cNvSpPr/>
              <p:nvPr/>
            </p:nvSpPr>
            <p:spPr>
              <a:xfrm>
                <a:off x="3192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0" name="Google Shape;17150;p22"/>
              <p:cNvSpPr/>
              <p:nvPr/>
            </p:nvSpPr>
            <p:spPr>
              <a:xfrm>
                <a:off x="3345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1" name="Google Shape;17151;p22"/>
              <p:cNvSpPr/>
              <p:nvPr/>
            </p:nvSpPr>
            <p:spPr>
              <a:xfrm>
                <a:off x="3497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2" name="Google Shape;17152;p22"/>
              <p:cNvSpPr/>
              <p:nvPr/>
            </p:nvSpPr>
            <p:spPr>
              <a:xfrm>
                <a:off x="3649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3" name="Google Shape;17153;p22"/>
              <p:cNvSpPr/>
              <p:nvPr/>
            </p:nvSpPr>
            <p:spPr>
              <a:xfrm>
                <a:off x="3802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4" name="Google Shape;17154;p22"/>
              <p:cNvSpPr/>
              <p:nvPr/>
            </p:nvSpPr>
            <p:spPr>
              <a:xfrm>
                <a:off x="3954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5" name="Google Shape;17155;p22"/>
              <p:cNvSpPr/>
              <p:nvPr/>
            </p:nvSpPr>
            <p:spPr>
              <a:xfrm>
                <a:off x="4107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6" name="Google Shape;17156;p22"/>
              <p:cNvSpPr/>
              <p:nvPr/>
            </p:nvSpPr>
            <p:spPr>
              <a:xfrm>
                <a:off x="4259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7" name="Google Shape;17157;p22"/>
              <p:cNvSpPr/>
              <p:nvPr/>
            </p:nvSpPr>
            <p:spPr>
              <a:xfrm>
                <a:off x="4411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8" name="Google Shape;17158;p22"/>
              <p:cNvSpPr/>
              <p:nvPr/>
            </p:nvSpPr>
            <p:spPr>
              <a:xfrm>
                <a:off x="4564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9" name="Google Shape;17159;p22"/>
              <p:cNvSpPr/>
              <p:nvPr/>
            </p:nvSpPr>
            <p:spPr>
              <a:xfrm>
                <a:off x="4716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0" name="Google Shape;17160;p22"/>
              <p:cNvSpPr/>
              <p:nvPr/>
            </p:nvSpPr>
            <p:spPr>
              <a:xfrm>
                <a:off x="4869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1" name="Google Shape;17161;p22"/>
              <p:cNvSpPr/>
              <p:nvPr/>
            </p:nvSpPr>
            <p:spPr>
              <a:xfrm>
                <a:off x="5021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2" name="Google Shape;17162;p22"/>
              <p:cNvSpPr/>
              <p:nvPr/>
            </p:nvSpPr>
            <p:spPr>
              <a:xfrm>
                <a:off x="5173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3" name="Google Shape;17163;p22"/>
              <p:cNvSpPr/>
              <p:nvPr/>
            </p:nvSpPr>
            <p:spPr>
              <a:xfrm>
                <a:off x="5326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4" name="Google Shape;17164;p22"/>
              <p:cNvSpPr/>
              <p:nvPr/>
            </p:nvSpPr>
            <p:spPr>
              <a:xfrm>
                <a:off x="5478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5" name="Google Shape;17165;p22"/>
              <p:cNvSpPr/>
              <p:nvPr/>
            </p:nvSpPr>
            <p:spPr>
              <a:xfrm>
                <a:off x="5631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6" name="Google Shape;17166;p22"/>
              <p:cNvSpPr/>
              <p:nvPr/>
            </p:nvSpPr>
            <p:spPr>
              <a:xfrm>
                <a:off x="5783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7" name="Google Shape;17167;p22"/>
              <p:cNvSpPr/>
              <p:nvPr/>
            </p:nvSpPr>
            <p:spPr>
              <a:xfrm>
                <a:off x="5935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8" name="Google Shape;17168;p22"/>
              <p:cNvSpPr/>
              <p:nvPr/>
            </p:nvSpPr>
            <p:spPr>
              <a:xfrm>
                <a:off x="6088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9" name="Google Shape;17169;p22"/>
              <p:cNvSpPr/>
              <p:nvPr/>
            </p:nvSpPr>
            <p:spPr>
              <a:xfrm>
                <a:off x="6240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0" name="Google Shape;17170;p22"/>
              <p:cNvSpPr/>
              <p:nvPr/>
            </p:nvSpPr>
            <p:spPr>
              <a:xfrm>
                <a:off x="6393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1" name="Google Shape;17171;p22"/>
              <p:cNvSpPr/>
              <p:nvPr/>
            </p:nvSpPr>
            <p:spPr>
              <a:xfrm>
                <a:off x="6545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2" name="Google Shape;17172;p22"/>
              <p:cNvSpPr/>
              <p:nvPr/>
            </p:nvSpPr>
            <p:spPr>
              <a:xfrm>
                <a:off x="6697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3" name="Google Shape;17173;p22"/>
              <p:cNvSpPr/>
              <p:nvPr/>
            </p:nvSpPr>
            <p:spPr>
              <a:xfrm>
                <a:off x="6850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4" name="Google Shape;17174;p22"/>
              <p:cNvSpPr/>
              <p:nvPr/>
            </p:nvSpPr>
            <p:spPr>
              <a:xfrm>
                <a:off x="7002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5" name="Google Shape;17175;p22"/>
              <p:cNvSpPr/>
              <p:nvPr/>
            </p:nvSpPr>
            <p:spPr>
              <a:xfrm>
                <a:off x="7155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6" name="Google Shape;17176;p22"/>
              <p:cNvSpPr/>
              <p:nvPr/>
            </p:nvSpPr>
            <p:spPr>
              <a:xfrm>
                <a:off x="7307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7" name="Google Shape;17177;p22"/>
              <p:cNvSpPr/>
              <p:nvPr/>
            </p:nvSpPr>
            <p:spPr>
              <a:xfrm>
                <a:off x="7459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8" name="Google Shape;17178;p22"/>
              <p:cNvSpPr/>
              <p:nvPr/>
            </p:nvSpPr>
            <p:spPr>
              <a:xfrm>
                <a:off x="7612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9" name="Google Shape;17179;p22"/>
              <p:cNvSpPr/>
              <p:nvPr/>
            </p:nvSpPr>
            <p:spPr>
              <a:xfrm>
                <a:off x="7764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0" name="Google Shape;17180;p22"/>
              <p:cNvSpPr/>
              <p:nvPr/>
            </p:nvSpPr>
            <p:spPr>
              <a:xfrm>
                <a:off x="7917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1" name="Google Shape;17181;p22"/>
              <p:cNvSpPr/>
              <p:nvPr/>
            </p:nvSpPr>
            <p:spPr>
              <a:xfrm>
                <a:off x="8069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2" name="Google Shape;17182;p22"/>
              <p:cNvSpPr/>
              <p:nvPr/>
            </p:nvSpPr>
            <p:spPr>
              <a:xfrm>
                <a:off x="8221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83" name="Google Shape;17183;p22"/>
            <p:cNvGrpSpPr/>
            <p:nvPr/>
          </p:nvGrpSpPr>
          <p:grpSpPr>
            <a:xfrm>
              <a:off x="1059000" y="4290263"/>
              <a:ext cx="7178400" cy="15600"/>
              <a:chOff x="1059000" y="4290263"/>
              <a:chExt cx="7178400" cy="15600"/>
            </a:xfrm>
          </p:grpSpPr>
          <p:sp>
            <p:nvSpPr>
              <p:cNvPr id="17184" name="Google Shape;17184;p22"/>
              <p:cNvSpPr/>
              <p:nvPr/>
            </p:nvSpPr>
            <p:spPr>
              <a:xfrm>
                <a:off x="1059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5" name="Google Shape;17185;p22"/>
              <p:cNvSpPr/>
              <p:nvPr/>
            </p:nvSpPr>
            <p:spPr>
              <a:xfrm>
                <a:off x="1211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6" name="Google Shape;17186;p22"/>
              <p:cNvSpPr/>
              <p:nvPr/>
            </p:nvSpPr>
            <p:spPr>
              <a:xfrm>
                <a:off x="1363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7" name="Google Shape;17187;p22"/>
              <p:cNvSpPr/>
              <p:nvPr/>
            </p:nvSpPr>
            <p:spPr>
              <a:xfrm>
                <a:off x="1516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8" name="Google Shape;17188;p22"/>
              <p:cNvSpPr/>
              <p:nvPr/>
            </p:nvSpPr>
            <p:spPr>
              <a:xfrm>
                <a:off x="1668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9" name="Google Shape;17189;p22"/>
              <p:cNvSpPr/>
              <p:nvPr/>
            </p:nvSpPr>
            <p:spPr>
              <a:xfrm>
                <a:off x="1821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0" name="Google Shape;17190;p22"/>
              <p:cNvSpPr/>
              <p:nvPr/>
            </p:nvSpPr>
            <p:spPr>
              <a:xfrm>
                <a:off x="1973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1" name="Google Shape;17191;p22"/>
              <p:cNvSpPr/>
              <p:nvPr/>
            </p:nvSpPr>
            <p:spPr>
              <a:xfrm>
                <a:off x="2125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2" name="Google Shape;17192;p22"/>
              <p:cNvSpPr/>
              <p:nvPr/>
            </p:nvSpPr>
            <p:spPr>
              <a:xfrm>
                <a:off x="2278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3" name="Google Shape;17193;p22"/>
              <p:cNvSpPr/>
              <p:nvPr/>
            </p:nvSpPr>
            <p:spPr>
              <a:xfrm>
                <a:off x="2430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4" name="Google Shape;17194;p22"/>
              <p:cNvSpPr/>
              <p:nvPr/>
            </p:nvSpPr>
            <p:spPr>
              <a:xfrm>
                <a:off x="2583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5" name="Google Shape;17195;p22"/>
              <p:cNvSpPr/>
              <p:nvPr/>
            </p:nvSpPr>
            <p:spPr>
              <a:xfrm>
                <a:off x="2735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6" name="Google Shape;17196;p22"/>
              <p:cNvSpPr/>
              <p:nvPr/>
            </p:nvSpPr>
            <p:spPr>
              <a:xfrm>
                <a:off x="2887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7" name="Google Shape;17197;p22"/>
              <p:cNvSpPr/>
              <p:nvPr/>
            </p:nvSpPr>
            <p:spPr>
              <a:xfrm>
                <a:off x="3040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8" name="Google Shape;17198;p22"/>
              <p:cNvSpPr/>
              <p:nvPr/>
            </p:nvSpPr>
            <p:spPr>
              <a:xfrm>
                <a:off x="3192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9" name="Google Shape;17199;p22"/>
              <p:cNvSpPr/>
              <p:nvPr/>
            </p:nvSpPr>
            <p:spPr>
              <a:xfrm>
                <a:off x="3345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0" name="Google Shape;17200;p22"/>
              <p:cNvSpPr/>
              <p:nvPr/>
            </p:nvSpPr>
            <p:spPr>
              <a:xfrm>
                <a:off x="3497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1" name="Google Shape;17201;p22"/>
              <p:cNvSpPr/>
              <p:nvPr/>
            </p:nvSpPr>
            <p:spPr>
              <a:xfrm>
                <a:off x="3649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2" name="Google Shape;17202;p22"/>
              <p:cNvSpPr/>
              <p:nvPr/>
            </p:nvSpPr>
            <p:spPr>
              <a:xfrm>
                <a:off x="3802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3" name="Google Shape;17203;p22"/>
              <p:cNvSpPr/>
              <p:nvPr/>
            </p:nvSpPr>
            <p:spPr>
              <a:xfrm>
                <a:off x="3954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4" name="Google Shape;17204;p22"/>
              <p:cNvSpPr/>
              <p:nvPr/>
            </p:nvSpPr>
            <p:spPr>
              <a:xfrm>
                <a:off x="4107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5" name="Google Shape;17205;p22"/>
              <p:cNvSpPr/>
              <p:nvPr/>
            </p:nvSpPr>
            <p:spPr>
              <a:xfrm>
                <a:off x="4259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6" name="Google Shape;17206;p22"/>
              <p:cNvSpPr/>
              <p:nvPr/>
            </p:nvSpPr>
            <p:spPr>
              <a:xfrm>
                <a:off x="4411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7" name="Google Shape;17207;p22"/>
              <p:cNvSpPr/>
              <p:nvPr/>
            </p:nvSpPr>
            <p:spPr>
              <a:xfrm>
                <a:off x="4564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8" name="Google Shape;17208;p22"/>
              <p:cNvSpPr/>
              <p:nvPr/>
            </p:nvSpPr>
            <p:spPr>
              <a:xfrm>
                <a:off x="4716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9" name="Google Shape;17209;p22"/>
              <p:cNvSpPr/>
              <p:nvPr/>
            </p:nvSpPr>
            <p:spPr>
              <a:xfrm>
                <a:off x="4869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0" name="Google Shape;17210;p22"/>
              <p:cNvSpPr/>
              <p:nvPr/>
            </p:nvSpPr>
            <p:spPr>
              <a:xfrm>
                <a:off x="5021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1" name="Google Shape;17211;p22"/>
              <p:cNvSpPr/>
              <p:nvPr/>
            </p:nvSpPr>
            <p:spPr>
              <a:xfrm>
                <a:off x="5173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2" name="Google Shape;17212;p22"/>
              <p:cNvSpPr/>
              <p:nvPr/>
            </p:nvSpPr>
            <p:spPr>
              <a:xfrm>
                <a:off x="5326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3" name="Google Shape;17213;p22"/>
              <p:cNvSpPr/>
              <p:nvPr/>
            </p:nvSpPr>
            <p:spPr>
              <a:xfrm>
                <a:off x="5478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4" name="Google Shape;17214;p22"/>
              <p:cNvSpPr/>
              <p:nvPr/>
            </p:nvSpPr>
            <p:spPr>
              <a:xfrm>
                <a:off x="5631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5" name="Google Shape;17215;p22"/>
              <p:cNvSpPr/>
              <p:nvPr/>
            </p:nvSpPr>
            <p:spPr>
              <a:xfrm>
                <a:off x="5783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6" name="Google Shape;17216;p22"/>
              <p:cNvSpPr/>
              <p:nvPr/>
            </p:nvSpPr>
            <p:spPr>
              <a:xfrm>
                <a:off x="5935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7" name="Google Shape;17217;p22"/>
              <p:cNvSpPr/>
              <p:nvPr/>
            </p:nvSpPr>
            <p:spPr>
              <a:xfrm>
                <a:off x="6088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8" name="Google Shape;17218;p22"/>
              <p:cNvSpPr/>
              <p:nvPr/>
            </p:nvSpPr>
            <p:spPr>
              <a:xfrm>
                <a:off x="6240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9" name="Google Shape;17219;p22"/>
              <p:cNvSpPr/>
              <p:nvPr/>
            </p:nvSpPr>
            <p:spPr>
              <a:xfrm>
                <a:off x="6393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0" name="Google Shape;17220;p22"/>
              <p:cNvSpPr/>
              <p:nvPr/>
            </p:nvSpPr>
            <p:spPr>
              <a:xfrm>
                <a:off x="6545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1" name="Google Shape;17221;p22"/>
              <p:cNvSpPr/>
              <p:nvPr/>
            </p:nvSpPr>
            <p:spPr>
              <a:xfrm>
                <a:off x="6697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2" name="Google Shape;17222;p22"/>
              <p:cNvSpPr/>
              <p:nvPr/>
            </p:nvSpPr>
            <p:spPr>
              <a:xfrm>
                <a:off x="6850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3" name="Google Shape;17223;p22"/>
              <p:cNvSpPr/>
              <p:nvPr/>
            </p:nvSpPr>
            <p:spPr>
              <a:xfrm>
                <a:off x="7002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4" name="Google Shape;17224;p22"/>
              <p:cNvSpPr/>
              <p:nvPr/>
            </p:nvSpPr>
            <p:spPr>
              <a:xfrm>
                <a:off x="7155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5" name="Google Shape;17225;p22"/>
              <p:cNvSpPr/>
              <p:nvPr/>
            </p:nvSpPr>
            <p:spPr>
              <a:xfrm>
                <a:off x="7307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6" name="Google Shape;17226;p22"/>
              <p:cNvSpPr/>
              <p:nvPr/>
            </p:nvSpPr>
            <p:spPr>
              <a:xfrm>
                <a:off x="7459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7" name="Google Shape;17227;p22"/>
              <p:cNvSpPr/>
              <p:nvPr/>
            </p:nvSpPr>
            <p:spPr>
              <a:xfrm>
                <a:off x="7612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8" name="Google Shape;17228;p22"/>
              <p:cNvSpPr/>
              <p:nvPr/>
            </p:nvSpPr>
            <p:spPr>
              <a:xfrm>
                <a:off x="7764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9" name="Google Shape;17229;p22"/>
              <p:cNvSpPr/>
              <p:nvPr/>
            </p:nvSpPr>
            <p:spPr>
              <a:xfrm>
                <a:off x="7917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0" name="Google Shape;17230;p22"/>
              <p:cNvSpPr/>
              <p:nvPr/>
            </p:nvSpPr>
            <p:spPr>
              <a:xfrm>
                <a:off x="8069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1" name="Google Shape;17231;p22"/>
              <p:cNvSpPr/>
              <p:nvPr/>
            </p:nvSpPr>
            <p:spPr>
              <a:xfrm>
                <a:off x="8221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32" name="Google Shape;17232;p22"/>
            <p:cNvGrpSpPr/>
            <p:nvPr/>
          </p:nvGrpSpPr>
          <p:grpSpPr>
            <a:xfrm>
              <a:off x="1059000" y="2755763"/>
              <a:ext cx="7178400" cy="15600"/>
              <a:chOff x="1059000" y="2553849"/>
              <a:chExt cx="7178400" cy="15600"/>
            </a:xfrm>
          </p:grpSpPr>
          <p:sp>
            <p:nvSpPr>
              <p:cNvPr id="17233" name="Google Shape;17233;p22"/>
              <p:cNvSpPr/>
              <p:nvPr/>
            </p:nvSpPr>
            <p:spPr>
              <a:xfrm>
                <a:off x="1059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4" name="Google Shape;17234;p22"/>
              <p:cNvSpPr/>
              <p:nvPr/>
            </p:nvSpPr>
            <p:spPr>
              <a:xfrm>
                <a:off x="1211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5" name="Google Shape;17235;p22"/>
              <p:cNvSpPr/>
              <p:nvPr/>
            </p:nvSpPr>
            <p:spPr>
              <a:xfrm>
                <a:off x="1363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6" name="Google Shape;17236;p22"/>
              <p:cNvSpPr/>
              <p:nvPr/>
            </p:nvSpPr>
            <p:spPr>
              <a:xfrm>
                <a:off x="1516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7" name="Google Shape;17237;p22"/>
              <p:cNvSpPr/>
              <p:nvPr/>
            </p:nvSpPr>
            <p:spPr>
              <a:xfrm>
                <a:off x="1668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8" name="Google Shape;17238;p22"/>
              <p:cNvSpPr/>
              <p:nvPr/>
            </p:nvSpPr>
            <p:spPr>
              <a:xfrm>
                <a:off x="1821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9" name="Google Shape;17239;p22"/>
              <p:cNvSpPr/>
              <p:nvPr/>
            </p:nvSpPr>
            <p:spPr>
              <a:xfrm>
                <a:off x="1973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0" name="Google Shape;17240;p22"/>
              <p:cNvSpPr/>
              <p:nvPr/>
            </p:nvSpPr>
            <p:spPr>
              <a:xfrm>
                <a:off x="2125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1" name="Google Shape;17241;p22"/>
              <p:cNvSpPr/>
              <p:nvPr/>
            </p:nvSpPr>
            <p:spPr>
              <a:xfrm>
                <a:off x="2278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2" name="Google Shape;17242;p22"/>
              <p:cNvSpPr/>
              <p:nvPr/>
            </p:nvSpPr>
            <p:spPr>
              <a:xfrm>
                <a:off x="2430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3" name="Google Shape;17243;p22"/>
              <p:cNvSpPr/>
              <p:nvPr/>
            </p:nvSpPr>
            <p:spPr>
              <a:xfrm>
                <a:off x="2583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4" name="Google Shape;17244;p22"/>
              <p:cNvSpPr/>
              <p:nvPr/>
            </p:nvSpPr>
            <p:spPr>
              <a:xfrm>
                <a:off x="2735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5" name="Google Shape;17245;p22"/>
              <p:cNvSpPr/>
              <p:nvPr/>
            </p:nvSpPr>
            <p:spPr>
              <a:xfrm>
                <a:off x="2887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6" name="Google Shape;17246;p22"/>
              <p:cNvSpPr/>
              <p:nvPr/>
            </p:nvSpPr>
            <p:spPr>
              <a:xfrm>
                <a:off x="3040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7" name="Google Shape;17247;p22"/>
              <p:cNvSpPr/>
              <p:nvPr/>
            </p:nvSpPr>
            <p:spPr>
              <a:xfrm>
                <a:off x="3192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8" name="Google Shape;17248;p22"/>
              <p:cNvSpPr/>
              <p:nvPr/>
            </p:nvSpPr>
            <p:spPr>
              <a:xfrm>
                <a:off x="3345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9" name="Google Shape;17249;p22"/>
              <p:cNvSpPr/>
              <p:nvPr/>
            </p:nvSpPr>
            <p:spPr>
              <a:xfrm>
                <a:off x="3497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0" name="Google Shape;17250;p22"/>
              <p:cNvSpPr/>
              <p:nvPr/>
            </p:nvSpPr>
            <p:spPr>
              <a:xfrm>
                <a:off x="3649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1" name="Google Shape;17251;p22"/>
              <p:cNvSpPr/>
              <p:nvPr/>
            </p:nvSpPr>
            <p:spPr>
              <a:xfrm>
                <a:off x="3802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2" name="Google Shape;17252;p22"/>
              <p:cNvSpPr/>
              <p:nvPr/>
            </p:nvSpPr>
            <p:spPr>
              <a:xfrm>
                <a:off x="3954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3" name="Google Shape;17253;p22"/>
              <p:cNvSpPr/>
              <p:nvPr/>
            </p:nvSpPr>
            <p:spPr>
              <a:xfrm>
                <a:off x="4107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4" name="Google Shape;17254;p22"/>
              <p:cNvSpPr/>
              <p:nvPr/>
            </p:nvSpPr>
            <p:spPr>
              <a:xfrm>
                <a:off x="4259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5" name="Google Shape;17255;p22"/>
              <p:cNvSpPr/>
              <p:nvPr/>
            </p:nvSpPr>
            <p:spPr>
              <a:xfrm>
                <a:off x="4411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6" name="Google Shape;17256;p22"/>
              <p:cNvSpPr/>
              <p:nvPr/>
            </p:nvSpPr>
            <p:spPr>
              <a:xfrm>
                <a:off x="4564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7" name="Google Shape;17257;p22"/>
              <p:cNvSpPr/>
              <p:nvPr/>
            </p:nvSpPr>
            <p:spPr>
              <a:xfrm>
                <a:off x="4716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8" name="Google Shape;17258;p22"/>
              <p:cNvSpPr/>
              <p:nvPr/>
            </p:nvSpPr>
            <p:spPr>
              <a:xfrm>
                <a:off x="4869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9" name="Google Shape;17259;p22"/>
              <p:cNvSpPr/>
              <p:nvPr/>
            </p:nvSpPr>
            <p:spPr>
              <a:xfrm>
                <a:off x="5021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0" name="Google Shape;17260;p22"/>
              <p:cNvSpPr/>
              <p:nvPr/>
            </p:nvSpPr>
            <p:spPr>
              <a:xfrm>
                <a:off x="5173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1" name="Google Shape;17261;p22"/>
              <p:cNvSpPr/>
              <p:nvPr/>
            </p:nvSpPr>
            <p:spPr>
              <a:xfrm>
                <a:off x="5326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2" name="Google Shape;17262;p22"/>
              <p:cNvSpPr/>
              <p:nvPr/>
            </p:nvSpPr>
            <p:spPr>
              <a:xfrm>
                <a:off x="5478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3" name="Google Shape;17263;p22"/>
              <p:cNvSpPr/>
              <p:nvPr/>
            </p:nvSpPr>
            <p:spPr>
              <a:xfrm>
                <a:off x="5631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4" name="Google Shape;17264;p22"/>
              <p:cNvSpPr/>
              <p:nvPr/>
            </p:nvSpPr>
            <p:spPr>
              <a:xfrm>
                <a:off x="5783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5" name="Google Shape;17265;p22"/>
              <p:cNvSpPr/>
              <p:nvPr/>
            </p:nvSpPr>
            <p:spPr>
              <a:xfrm>
                <a:off x="5935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6" name="Google Shape;17266;p22"/>
              <p:cNvSpPr/>
              <p:nvPr/>
            </p:nvSpPr>
            <p:spPr>
              <a:xfrm>
                <a:off x="6088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7" name="Google Shape;17267;p22"/>
              <p:cNvSpPr/>
              <p:nvPr/>
            </p:nvSpPr>
            <p:spPr>
              <a:xfrm>
                <a:off x="6240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8" name="Google Shape;17268;p22"/>
              <p:cNvSpPr/>
              <p:nvPr/>
            </p:nvSpPr>
            <p:spPr>
              <a:xfrm>
                <a:off x="6393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9" name="Google Shape;17269;p22"/>
              <p:cNvSpPr/>
              <p:nvPr/>
            </p:nvSpPr>
            <p:spPr>
              <a:xfrm>
                <a:off x="6545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0" name="Google Shape;17270;p22"/>
              <p:cNvSpPr/>
              <p:nvPr/>
            </p:nvSpPr>
            <p:spPr>
              <a:xfrm>
                <a:off x="6697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1" name="Google Shape;17271;p22"/>
              <p:cNvSpPr/>
              <p:nvPr/>
            </p:nvSpPr>
            <p:spPr>
              <a:xfrm>
                <a:off x="6850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2" name="Google Shape;17272;p22"/>
              <p:cNvSpPr/>
              <p:nvPr/>
            </p:nvSpPr>
            <p:spPr>
              <a:xfrm>
                <a:off x="7002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3" name="Google Shape;17273;p22"/>
              <p:cNvSpPr/>
              <p:nvPr/>
            </p:nvSpPr>
            <p:spPr>
              <a:xfrm>
                <a:off x="7155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4" name="Google Shape;17274;p22"/>
              <p:cNvSpPr/>
              <p:nvPr/>
            </p:nvSpPr>
            <p:spPr>
              <a:xfrm>
                <a:off x="7307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5" name="Google Shape;17275;p22"/>
              <p:cNvSpPr/>
              <p:nvPr/>
            </p:nvSpPr>
            <p:spPr>
              <a:xfrm>
                <a:off x="7459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6" name="Google Shape;17276;p22"/>
              <p:cNvSpPr/>
              <p:nvPr/>
            </p:nvSpPr>
            <p:spPr>
              <a:xfrm>
                <a:off x="7612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7" name="Google Shape;17277;p22"/>
              <p:cNvSpPr/>
              <p:nvPr/>
            </p:nvSpPr>
            <p:spPr>
              <a:xfrm>
                <a:off x="7764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8" name="Google Shape;17278;p22"/>
              <p:cNvSpPr/>
              <p:nvPr/>
            </p:nvSpPr>
            <p:spPr>
              <a:xfrm>
                <a:off x="7917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9" name="Google Shape;17279;p22"/>
              <p:cNvSpPr/>
              <p:nvPr/>
            </p:nvSpPr>
            <p:spPr>
              <a:xfrm>
                <a:off x="8069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0" name="Google Shape;17280;p22"/>
              <p:cNvSpPr/>
              <p:nvPr/>
            </p:nvSpPr>
            <p:spPr>
              <a:xfrm>
                <a:off x="8221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81" name="Google Shape;17281;p22"/>
            <p:cNvGrpSpPr/>
            <p:nvPr/>
          </p:nvGrpSpPr>
          <p:grpSpPr>
            <a:xfrm>
              <a:off x="1059000" y="3139388"/>
              <a:ext cx="7178400" cy="15600"/>
              <a:chOff x="1059000" y="2844874"/>
              <a:chExt cx="7178400" cy="15600"/>
            </a:xfrm>
          </p:grpSpPr>
          <p:sp>
            <p:nvSpPr>
              <p:cNvPr id="17282" name="Google Shape;17282;p22"/>
              <p:cNvSpPr/>
              <p:nvPr/>
            </p:nvSpPr>
            <p:spPr>
              <a:xfrm>
                <a:off x="1059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3" name="Google Shape;17283;p22"/>
              <p:cNvSpPr/>
              <p:nvPr/>
            </p:nvSpPr>
            <p:spPr>
              <a:xfrm>
                <a:off x="1211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4" name="Google Shape;17284;p22"/>
              <p:cNvSpPr/>
              <p:nvPr/>
            </p:nvSpPr>
            <p:spPr>
              <a:xfrm>
                <a:off x="1363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5" name="Google Shape;17285;p22"/>
              <p:cNvSpPr/>
              <p:nvPr/>
            </p:nvSpPr>
            <p:spPr>
              <a:xfrm>
                <a:off x="1516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6" name="Google Shape;17286;p22"/>
              <p:cNvSpPr/>
              <p:nvPr/>
            </p:nvSpPr>
            <p:spPr>
              <a:xfrm>
                <a:off x="1668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7" name="Google Shape;17287;p22"/>
              <p:cNvSpPr/>
              <p:nvPr/>
            </p:nvSpPr>
            <p:spPr>
              <a:xfrm>
                <a:off x="1821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8" name="Google Shape;17288;p22"/>
              <p:cNvSpPr/>
              <p:nvPr/>
            </p:nvSpPr>
            <p:spPr>
              <a:xfrm>
                <a:off x="1973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9" name="Google Shape;17289;p22"/>
              <p:cNvSpPr/>
              <p:nvPr/>
            </p:nvSpPr>
            <p:spPr>
              <a:xfrm>
                <a:off x="2125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0" name="Google Shape;17290;p22"/>
              <p:cNvSpPr/>
              <p:nvPr/>
            </p:nvSpPr>
            <p:spPr>
              <a:xfrm>
                <a:off x="2278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1" name="Google Shape;17291;p22"/>
              <p:cNvSpPr/>
              <p:nvPr/>
            </p:nvSpPr>
            <p:spPr>
              <a:xfrm>
                <a:off x="2430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2" name="Google Shape;17292;p22"/>
              <p:cNvSpPr/>
              <p:nvPr/>
            </p:nvSpPr>
            <p:spPr>
              <a:xfrm>
                <a:off x="2583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3" name="Google Shape;17293;p22"/>
              <p:cNvSpPr/>
              <p:nvPr/>
            </p:nvSpPr>
            <p:spPr>
              <a:xfrm>
                <a:off x="2735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4" name="Google Shape;17294;p22"/>
              <p:cNvSpPr/>
              <p:nvPr/>
            </p:nvSpPr>
            <p:spPr>
              <a:xfrm>
                <a:off x="2887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5" name="Google Shape;17295;p22"/>
              <p:cNvSpPr/>
              <p:nvPr/>
            </p:nvSpPr>
            <p:spPr>
              <a:xfrm>
                <a:off x="3040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6" name="Google Shape;17296;p22"/>
              <p:cNvSpPr/>
              <p:nvPr/>
            </p:nvSpPr>
            <p:spPr>
              <a:xfrm>
                <a:off x="3192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7" name="Google Shape;17297;p22"/>
              <p:cNvSpPr/>
              <p:nvPr/>
            </p:nvSpPr>
            <p:spPr>
              <a:xfrm>
                <a:off x="3345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8" name="Google Shape;17298;p22"/>
              <p:cNvSpPr/>
              <p:nvPr/>
            </p:nvSpPr>
            <p:spPr>
              <a:xfrm>
                <a:off x="3497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9" name="Google Shape;17299;p22"/>
              <p:cNvSpPr/>
              <p:nvPr/>
            </p:nvSpPr>
            <p:spPr>
              <a:xfrm>
                <a:off x="3649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0" name="Google Shape;17300;p22"/>
              <p:cNvSpPr/>
              <p:nvPr/>
            </p:nvSpPr>
            <p:spPr>
              <a:xfrm>
                <a:off x="3802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1" name="Google Shape;17301;p22"/>
              <p:cNvSpPr/>
              <p:nvPr/>
            </p:nvSpPr>
            <p:spPr>
              <a:xfrm>
                <a:off x="3954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2" name="Google Shape;17302;p22"/>
              <p:cNvSpPr/>
              <p:nvPr/>
            </p:nvSpPr>
            <p:spPr>
              <a:xfrm>
                <a:off x="4107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3" name="Google Shape;17303;p22"/>
              <p:cNvSpPr/>
              <p:nvPr/>
            </p:nvSpPr>
            <p:spPr>
              <a:xfrm>
                <a:off x="4259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4" name="Google Shape;17304;p22"/>
              <p:cNvSpPr/>
              <p:nvPr/>
            </p:nvSpPr>
            <p:spPr>
              <a:xfrm>
                <a:off x="4411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5" name="Google Shape;17305;p22"/>
              <p:cNvSpPr/>
              <p:nvPr/>
            </p:nvSpPr>
            <p:spPr>
              <a:xfrm>
                <a:off x="4564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6" name="Google Shape;17306;p22"/>
              <p:cNvSpPr/>
              <p:nvPr/>
            </p:nvSpPr>
            <p:spPr>
              <a:xfrm>
                <a:off x="4716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7" name="Google Shape;17307;p22"/>
              <p:cNvSpPr/>
              <p:nvPr/>
            </p:nvSpPr>
            <p:spPr>
              <a:xfrm>
                <a:off x="4869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8" name="Google Shape;17308;p22"/>
              <p:cNvSpPr/>
              <p:nvPr/>
            </p:nvSpPr>
            <p:spPr>
              <a:xfrm>
                <a:off x="5021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9" name="Google Shape;17309;p22"/>
              <p:cNvSpPr/>
              <p:nvPr/>
            </p:nvSpPr>
            <p:spPr>
              <a:xfrm>
                <a:off x="5173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0" name="Google Shape;17310;p22"/>
              <p:cNvSpPr/>
              <p:nvPr/>
            </p:nvSpPr>
            <p:spPr>
              <a:xfrm>
                <a:off x="5326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1" name="Google Shape;17311;p22"/>
              <p:cNvSpPr/>
              <p:nvPr/>
            </p:nvSpPr>
            <p:spPr>
              <a:xfrm>
                <a:off x="5478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2" name="Google Shape;17312;p22"/>
              <p:cNvSpPr/>
              <p:nvPr/>
            </p:nvSpPr>
            <p:spPr>
              <a:xfrm>
                <a:off x="5631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3" name="Google Shape;17313;p22"/>
              <p:cNvSpPr/>
              <p:nvPr/>
            </p:nvSpPr>
            <p:spPr>
              <a:xfrm>
                <a:off x="5783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4" name="Google Shape;17314;p22"/>
              <p:cNvSpPr/>
              <p:nvPr/>
            </p:nvSpPr>
            <p:spPr>
              <a:xfrm>
                <a:off x="5935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5" name="Google Shape;17315;p22"/>
              <p:cNvSpPr/>
              <p:nvPr/>
            </p:nvSpPr>
            <p:spPr>
              <a:xfrm>
                <a:off x="6088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6" name="Google Shape;17316;p22"/>
              <p:cNvSpPr/>
              <p:nvPr/>
            </p:nvSpPr>
            <p:spPr>
              <a:xfrm>
                <a:off x="6240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7" name="Google Shape;17317;p22"/>
              <p:cNvSpPr/>
              <p:nvPr/>
            </p:nvSpPr>
            <p:spPr>
              <a:xfrm>
                <a:off x="6393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8" name="Google Shape;17318;p22"/>
              <p:cNvSpPr/>
              <p:nvPr/>
            </p:nvSpPr>
            <p:spPr>
              <a:xfrm>
                <a:off x="6545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9" name="Google Shape;17319;p22"/>
              <p:cNvSpPr/>
              <p:nvPr/>
            </p:nvSpPr>
            <p:spPr>
              <a:xfrm>
                <a:off x="6697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0" name="Google Shape;17320;p22"/>
              <p:cNvSpPr/>
              <p:nvPr/>
            </p:nvSpPr>
            <p:spPr>
              <a:xfrm>
                <a:off x="6850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1" name="Google Shape;17321;p22"/>
              <p:cNvSpPr/>
              <p:nvPr/>
            </p:nvSpPr>
            <p:spPr>
              <a:xfrm>
                <a:off x="7002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2" name="Google Shape;17322;p22"/>
              <p:cNvSpPr/>
              <p:nvPr/>
            </p:nvSpPr>
            <p:spPr>
              <a:xfrm>
                <a:off x="7155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3" name="Google Shape;17323;p22"/>
              <p:cNvSpPr/>
              <p:nvPr/>
            </p:nvSpPr>
            <p:spPr>
              <a:xfrm>
                <a:off x="7307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4" name="Google Shape;17324;p22"/>
              <p:cNvSpPr/>
              <p:nvPr/>
            </p:nvSpPr>
            <p:spPr>
              <a:xfrm>
                <a:off x="7459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5" name="Google Shape;17325;p22"/>
              <p:cNvSpPr/>
              <p:nvPr/>
            </p:nvSpPr>
            <p:spPr>
              <a:xfrm>
                <a:off x="7612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6" name="Google Shape;17326;p22"/>
              <p:cNvSpPr/>
              <p:nvPr/>
            </p:nvSpPr>
            <p:spPr>
              <a:xfrm>
                <a:off x="7764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7" name="Google Shape;17327;p22"/>
              <p:cNvSpPr/>
              <p:nvPr/>
            </p:nvSpPr>
            <p:spPr>
              <a:xfrm>
                <a:off x="7917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8" name="Google Shape;17328;p22"/>
              <p:cNvSpPr/>
              <p:nvPr/>
            </p:nvSpPr>
            <p:spPr>
              <a:xfrm>
                <a:off x="8069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9" name="Google Shape;17329;p22"/>
              <p:cNvSpPr/>
              <p:nvPr/>
            </p:nvSpPr>
            <p:spPr>
              <a:xfrm>
                <a:off x="8221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30" name="Google Shape;17330;p22"/>
            <p:cNvGrpSpPr/>
            <p:nvPr/>
          </p:nvGrpSpPr>
          <p:grpSpPr>
            <a:xfrm>
              <a:off x="1059000" y="2372138"/>
              <a:ext cx="7178400" cy="15600"/>
              <a:chOff x="1059000" y="2157801"/>
              <a:chExt cx="7178400" cy="15600"/>
            </a:xfrm>
          </p:grpSpPr>
          <p:sp>
            <p:nvSpPr>
              <p:cNvPr id="17331" name="Google Shape;17331;p22"/>
              <p:cNvSpPr/>
              <p:nvPr/>
            </p:nvSpPr>
            <p:spPr>
              <a:xfrm>
                <a:off x="105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2" name="Google Shape;17332;p22"/>
              <p:cNvSpPr/>
              <p:nvPr/>
            </p:nvSpPr>
            <p:spPr>
              <a:xfrm>
                <a:off x="121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3" name="Google Shape;17333;p22"/>
              <p:cNvSpPr/>
              <p:nvPr/>
            </p:nvSpPr>
            <p:spPr>
              <a:xfrm>
                <a:off x="136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4" name="Google Shape;17334;p22"/>
              <p:cNvSpPr/>
              <p:nvPr/>
            </p:nvSpPr>
            <p:spPr>
              <a:xfrm>
                <a:off x="151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5" name="Google Shape;17335;p22"/>
              <p:cNvSpPr/>
              <p:nvPr/>
            </p:nvSpPr>
            <p:spPr>
              <a:xfrm>
                <a:off x="166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6" name="Google Shape;17336;p22"/>
              <p:cNvSpPr/>
              <p:nvPr/>
            </p:nvSpPr>
            <p:spPr>
              <a:xfrm>
                <a:off x="182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7" name="Google Shape;17337;p22"/>
              <p:cNvSpPr/>
              <p:nvPr/>
            </p:nvSpPr>
            <p:spPr>
              <a:xfrm>
                <a:off x="197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8" name="Google Shape;17338;p22"/>
              <p:cNvSpPr/>
              <p:nvPr/>
            </p:nvSpPr>
            <p:spPr>
              <a:xfrm>
                <a:off x="212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9" name="Google Shape;17339;p22"/>
              <p:cNvSpPr/>
              <p:nvPr/>
            </p:nvSpPr>
            <p:spPr>
              <a:xfrm>
                <a:off x="227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0" name="Google Shape;17340;p22"/>
              <p:cNvSpPr/>
              <p:nvPr/>
            </p:nvSpPr>
            <p:spPr>
              <a:xfrm>
                <a:off x="243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1" name="Google Shape;17341;p22"/>
              <p:cNvSpPr/>
              <p:nvPr/>
            </p:nvSpPr>
            <p:spPr>
              <a:xfrm>
                <a:off x="258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2" name="Google Shape;17342;p22"/>
              <p:cNvSpPr/>
              <p:nvPr/>
            </p:nvSpPr>
            <p:spPr>
              <a:xfrm>
                <a:off x="273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3" name="Google Shape;17343;p22"/>
              <p:cNvSpPr/>
              <p:nvPr/>
            </p:nvSpPr>
            <p:spPr>
              <a:xfrm>
                <a:off x="288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4" name="Google Shape;17344;p22"/>
              <p:cNvSpPr/>
              <p:nvPr/>
            </p:nvSpPr>
            <p:spPr>
              <a:xfrm>
                <a:off x="304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5" name="Google Shape;17345;p22"/>
              <p:cNvSpPr/>
              <p:nvPr/>
            </p:nvSpPr>
            <p:spPr>
              <a:xfrm>
                <a:off x="319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6" name="Google Shape;17346;p22"/>
              <p:cNvSpPr/>
              <p:nvPr/>
            </p:nvSpPr>
            <p:spPr>
              <a:xfrm>
                <a:off x="334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7" name="Google Shape;17347;p22"/>
              <p:cNvSpPr/>
              <p:nvPr/>
            </p:nvSpPr>
            <p:spPr>
              <a:xfrm>
                <a:off x="349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8" name="Google Shape;17348;p22"/>
              <p:cNvSpPr/>
              <p:nvPr/>
            </p:nvSpPr>
            <p:spPr>
              <a:xfrm>
                <a:off x="364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9" name="Google Shape;17349;p22"/>
              <p:cNvSpPr/>
              <p:nvPr/>
            </p:nvSpPr>
            <p:spPr>
              <a:xfrm>
                <a:off x="380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0" name="Google Shape;17350;p22"/>
              <p:cNvSpPr/>
              <p:nvPr/>
            </p:nvSpPr>
            <p:spPr>
              <a:xfrm>
                <a:off x="395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1" name="Google Shape;17351;p22"/>
              <p:cNvSpPr/>
              <p:nvPr/>
            </p:nvSpPr>
            <p:spPr>
              <a:xfrm>
                <a:off x="410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2" name="Google Shape;17352;p22"/>
              <p:cNvSpPr/>
              <p:nvPr/>
            </p:nvSpPr>
            <p:spPr>
              <a:xfrm>
                <a:off x="425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3" name="Google Shape;17353;p22"/>
              <p:cNvSpPr/>
              <p:nvPr/>
            </p:nvSpPr>
            <p:spPr>
              <a:xfrm>
                <a:off x="441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4" name="Google Shape;17354;p22"/>
              <p:cNvSpPr/>
              <p:nvPr/>
            </p:nvSpPr>
            <p:spPr>
              <a:xfrm>
                <a:off x="4564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5" name="Google Shape;17355;p22"/>
              <p:cNvSpPr/>
              <p:nvPr/>
            </p:nvSpPr>
            <p:spPr>
              <a:xfrm>
                <a:off x="4716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6" name="Google Shape;17356;p22"/>
              <p:cNvSpPr/>
              <p:nvPr/>
            </p:nvSpPr>
            <p:spPr>
              <a:xfrm>
                <a:off x="486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7" name="Google Shape;17357;p22"/>
              <p:cNvSpPr/>
              <p:nvPr/>
            </p:nvSpPr>
            <p:spPr>
              <a:xfrm>
                <a:off x="502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8" name="Google Shape;17358;p22"/>
              <p:cNvSpPr/>
              <p:nvPr/>
            </p:nvSpPr>
            <p:spPr>
              <a:xfrm>
                <a:off x="517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9" name="Google Shape;17359;p22"/>
              <p:cNvSpPr/>
              <p:nvPr/>
            </p:nvSpPr>
            <p:spPr>
              <a:xfrm>
                <a:off x="532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0" name="Google Shape;17360;p22"/>
              <p:cNvSpPr/>
              <p:nvPr/>
            </p:nvSpPr>
            <p:spPr>
              <a:xfrm>
                <a:off x="547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1" name="Google Shape;17361;p22"/>
              <p:cNvSpPr/>
              <p:nvPr/>
            </p:nvSpPr>
            <p:spPr>
              <a:xfrm>
                <a:off x="563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2" name="Google Shape;17362;p22"/>
              <p:cNvSpPr/>
              <p:nvPr/>
            </p:nvSpPr>
            <p:spPr>
              <a:xfrm>
                <a:off x="578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3" name="Google Shape;17363;p22"/>
              <p:cNvSpPr/>
              <p:nvPr/>
            </p:nvSpPr>
            <p:spPr>
              <a:xfrm>
                <a:off x="593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4" name="Google Shape;17364;p22"/>
              <p:cNvSpPr/>
              <p:nvPr/>
            </p:nvSpPr>
            <p:spPr>
              <a:xfrm>
                <a:off x="608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5" name="Google Shape;17365;p22"/>
              <p:cNvSpPr/>
              <p:nvPr/>
            </p:nvSpPr>
            <p:spPr>
              <a:xfrm>
                <a:off x="624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6" name="Google Shape;17366;p22"/>
              <p:cNvSpPr/>
              <p:nvPr/>
            </p:nvSpPr>
            <p:spPr>
              <a:xfrm>
                <a:off x="639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7" name="Google Shape;17367;p22"/>
              <p:cNvSpPr/>
              <p:nvPr/>
            </p:nvSpPr>
            <p:spPr>
              <a:xfrm>
                <a:off x="654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8" name="Google Shape;17368;p22"/>
              <p:cNvSpPr/>
              <p:nvPr/>
            </p:nvSpPr>
            <p:spPr>
              <a:xfrm>
                <a:off x="669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9" name="Google Shape;17369;p22"/>
              <p:cNvSpPr/>
              <p:nvPr/>
            </p:nvSpPr>
            <p:spPr>
              <a:xfrm>
                <a:off x="685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0" name="Google Shape;17370;p22"/>
              <p:cNvSpPr/>
              <p:nvPr/>
            </p:nvSpPr>
            <p:spPr>
              <a:xfrm>
                <a:off x="700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1" name="Google Shape;17371;p22"/>
              <p:cNvSpPr/>
              <p:nvPr/>
            </p:nvSpPr>
            <p:spPr>
              <a:xfrm>
                <a:off x="715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2" name="Google Shape;17372;p22"/>
              <p:cNvSpPr/>
              <p:nvPr/>
            </p:nvSpPr>
            <p:spPr>
              <a:xfrm>
                <a:off x="730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3" name="Google Shape;17373;p22"/>
              <p:cNvSpPr/>
              <p:nvPr/>
            </p:nvSpPr>
            <p:spPr>
              <a:xfrm>
                <a:off x="745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4" name="Google Shape;17374;p22"/>
              <p:cNvSpPr/>
              <p:nvPr/>
            </p:nvSpPr>
            <p:spPr>
              <a:xfrm>
                <a:off x="761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5" name="Google Shape;17375;p22"/>
              <p:cNvSpPr/>
              <p:nvPr/>
            </p:nvSpPr>
            <p:spPr>
              <a:xfrm>
                <a:off x="776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6" name="Google Shape;17376;p22"/>
              <p:cNvSpPr/>
              <p:nvPr/>
            </p:nvSpPr>
            <p:spPr>
              <a:xfrm>
                <a:off x="791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7" name="Google Shape;17377;p22"/>
              <p:cNvSpPr/>
              <p:nvPr/>
            </p:nvSpPr>
            <p:spPr>
              <a:xfrm>
                <a:off x="806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8" name="Google Shape;17378;p22"/>
              <p:cNvSpPr/>
              <p:nvPr/>
            </p:nvSpPr>
            <p:spPr>
              <a:xfrm>
                <a:off x="822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79" name="Google Shape;17379;p22"/>
            <p:cNvGrpSpPr/>
            <p:nvPr/>
          </p:nvGrpSpPr>
          <p:grpSpPr>
            <a:xfrm>
              <a:off x="1059000" y="1604888"/>
              <a:ext cx="7178400" cy="15600"/>
              <a:chOff x="1059000" y="1629736"/>
              <a:chExt cx="7178400" cy="15600"/>
            </a:xfrm>
          </p:grpSpPr>
          <p:sp>
            <p:nvSpPr>
              <p:cNvPr id="17380" name="Google Shape;17380;p22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1" name="Google Shape;17381;p22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2" name="Google Shape;17382;p22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3" name="Google Shape;17383;p22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4" name="Google Shape;17384;p22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5" name="Google Shape;17385;p22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6" name="Google Shape;17386;p22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7" name="Google Shape;17387;p22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8" name="Google Shape;17388;p22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9" name="Google Shape;17389;p22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0" name="Google Shape;17390;p22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1" name="Google Shape;17391;p22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2" name="Google Shape;17392;p22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3" name="Google Shape;17393;p22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4" name="Google Shape;17394;p22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5" name="Google Shape;17395;p22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6" name="Google Shape;17396;p22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7" name="Google Shape;17397;p22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8" name="Google Shape;17398;p22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9" name="Google Shape;17399;p22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0" name="Google Shape;17400;p22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1" name="Google Shape;17401;p22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2" name="Google Shape;17402;p22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3" name="Google Shape;17403;p22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4" name="Google Shape;17404;p22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5" name="Google Shape;17405;p22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6" name="Google Shape;17406;p22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7" name="Google Shape;17407;p22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8" name="Google Shape;17408;p22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9" name="Google Shape;17409;p22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0" name="Google Shape;17410;p22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1" name="Google Shape;17411;p22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2" name="Google Shape;17412;p22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3" name="Google Shape;17413;p22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4" name="Google Shape;17414;p22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5" name="Google Shape;17415;p22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6" name="Google Shape;17416;p22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7" name="Google Shape;17417;p22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8" name="Google Shape;17418;p22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9" name="Google Shape;17419;p22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0" name="Google Shape;17420;p22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1" name="Google Shape;17421;p22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2" name="Google Shape;17422;p22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3" name="Google Shape;17423;p22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4" name="Google Shape;17424;p22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5" name="Google Shape;17425;p22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6" name="Google Shape;17426;p22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7" name="Google Shape;17427;p22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28" name="Google Shape;17428;p22"/>
            <p:cNvGrpSpPr/>
            <p:nvPr/>
          </p:nvGrpSpPr>
          <p:grpSpPr>
            <a:xfrm>
              <a:off x="1059000" y="2180325"/>
              <a:ext cx="7178400" cy="15600"/>
              <a:chOff x="1059000" y="1629736"/>
              <a:chExt cx="7178400" cy="15600"/>
            </a:xfrm>
          </p:grpSpPr>
          <p:sp>
            <p:nvSpPr>
              <p:cNvPr id="17429" name="Google Shape;17429;p22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0" name="Google Shape;17430;p22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1" name="Google Shape;17431;p22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2" name="Google Shape;17432;p22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3" name="Google Shape;17433;p22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4" name="Google Shape;17434;p22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5" name="Google Shape;17435;p22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6" name="Google Shape;17436;p22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7" name="Google Shape;17437;p22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8" name="Google Shape;17438;p22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9" name="Google Shape;17439;p22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0" name="Google Shape;17440;p22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1" name="Google Shape;17441;p22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2" name="Google Shape;17442;p22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3" name="Google Shape;17443;p22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4" name="Google Shape;17444;p22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5" name="Google Shape;17445;p22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6" name="Google Shape;17446;p22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7" name="Google Shape;17447;p22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8" name="Google Shape;17448;p22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9" name="Google Shape;17449;p22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0" name="Google Shape;17450;p22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1" name="Google Shape;17451;p22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2" name="Google Shape;17452;p22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3" name="Google Shape;17453;p22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4" name="Google Shape;17454;p22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5" name="Google Shape;17455;p22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6" name="Google Shape;17456;p22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7" name="Google Shape;17457;p22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8" name="Google Shape;17458;p22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9" name="Google Shape;17459;p22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0" name="Google Shape;17460;p22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1" name="Google Shape;17461;p22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2" name="Google Shape;17462;p22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3" name="Google Shape;17463;p22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4" name="Google Shape;17464;p22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5" name="Google Shape;17465;p22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6" name="Google Shape;17466;p22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7" name="Google Shape;17467;p22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8" name="Google Shape;17468;p22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9" name="Google Shape;17469;p22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0" name="Google Shape;17470;p22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1" name="Google Shape;17471;p22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2" name="Google Shape;17472;p22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3" name="Google Shape;17473;p22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4" name="Google Shape;17474;p22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5" name="Google Shape;17475;p22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6" name="Google Shape;17476;p22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477" name="Google Shape;17477;p22"/>
          <p:cNvSpPr txBox="1">
            <a:spLocks noGrp="1"/>
          </p:cNvSpPr>
          <p:nvPr>
            <p:ph type="ctrTitle"/>
          </p:nvPr>
        </p:nvSpPr>
        <p:spPr>
          <a:xfrm>
            <a:off x="992100" y="780800"/>
            <a:ext cx="7159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lfa Slab One"/>
              <a:buNone/>
              <a:defRPr sz="36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7478" name="Google Shape;17478;p22"/>
          <p:cNvSpPr/>
          <p:nvPr/>
        </p:nvSpPr>
        <p:spPr>
          <a:xfrm rot="-2700135">
            <a:off x="8389540" y="-26695"/>
            <a:ext cx="641348" cy="566061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9" name="Google Shape;17479;p22"/>
          <p:cNvSpPr/>
          <p:nvPr/>
        </p:nvSpPr>
        <p:spPr>
          <a:xfrm rot="-2493872">
            <a:off x="1099116" y="4595440"/>
            <a:ext cx="641341" cy="566057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0" name="Google Shape;17480;p22"/>
          <p:cNvSpPr/>
          <p:nvPr/>
        </p:nvSpPr>
        <p:spPr>
          <a:xfrm rot="-2493872">
            <a:off x="7901166" y="4595440"/>
            <a:ext cx="641341" cy="566057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1" name="Google Shape;17481;p22"/>
          <p:cNvSpPr/>
          <p:nvPr/>
        </p:nvSpPr>
        <p:spPr>
          <a:xfrm rot="-2700135">
            <a:off x="264615" y="21505"/>
            <a:ext cx="641348" cy="566061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30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67" name="Google Shape;30067;p36"/>
          <p:cNvSpPr/>
          <p:nvPr/>
        </p:nvSpPr>
        <p:spPr>
          <a:xfrm>
            <a:off x="-5039603" y="-1172425"/>
            <a:ext cx="23564650" cy="7287925"/>
          </a:xfrm>
          <a:custGeom>
            <a:avLst/>
            <a:gdLst/>
            <a:ahLst/>
            <a:cxnLst/>
            <a:rect l="l" t="t" r="r" b="b"/>
            <a:pathLst>
              <a:path w="942586" h="291517" extrusionOk="0">
                <a:moveTo>
                  <a:pt x="57578" y="101443"/>
                </a:moveTo>
                <a:cubicBezTo>
                  <a:pt x="58086" y="107920"/>
                  <a:pt x="761920" y="85949"/>
                  <a:pt x="752522" y="98395"/>
                </a:cubicBezTo>
                <a:cubicBezTo>
                  <a:pt x="743124" y="110841"/>
                  <a:pt x="-30433" y="161387"/>
                  <a:pt x="1190" y="176119"/>
                </a:cubicBezTo>
                <a:cubicBezTo>
                  <a:pt x="32813" y="190851"/>
                  <a:pt x="937053" y="179421"/>
                  <a:pt x="942260" y="186787"/>
                </a:cubicBezTo>
                <a:cubicBezTo>
                  <a:pt x="947467" y="194153"/>
                  <a:pt x="35480" y="204313"/>
                  <a:pt x="32432" y="220315"/>
                </a:cubicBezTo>
                <a:cubicBezTo>
                  <a:pt x="29384" y="236317"/>
                  <a:pt x="902890" y="317724"/>
                  <a:pt x="923972" y="282799"/>
                </a:cubicBezTo>
                <a:cubicBezTo>
                  <a:pt x="945054" y="247874"/>
                  <a:pt x="188007" y="47976"/>
                  <a:pt x="158924" y="10765"/>
                </a:cubicBezTo>
                <a:cubicBezTo>
                  <a:pt x="129841" y="-26446"/>
                  <a:pt x="766365" y="44420"/>
                  <a:pt x="749474" y="59533"/>
                </a:cubicBezTo>
                <a:cubicBezTo>
                  <a:pt x="732583" y="74646"/>
                  <a:pt x="57070" y="94966"/>
                  <a:pt x="57578" y="101443"/>
                </a:cubicBez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068" name="Google Shape;30068;p36"/>
          <p:cNvGrpSpPr/>
          <p:nvPr/>
        </p:nvGrpSpPr>
        <p:grpSpPr>
          <a:xfrm rot="10800000">
            <a:off x="616050" y="458572"/>
            <a:ext cx="8054750" cy="4212900"/>
            <a:chOff x="474775" y="465300"/>
            <a:chExt cx="8054750" cy="4212900"/>
          </a:xfrm>
        </p:grpSpPr>
        <p:grpSp>
          <p:nvGrpSpPr>
            <p:cNvPr id="30069" name="Google Shape;30069;p36"/>
            <p:cNvGrpSpPr/>
            <p:nvPr/>
          </p:nvGrpSpPr>
          <p:grpSpPr>
            <a:xfrm>
              <a:off x="474775" y="465300"/>
              <a:ext cx="8054750" cy="4212900"/>
              <a:chOff x="474775" y="465300"/>
              <a:chExt cx="8054750" cy="4212900"/>
            </a:xfrm>
          </p:grpSpPr>
          <p:sp>
            <p:nvSpPr>
              <p:cNvPr id="30070" name="Google Shape;30070;p36"/>
              <p:cNvSpPr/>
              <p:nvPr/>
            </p:nvSpPr>
            <p:spPr>
              <a:xfrm>
                <a:off x="638325" y="465300"/>
                <a:ext cx="7891200" cy="4212900"/>
              </a:xfrm>
              <a:prstGeom prst="roundRect">
                <a:avLst>
                  <a:gd name="adj" fmla="val 2273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1" name="Google Shape;30071;p36"/>
              <p:cNvSpPr/>
              <p:nvPr/>
            </p:nvSpPr>
            <p:spPr>
              <a:xfrm>
                <a:off x="713325" y="555450"/>
                <a:ext cx="7717500" cy="4032600"/>
              </a:xfrm>
              <a:prstGeom prst="roundRect">
                <a:avLst>
                  <a:gd name="adj" fmla="val 227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2" name="Google Shape;30072;p36"/>
              <p:cNvSpPr/>
              <p:nvPr/>
            </p:nvSpPr>
            <p:spPr>
              <a:xfrm>
                <a:off x="805875" y="7681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3" name="Google Shape;30073;p36"/>
              <p:cNvSpPr/>
              <p:nvPr/>
            </p:nvSpPr>
            <p:spPr>
              <a:xfrm>
                <a:off x="805875" y="10808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4" name="Google Shape;30074;p36"/>
              <p:cNvSpPr/>
              <p:nvPr/>
            </p:nvSpPr>
            <p:spPr>
              <a:xfrm>
                <a:off x="805875" y="13935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5" name="Google Shape;30075;p36"/>
              <p:cNvSpPr/>
              <p:nvPr/>
            </p:nvSpPr>
            <p:spPr>
              <a:xfrm>
                <a:off x="805875" y="17062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6" name="Google Shape;30076;p36"/>
              <p:cNvSpPr/>
              <p:nvPr/>
            </p:nvSpPr>
            <p:spPr>
              <a:xfrm>
                <a:off x="805875" y="20189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7" name="Google Shape;30077;p36"/>
              <p:cNvSpPr/>
              <p:nvPr/>
            </p:nvSpPr>
            <p:spPr>
              <a:xfrm>
                <a:off x="805875" y="23316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8" name="Google Shape;30078;p36"/>
              <p:cNvSpPr/>
              <p:nvPr/>
            </p:nvSpPr>
            <p:spPr>
              <a:xfrm>
                <a:off x="805875" y="26443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9" name="Google Shape;30079;p36"/>
              <p:cNvSpPr/>
              <p:nvPr/>
            </p:nvSpPr>
            <p:spPr>
              <a:xfrm>
                <a:off x="805875" y="29570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0" name="Google Shape;30080;p36"/>
              <p:cNvSpPr/>
              <p:nvPr/>
            </p:nvSpPr>
            <p:spPr>
              <a:xfrm>
                <a:off x="805875" y="32697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1" name="Google Shape;30081;p36"/>
              <p:cNvSpPr/>
              <p:nvPr/>
            </p:nvSpPr>
            <p:spPr>
              <a:xfrm>
                <a:off x="805875" y="35824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2" name="Google Shape;30082;p36"/>
              <p:cNvSpPr/>
              <p:nvPr/>
            </p:nvSpPr>
            <p:spPr>
              <a:xfrm>
                <a:off x="805875" y="38951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3" name="Google Shape;30083;p36"/>
              <p:cNvSpPr/>
              <p:nvPr/>
            </p:nvSpPr>
            <p:spPr>
              <a:xfrm>
                <a:off x="805875" y="4207800"/>
                <a:ext cx="135600" cy="135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4" name="Google Shape;30084;p36"/>
              <p:cNvSpPr/>
              <p:nvPr/>
            </p:nvSpPr>
            <p:spPr>
              <a:xfrm>
                <a:off x="474775" y="7990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5" name="Google Shape;30085;p36"/>
              <p:cNvSpPr/>
              <p:nvPr/>
            </p:nvSpPr>
            <p:spPr>
              <a:xfrm>
                <a:off x="474775" y="11117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6" name="Google Shape;30086;p36"/>
              <p:cNvSpPr/>
              <p:nvPr/>
            </p:nvSpPr>
            <p:spPr>
              <a:xfrm>
                <a:off x="474775" y="14244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7" name="Google Shape;30087;p36"/>
              <p:cNvSpPr/>
              <p:nvPr/>
            </p:nvSpPr>
            <p:spPr>
              <a:xfrm>
                <a:off x="474775" y="17371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8" name="Google Shape;30088;p36"/>
              <p:cNvSpPr/>
              <p:nvPr/>
            </p:nvSpPr>
            <p:spPr>
              <a:xfrm>
                <a:off x="474775" y="20498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9" name="Google Shape;30089;p36"/>
              <p:cNvSpPr/>
              <p:nvPr/>
            </p:nvSpPr>
            <p:spPr>
              <a:xfrm>
                <a:off x="474775" y="23625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0" name="Google Shape;30090;p36"/>
              <p:cNvSpPr/>
              <p:nvPr/>
            </p:nvSpPr>
            <p:spPr>
              <a:xfrm>
                <a:off x="474775" y="26752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1" name="Google Shape;30091;p36"/>
              <p:cNvSpPr/>
              <p:nvPr/>
            </p:nvSpPr>
            <p:spPr>
              <a:xfrm>
                <a:off x="474775" y="29879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2" name="Google Shape;30092;p36"/>
              <p:cNvSpPr/>
              <p:nvPr/>
            </p:nvSpPr>
            <p:spPr>
              <a:xfrm>
                <a:off x="474775" y="33006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3" name="Google Shape;30093;p36"/>
              <p:cNvSpPr/>
              <p:nvPr/>
            </p:nvSpPr>
            <p:spPr>
              <a:xfrm>
                <a:off x="474775" y="36133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4" name="Google Shape;30094;p36"/>
              <p:cNvSpPr/>
              <p:nvPr/>
            </p:nvSpPr>
            <p:spPr>
              <a:xfrm>
                <a:off x="474775" y="39260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5" name="Google Shape;30095;p36"/>
              <p:cNvSpPr/>
              <p:nvPr/>
            </p:nvSpPr>
            <p:spPr>
              <a:xfrm>
                <a:off x="474775" y="4238700"/>
                <a:ext cx="4308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96" name="Google Shape;30096;p36"/>
            <p:cNvGrpSpPr/>
            <p:nvPr/>
          </p:nvGrpSpPr>
          <p:grpSpPr>
            <a:xfrm>
              <a:off x="1059000" y="837638"/>
              <a:ext cx="7178400" cy="15600"/>
              <a:chOff x="1059000" y="837638"/>
              <a:chExt cx="7178400" cy="15600"/>
            </a:xfrm>
          </p:grpSpPr>
          <p:sp>
            <p:nvSpPr>
              <p:cNvPr id="30097" name="Google Shape;30097;p36"/>
              <p:cNvSpPr/>
              <p:nvPr/>
            </p:nvSpPr>
            <p:spPr>
              <a:xfrm>
                <a:off x="1059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8" name="Google Shape;30098;p36"/>
              <p:cNvSpPr/>
              <p:nvPr/>
            </p:nvSpPr>
            <p:spPr>
              <a:xfrm>
                <a:off x="1211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9" name="Google Shape;30099;p36"/>
              <p:cNvSpPr/>
              <p:nvPr/>
            </p:nvSpPr>
            <p:spPr>
              <a:xfrm>
                <a:off x="1363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0" name="Google Shape;30100;p36"/>
              <p:cNvSpPr/>
              <p:nvPr/>
            </p:nvSpPr>
            <p:spPr>
              <a:xfrm>
                <a:off x="1516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1" name="Google Shape;30101;p36"/>
              <p:cNvSpPr/>
              <p:nvPr/>
            </p:nvSpPr>
            <p:spPr>
              <a:xfrm>
                <a:off x="1668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2" name="Google Shape;30102;p36"/>
              <p:cNvSpPr/>
              <p:nvPr/>
            </p:nvSpPr>
            <p:spPr>
              <a:xfrm>
                <a:off x="1821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3" name="Google Shape;30103;p36"/>
              <p:cNvSpPr/>
              <p:nvPr/>
            </p:nvSpPr>
            <p:spPr>
              <a:xfrm>
                <a:off x="1973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4" name="Google Shape;30104;p36"/>
              <p:cNvSpPr/>
              <p:nvPr/>
            </p:nvSpPr>
            <p:spPr>
              <a:xfrm>
                <a:off x="2125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5" name="Google Shape;30105;p36"/>
              <p:cNvSpPr/>
              <p:nvPr/>
            </p:nvSpPr>
            <p:spPr>
              <a:xfrm>
                <a:off x="2278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6" name="Google Shape;30106;p36"/>
              <p:cNvSpPr/>
              <p:nvPr/>
            </p:nvSpPr>
            <p:spPr>
              <a:xfrm>
                <a:off x="2430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7" name="Google Shape;30107;p36"/>
              <p:cNvSpPr/>
              <p:nvPr/>
            </p:nvSpPr>
            <p:spPr>
              <a:xfrm>
                <a:off x="2583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8" name="Google Shape;30108;p36"/>
              <p:cNvSpPr/>
              <p:nvPr/>
            </p:nvSpPr>
            <p:spPr>
              <a:xfrm>
                <a:off x="2735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9" name="Google Shape;30109;p36"/>
              <p:cNvSpPr/>
              <p:nvPr/>
            </p:nvSpPr>
            <p:spPr>
              <a:xfrm>
                <a:off x="2887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0" name="Google Shape;30110;p36"/>
              <p:cNvSpPr/>
              <p:nvPr/>
            </p:nvSpPr>
            <p:spPr>
              <a:xfrm>
                <a:off x="3040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1" name="Google Shape;30111;p36"/>
              <p:cNvSpPr/>
              <p:nvPr/>
            </p:nvSpPr>
            <p:spPr>
              <a:xfrm>
                <a:off x="3192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2" name="Google Shape;30112;p36"/>
              <p:cNvSpPr/>
              <p:nvPr/>
            </p:nvSpPr>
            <p:spPr>
              <a:xfrm>
                <a:off x="3345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3" name="Google Shape;30113;p36"/>
              <p:cNvSpPr/>
              <p:nvPr/>
            </p:nvSpPr>
            <p:spPr>
              <a:xfrm>
                <a:off x="3497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4" name="Google Shape;30114;p36"/>
              <p:cNvSpPr/>
              <p:nvPr/>
            </p:nvSpPr>
            <p:spPr>
              <a:xfrm>
                <a:off x="3649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5" name="Google Shape;30115;p36"/>
              <p:cNvSpPr/>
              <p:nvPr/>
            </p:nvSpPr>
            <p:spPr>
              <a:xfrm>
                <a:off x="3802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6" name="Google Shape;30116;p36"/>
              <p:cNvSpPr/>
              <p:nvPr/>
            </p:nvSpPr>
            <p:spPr>
              <a:xfrm>
                <a:off x="3954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7" name="Google Shape;30117;p36"/>
              <p:cNvSpPr/>
              <p:nvPr/>
            </p:nvSpPr>
            <p:spPr>
              <a:xfrm>
                <a:off x="4107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8" name="Google Shape;30118;p36"/>
              <p:cNvSpPr/>
              <p:nvPr/>
            </p:nvSpPr>
            <p:spPr>
              <a:xfrm>
                <a:off x="4259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9" name="Google Shape;30119;p36"/>
              <p:cNvSpPr/>
              <p:nvPr/>
            </p:nvSpPr>
            <p:spPr>
              <a:xfrm>
                <a:off x="4411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0" name="Google Shape;30120;p36"/>
              <p:cNvSpPr/>
              <p:nvPr/>
            </p:nvSpPr>
            <p:spPr>
              <a:xfrm>
                <a:off x="4564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1" name="Google Shape;30121;p36"/>
              <p:cNvSpPr/>
              <p:nvPr/>
            </p:nvSpPr>
            <p:spPr>
              <a:xfrm>
                <a:off x="4716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2" name="Google Shape;30122;p36"/>
              <p:cNvSpPr/>
              <p:nvPr/>
            </p:nvSpPr>
            <p:spPr>
              <a:xfrm>
                <a:off x="4869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3" name="Google Shape;30123;p36"/>
              <p:cNvSpPr/>
              <p:nvPr/>
            </p:nvSpPr>
            <p:spPr>
              <a:xfrm>
                <a:off x="5021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4" name="Google Shape;30124;p36"/>
              <p:cNvSpPr/>
              <p:nvPr/>
            </p:nvSpPr>
            <p:spPr>
              <a:xfrm>
                <a:off x="5173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5" name="Google Shape;30125;p36"/>
              <p:cNvSpPr/>
              <p:nvPr/>
            </p:nvSpPr>
            <p:spPr>
              <a:xfrm>
                <a:off x="5326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6" name="Google Shape;30126;p36"/>
              <p:cNvSpPr/>
              <p:nvPr/>
            </p:nvSpPr>
            <p:spPr>
              <a:xfrm>
                <a:off x="5478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7" name="Google Shape;30127;p36"/>
              <p:cNvSpPr/>
              <p:nvPr/>
            </p:nvSpPr>
            <p:spPr>
              <a:xfrm>
                <a:off x="5631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8" name="Google Shape;30128;p36"/>
              <p:cNvSpPr/>
              <p:nvPr/>
            </p:nvSpPr>
            <p:spPr>
              <a:xfrm>
                <a:off x="5783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9" name="Google Shape;30129;p36"/>
              <p:cNvSpPr/>
              <p:nvPr/>
            </p:nvSpPr>
            <p:spPr>
              <a:xfrm>
                <a:off x="5935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0" name="Google Shape;30130;p36"/>
              <p:cNvSpPr/>
              <p:nvPr/>
            </p:nvSpPr>
            <p:spPr>
              <a:xfrm>
                <a:off x="6088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1" name="Google Shape;30131;p36"/>
              <p:cNvSpPr/>
              <p:nvPr/>
            </p:nvSpPr>
            <p:spPr>
              <a:xfrm>
                <a:off x="6240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2" name="Google Shape;30132;p36"/>
              <p:cNvSpPr/>
              <p:nvPr/>
            </p:nvSpPr>
            <p:spPr>
              <a:xfrm>
                <a:off x="6393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3" name="Google Shape;30133;p36"/>
              <p:cNvSpPr/>
              <p:nvPr/>
            </p:nvSpPr>
            <p:spPr>
              <a:xfrm>
                <a:off x="6545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4" name="Google Shape;30134;p36"/>
              <p:cNvSpPr/>
              <p:nvPr/>
            </p:nvSpPr>
            <p:spPr>
              <a:xfrm>
                <a:off x="6697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5" name="Google Shape;30135;p36"/>
              <p:cNvSpPr/>
              <p:nvPr/>
            </p:nvSpPr>
            <p:spPr>
              <a:xfrm>
                <a:off x="6850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6" name="Google Shape;30136;p36"/>
              <p:cNvSpPr/>
              <p:nvPr/>
            </p:nvSpPr>
            <p:spPr>
              <a:xfrm>
                <a:off x="7002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7" name="Google Shape;30137;p36"/>
              <p:cNvSpPr/>
              <p:nvPr/>
            </p:nvSpPr>
            <p:spPr>
              <a:xfrm>
                <a:off x="7155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8" name="Google Shape;30138;p36"/>
              <p:cNvSpPr/>
              <p:nvPr/>
            </p:nvSpPr>
            <p:spPr>
              <a:xfrm>
                <a:off x="7307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9" name="Google Shape;30139;p36"/>
              <p:cNvSpPr/>
              <p:nvPr/>
            </p:nvSpPr>
            <p:spPr>
              <a:xfrm>
                <a:off x="7459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0" name="Google Shape;30140;p36"/>
              <p:cNvSpPr/>
              <p:nvPr/>
            </p:nvSpPr>
            <p:spPr>
              <a:xfrm>
                <a:off x="76122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1" name="Google Shape;30141;p36"/>
              <p:cNvSpPr/>
              <p:nvPr/>
            </p:nvSpPr>
            <p:spPr>
              <a:xfrm>
                <a:off x="77646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2" name="Google Shape;30142;p36"/>
              <p:cNvSpPr/>
              <p:nvPr/>
            </p:nvSpPr>
            <p:spPr>
              <a:xfrm>
                <a:off x="79170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3" name="Google Shape;30143;p36"/>
              <p:cNvSpPr/>
              <p:nvPr/>
            </p:nvSpPr>
            <p:spPr>
              <a:xfrm>
                <a:off x="80694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4" name="Google Shape;30144;p36"/>
              <p:cNvSpPr/>
              <p:nvPr/>
            </p:nvSpPr>
            <p:spPr>
              <a:xfrm>
                <a:off x="8221800" y="83763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145" name="Google Shape;30145;p36"/>
            <p:cNvGrpSpPr/>
            <p:nvPr/>
          </p:nvGrpSpPr>
          <p:grpSpPr>
            <a:xfrm>
              <a:off x="1059000" y="1029450"/>
              <a:ext cx="7178400" cy="15600"/>
              <a:chOff x="1059000" y="1101670"/>
              <a:chExt cx="7178400" cy="15600"/>
            </a:xfrm>
          </p:grpSpPr>
          <p:sp>
            <p:nvSpPr>
              <p:cNvPr id="30146" name="Google Shape;30146;p36"/>
              <p:cNvSpPr/>
              <p:nvPr/>
            </p:nvSpPr>
            <p:spPr>
              <a:xfrm>
                <a:off x="1059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7" name="Google Shape;30147;p36"/>
              <p:cNvSpPr/>
              <p:nvPr/>
            </p:nvSpPr>
            <p:spPr>
              <a:xfrm>
                <a:off x="1211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8" name="Google Shape;30148;p36"/>
              <p:cNvSpPr/>
              <p:nvPr/>
            </p:nvSpPr>
            <p:spPr>
              <a:xfrm>
                <a:off x="1363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9" name="Google Shape;30149;p36"/>
              <p:cNvSpPr/>
              <p:nvPr/>
            </p:nvSpPr>
            <p:spPr>
              <a:xfrm>
                <a:off x="1516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0" name="Google Shape;30150;p36"/>
              <p:cNvSpPr/>
              <p:nvPr/>
            </p:nvSpPr>
            <p:spPr>
              <a:xfrm>
                <a:off x="1668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1" name="Google Shape;30151;p36"/>
              <p:cNvSpPr/>
              <p:nvPr/>
            </p:nvSpPr>
            <p:spPr>
              <a:xfrm>
                <a:off x="1821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2" name="Google Shape;30152;p36"/>
              <p:cNvSpPr/>
              <p:nvPr/>
            </p:nvSpPr>
            <p:spPr>
              <a:xfrm>
                <a:off x="1973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3" name="Google Shape;30153;p36"/>
              <p:cNvSpPr/>
              <p:nvPr/>
            </p:nvSpPr>
            <p:spPr>
              <a:xfrm>
                <a:off x="2125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4" name="Google Shape;30154;p36"/>
              <p:cNvSpPr/>
              <p:nvPr/>
            </p:nvSpPr>
            <p:spPr>
              <a:xfrm>
                <a:off x="2278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5" name="Google Shape;30155;p36"/>
              <p:cNvSpPr/>
              <p:nvPr/>
            </p:nvSpPr>
            <p:spPr>
              <a:xfrm>
                <a:off x="2430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6" name="Google Shape;30156;p36"/>
              <p:cNvSpPr/>
              <p:nvPr/>
            </p:nvSpPr>
            <p:spPr>
              <a:xfrm>
                <a:off x="2583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7" name="Google Shape;30157;p36"/>
              <p:cNvSpPr/>
              <p:nvPr/>
            </p:nvSpPr>
            <p:spPr>
              <a:xfrm>
                <a:off x="2735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8" name="Google Shape;30158;p36"/>
              <p:cNvSpPr/>
              <p:nvPr/>
            </p:nvSpPr>
            <p:spPr>
              <a:xfrm>
                <a:off x="2887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9" name="Google Shape;30159;p36"/>
              <p:cNvSpPr/>
              <p:nvPr/>
            </p:nvSpPr>
            <p:spPr>
              <a:xfrm>
                <a:off x="3040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0" name="Google Shape;30160;p36"/>
              <p:cNvSpPr/>
              <p:nvPr/>
            </p:nvSpPr>
            <p:spPr>
              <a:xfrm>
                <a:off x="3192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1" name="Google Shape;30161;p36"/>
              <p:cNvSpPr/>
              <p:nvPr/>
            </p:nvSpPr>
            <p:spPr>
              <a:xfrm>
                <a:off x="3345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2" name="Google Shape;30162;p36"/>
              <p:cNvSpPr/>
              <p:nvPr/>
            </p:nvSpPr>
            <p:spPr>
              <a:xfrm>
                <a:off x="3497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3" name="Google Shape;30163;p36"/>
              <p:cNvSpPr/>
              <p:nvPr/>
            </p:nvSpPr>
            <p:spPr>
              <a:xfrm>
                <a:off x="3649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4" name="Google Shape;30164;p36"/>
              <p:cNvSpPr/>
              <p:nvPr/>
            </p:nvSpPr>
            <p:spPr>
              <a:xfrm>
                <a:off x="3802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5" name="Google Shape;30165;p36"/>
              <p:cNvSpPr/>
              <p:nvPr/>
            </p:nvSpPr>
            <p:spPr>
              <a:xfrm>
                <a:off x="3954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6" name="Google Shape;30166;p36"/>
              <p:cNvSpPr/>
              <p:nvPr/>
            </p:nvSpPr>
            <p:spPr>
              <a:xfrm>
                <a:off x="4107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7" name="Google Shape;30167;p36"/>
              <p:cNvSpPr/>
              <p:nvPr/>
            </p:nvSpPr>
            <p:spPr>
              <a:xfrm>
                <a:off x="4259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8" name="Google Shape;30168;p36"/>
              <p:cNvSpPr/>
              <p:nvPr/>
            </p:nvSpPr>
            <p:spPr>
              <a:xfrm>
                <a:off x="4411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9" name="Google Shape;30169;p36"/>
              <p:cNvSpPr/>
              <p:nvPr/>
            </p:nvSpPr>
            <p:spPr>
              <a:xfrm>
                <a:off x="4564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0" name="Google Shape;30170;p36"/>
              <p:cNvSpPr/>
              <p:nvPr/>
            </p:nvSpPr>
            <p:spPr>
              <a:xfrm>
                <a:off x="4716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1" name="Google Shape;30171;p36"/>
              <p:cNvSpPr/>
              <p:nvPr/>
            </p:nvSpPr>
            <p:spPr>
              <a:xfrm>
                <a:off x="4869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2" name="Google Shape;30172;p36"/>
              <p:cNvSpPr/>
              <p:nvPr/>
            </p:nvSpPr>
            <p:spPr>
              <a:xfrm>
                <a:off x="5021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3" name="Google Shape;30173;p36"/>
              <p:cNvSpPr/>
              <p:nvPr/>
            </p:nvSpPr>
            <p:spPr>
              <a:xfrm>
                <a:off x="5173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4" name="Google Shape;30174;p36"/>
              <p:cNvSpPr/>
              <p:nvPr/>
            </p:nvSpPr>
            <p:spPr>
              <a:xfrm>
                <a:off x="5326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5" name="Google Shape;30175;p36"/>
              <p:cNvSpPr/>
              <p:nvPr/>
            </p:nvSpPr>
            <p:spPr>
              <a:xfrm>
                <a:off x="5478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6" name="Google Shape;30176;p36"/>
              <p:cNvSpPr/>
              <p:nvPr/>
            </p:nvSpPr>
            <p:spPr>
              <a:xfrm>
                <a:off x="5631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7" name="Google Shape;30177;p36"/>
              <p:cNvSpPr/>
              <p:nvPr/>
            </p:nvSpPr>
            <p:spPr>
              <a:xfrm>
                <a:off x="5783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8" name="Google Shape;30178;p36"/>
              <p:cNvSpPr/>
              <p:nvPr/>
            </p:nvSpPr>
            <p:spPr>
              <a:xfrm>
                <a:off x="5935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9" name="Google Shape;30179;p36"/>
              <p:cNvSpPr/>
              <p:nvPr/>
            </p:nvSpPr>
            <p:spPr>
              <a:xfrm>
                <a:off x="6088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0" name="Google Shape;30180;p36"/>
              <p:cNvSpPr/>
              <p:nvPr/>
            </p:nvSpPr>
            <p:spPr>
              <a:xfrm>
                <a:off x="6240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1" name="Google Shape;30181;p36"/>
              <p:cNvSpPr/>
              <p:nvPr/>
            </p:nvSpPr>
            <p:spPr>
              <a:xfrm>
                <a:off x="6393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2" name="Google Shape;30182;p36"/>
              <p:cNvSpPr/>
              <p:nvPr/>
            </p:nvSpPr>
            <p:spPr>
              <a:xfrm>
                <a:off x="6545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3" name="Google Shape;30183;p36"/>
              <p:cNvSpPr/>
              <p:nvPr/>
            </p:nvSpPr>
            <p:spPr>
              <a:xfrm>
                <a:off x="6697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4" name="Google Shape;30184;p36"/>
              <p:cNvSpPr/>
              <p:nvPr/>
            </p:nvSpPr>
            <p:spPr>
              <a:xfrm>
                <a:off x="6850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5" name="Google Shape;30185;p36"/>
              <p:cNvSpPr/>
              <p:nvPr/>
            </p:nvSpPr>
            <p:spPr>
              <a:xfrm>
                <a:off x="7002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6" name="Google Shape;30186;p36"/>
              <p:cNvSpPr/>
              <p:nvPr/>
            </p:nvSpPr>
            <p:spPr>
              <a:xfrm>
                <a:off x="7155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7" name="Google Shape;30187;p36"/>
              <p:cNvSpPr/>
              <p:nvPr/>
            </p:nvSpPr>
            <p:spPr>
              <a:xfrm>
                <a:off x="7307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8" name="Google Shape;30188;p36"/>
              <p:cNvSpPr/>
              <p:nvPr/>
            </p:nvSpPr>
            <p:spPr>
              <a:xfrm>
                <a:off x="7459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9" name="Google Shape;30189;p36"/>
              <p:cNvSpPr/>
              <p:nvPr/>
            </p:nvSpPr>
            <p:spPr>
              <a:xfrm>
                <a:off x="76122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0" name="Google Shape;30190;p36"/>
              <p:cNvSpPr/>
              <p:nvPr/>
            </p:nvSpPr>
            <p:spPr>
              <a:xfrm>
                <a:off x="77646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1" name="Google Shape;30191;p36"/>
              <p:cNvSpPr/>
              <p:nvPr/>
            </p:nvSpPr>
            <p:spPr>
              <a:xfrm>
                <a:off x="79170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2" name="Google Shape;30192;p36"/>
              <p:cNvSpPr/>
              <p:nvPr/>
            </p:nvSpPr>
            <p:spPr>
              <a:xfrm>
                <a:off x="80694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3" name="Google Shape;30193;p36"/>
              <p:cNvSpPr/>
              <p:nvPr/>
            </p:nvSpPr>
            <p:spPr>
              <a:xfrm>
                <a:off x="8221800" y="110167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194" name="Google Shape;30194;p36"/>
            <p:cNvGrpSpPr/>
            <p:nvPr/>
          </p:nvGrpSpPr>
          <p:grpSpPr>
            <a:xfrm>
              <a:off x="1059000" y="1221263"/>
              <a:ext cx="7178400" cy="15600"/>
              <a:chOff x="1059000" y="1365703"/>
              <a:chExt cx="7178400" cy="15600"/>
            </a:xfrm>
          </p:grpSpPr>
          <p:sp>
            <p:nvSpPr>
              <p:cNvPr id="30195" name="Google Shape;30195;p36"/>
              <p:cNvSpPr/>
              <p:nvPr/>
            </p:nvSpPr>
            <p:spPr>
              <a:xfrm>
                <a:off x="1059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6" name="Google Shape;30196;p36"/>
              <p:cNvSpPr/>
              <p:nvPr/>
            </p:nvSpPr>
            <p:spPr>
              <a:xfrm>
                <a:off x="1211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7" name="Google Shape;30197;p36"/>
              <p:cNvSpPr/>
              <p:nvPr/>
            </p:nvSpPr>
            <p:spPr>
              <a:xfrm>
                <a:off x="1363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8" name="Google Shape;30198;p36"/>
              <p:cNvSpPr/>
              <p:nvPr/>
            </p:nvSpPr>
            <p:spPr>
              <a:xfrm>
                <a:off x="1516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9" name="Google Shape;30199;p36"/>
              <p:cNvSpPr/>
              <p:nvPr/>
            </p:nvSpPr>
            <p:spPr>
              <a:xfrm>
                <a:off x="1668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0" name="Google Shape;30200;p36"/>
              <p:cNvSpPr/>
              <p:nvPr/>
            </p:nvSpPr>
            <p:spPr>
              <a:xfrm>
                <a:off x="1821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1" name="Google Shape;30201;p36"/>
              <p:cNvSpPr/>
              <p:nvPr/>
            </p:nvSpPr>
            <p:spPr>
              <a:xfrm>
                <a:off x="1973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2" name="Google Shape;30202;p36"/>
              <p:cNvSpPr/>
              <p:nvPr/>
            </p:nvSpPr>
            <p:spPr>
              <a:xfrm>
                <a:off x="2125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3" name="Google Shape;30203;p36"/>
              <p:cNvSpPr/>
              <p:nvPr/>
            </p:nvSpPr>
            <p:spPr>
              <a:xfrm>
                <a:off x="2278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4" name="Google Shape;30204;p36"/>
              <p:cNvSpPr/>
              <p:nvPr/>
            </p:nvSpPr>
            <p:spPr>
              <a:xfrm>
                <a:off x="2430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5" name="Google Shape;30205;p36"/>
              <p:cNvSpPr/>
              <p:nvPr/>
            </p:nvSpPr>
            <p:spPr>
              <a:xfrm>
                <a:off x="2583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6" name="Google Shape;30206;p36"/>
              <p:cNvSpPr/>
              <p:nvPr/>
            </p:nvSpPr>
            <p:spPr>
              <a:xfrm>
                <a:off x="2735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7" name="Google Shape;30207;p36"/>
              <p:cNvSpPr/>
              <p:nvPr/>
            </p:nvSpPr>
            <p:spPr>
              <a:xfrm>
                <a:off x="2887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8" name="Google Shape;30208;p36"/>
              <p:cNvSpPr/>
              <p:nvPr/>
            </p:nvSpPr>
            <p:spPr>
              <a:xfrm>
                <a:off x="3040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9" name="Google Shape;30209;p36"/>
              <p:cNvSpPr/>
              <p:nvPr/>
            </p:nvSpPr>
            <p:spPr>
              <a:xfrm>
                <a:off x="3192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0" name="Google Shape;30210;p36"/>
              <p:cNvSpPr/>
              <p:nvPr/>
            </p:nvSpPr>
            <p:spPr>
              <a:xfrm>
                <a:off x="3345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1" name="Google Shape;30211;p36"/>
              <p:cNvSpPr/>
              <p:nvPr/>
            </p:nvSpPr>
            <p:spPr>
              <a:xfrm>
                <a:off x="3497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2" name="Google Shape;30212;p36"/>
              <p:cNvSpPr/>
              <p:nvPr/>
            </p:nvSpPr>
            <p:spPr>
              <a:xfrm>
                <a:off x="3649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3" name="Google Shape;30213;p36"/>
              <p:cNvSpPr/>
              <p:nvPr/>
            </p:nvSpPr>
            <p:spPr>
              <a:xfrm>
                <a:off x="3802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4" name="Google Shape;30214;p36"/>
              <p:cNvSpPr/>
              <p:nvPr/>
            </p:nvSpPr>
            <p:spPr>
              <a:xfrm>
                <a:off x="3954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5" name="Google Shape;30215;p36"/>
              <p:cNvSpPr/>
              <p:nvPr/>
            </p:nvSpPr>
            <p:spPr>
              <a:xfrm>
                <a:off x="4107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6" name="Google Shape;30216;p36"/>
              <p:cNvSpPr/>
              <p:nvPr/>
            </p:nvSpPr>
            <p:spPr>
              <a:xfrm>
                <a:off x="4259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7" name="Google Shape;30217;p36"/>
              <p:cNvSpPr/>
              <p:nvPr/>
            </p:nvSpPr>
            <p:spPr>
              <a:xfrm>
                <a:off x="4411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8" name="Google Shape;30218;p36"/>
              <p:cNvSpPr/>
              <p:nvPr/>
            </p:nvSpPr>
            <p:spPr>
              <a:xfrm>
                <a:off x="4564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9" name="Google Shape;30219;p36"/>
              <p:cNvSpPr/>
              <p:nvPr/>
            </p:nvSpPr>
            <p:spPr>
              <a:xfrm>
                <a:off x="4716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0" name="Google Shape;30220;p36"/>
              <p:cNvSpPr/>
              <p:nvPr/>
            </p:nvSpPr>
            <p:spPr>
              <a:xfrm>
                <a:off x="4869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1" name="Google Shape;30221;p36"/>
              <p:cNvSpPr/>
              <p:nvPr/>
            </p:nvSpPr>
            <p:spPr>
              <a:xfrm>
                <a:off x="5021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2" name="Google Shape;30222;p36"/>
              <p:cNvSpPr/>
              <p:nvPr/>
            </p:nvSpPr>
            <p:spPr>
              <a:xfrm>
                <a:off x="5173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3" name="Google Shape;30223;p36"/>
              <p:cNvSpPr/>
              <p:nvPr/>
            </p:nvSpPr>
            <p:spPr>
              <a:xfrm>
                <a:off x="5326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4" name="Google Shape;30224;p36"/>
              <p:cNvSpPr/>
              <p:nvPr/>
            </p:nvSpPr>
            <p:spPr>
              <a:xfrm>
                <a:off x="5478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5" name="Google Shape;30225;p36"/>
              <p:cNvSpPr/>
              <p:nvPr/>
            </p:nvSpPr>
            <p:spPr>
              <a:xfrm>
                <a:off x="5631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6" name="Google Shape;30226;p36"/>
              <p:cNvSpPr/>
              <p:nvPr/>
            </p:nvSpPr>
            <p:spPr>
              <a:xfrm>
                <a:off x="5783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7" name="Google Shape;30227;p36"/>
              <p:cNvSpPr/>
              <p:nvPr/>
            </p:nvSpPr>
            <p:spPr>
              <a:xfrm>
                <a:off x="5935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8" name="Google Shape;30228;p36"/>
              <p:cNvSpPr/>
              <p:nvPr/>
            </p:nvSpPr>
            <p:spPr>
              <a:xfrm>
                <a:off x="6088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9" name="Google Shape;30229;p36"/>
              <p:cNvSpPr/>
              <p:nvPr/>
            </p:nvSpPr>
            <p:spPr>
              <a:xfrm>
                <a:off x="6240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0" name="Google Shape;30230;p36"/>
              <p:cNvSpPr/>
              <p:nvPr/>
            </p:nvSpPr>
            <p:spPr>
              <a:xfrm>
                <a:off x="6393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1" name="Google Shape;30231;p36"/>
              <p:cNvSpPr/>
              <p:nvPr/>
            </p:nvSpPr>
            <p:spPr>
              <a:xfrm>
                <a:off x="6545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2" name="Google Shape;30232;p36"/>
              <p:cNvSpPr/>
              <p:nvPr/>
            </p:nvSpPr>
            <p:spPr>
              <a:xfrm>
                <a:off x="6697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3" name="Google Shape;30233;p36"/>
              <p:cNvSpPr/>
              <p:nvPr/>
            </p:nvSpPr>
            <p:spPr>
              <a:xfrm>
                <a:off x="6850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4" name="Google Shape;30234;p36"/>
              <p:cNvSpPr/>
              <p:nvPr/>
            </p:nvSpPr>
            <p:spPr>
              <a:xfrm>
                <a:off x="7002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5" name="Google Shape;30235;p36"/>
              <p:cNvSpPr/>
              <p:nvPr/>
            </p:nvSpPr>
            <p:spPr>
              <a:xfrm>
                <a:off x="7155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6" name="Google Shape;30236;p36"/>
              <p:cNvSpPr/>
              <p:nvPr/>
            </p:nvSpPr>
            <p:spPr>
              <a:xfrm>
                <a:off x="7307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7" name="Google Shape;30237;p36"/>
              <p:cNvSpPr/>
              <p:nvPr/>
            </p:nvSpPr>
            <p:spPr>
              <a:xfrm>
                <a:off x="7459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8" name="Google Shape;30238;p36"/>
              <p:cNvSpPr/>
              <p:nvPr/>
            </p:nvSpPr>
            <p:spPr>
              <a:xfrm>
                <a:off x="76122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9" name="Google Shape;30239;p36"/>
              <p:cNvSpPr/>
              <p:nvPr/>
            </p:nvSpPr>
            <p:spPr>
              <a:xfrm>
                <a:off x="77646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0" name="Google Shape;30240;p36"/>
              <p:cNvSpPr/>
              <p:nvPr/>
            </p:nvSpPr>
            <p:spPr>
              <a:xfrm>
                <a:off x="79170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1" name="Google Shape;30241;p36"/>
              <p:cNvSpPr/>
              <p:nvPr/>
            </p:nvSpPr>
            <p:spPr>
              <a:xfrm>
                <a:off x="80694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2" name="Google Shape;30242;p36"/>
              <p:cNvSpPr/>
              <p:nvPr/>
            </p:nvSpPr>
            <p:spPr>
              <a:xfrm>
                <a:off x="8221800" y="136570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243" name="Google Shape;30243;p36"/>
            <p:cNvGrpSpPr/>
            <p:nvPr/>
          </p:nvGrpSpPr>
          <p:grpSpPr>
            <a:xfrm>
              <a:off x="1059000" y="1413075"/>
              <a:ext cx="7178400" cy="15600"/>
              <a:chOff x="1059000" y="1629736"/>
              <a:chExt cx="7178400" cy="15600"/>
            </a:xfrm>
          </p:grpSpPr>
          <p:sp>
            <p:nvSpPr>
              <p:cNvPr id="30244" name="Google Shape;30244;p36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5" name="Google Shape;30245;p36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6" name="Google Shape;30246;p36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7" name="Google Shape;30247;p36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8" name="Google Shape;30248;p36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9" name="Google Shape;30249;p36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0" name="Google Shape;30250;p36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1" name="Google Shape;30251;p36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2" name="Google Shape;30252;p36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3" name="Google Shape;30253;p36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4" name="Google Shape;30254;p36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5" name="Google Shape;30255;p36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6" name="Google Shape;30256;p36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7" name="Google Shape;30257;p36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8" name="Google Shape;30258;p36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9" name="Google Shape;30259;p36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0" name="Google Shape;30260;p36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1" name="Google Shape;30261;p36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2" name="Google Shape;30262;p36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3" name="Google Shape;30263;p36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4" name="Google Shape;30264;p36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5" name="Google Shape;30265;p36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6" name="Google Shape;30266;p36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7" name="Google Shape;30267;p36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8" name="Google Shape;30268;p36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9" name="Google Shape;30269;p36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0" name="Google Shape;30270;p36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1" name="Google Shape;30271;p36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2" name="Google Shape;30272;p36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3" name="Google Shape;30273;p36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4" name="Google Shape;30274;p36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5" name="Google Shape;30275;p36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6" name="Google Shape;30276;p36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7" name="Google Shape;30277;p36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8" name="Google Shape;30278;p36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9" name="Google Shape;30279;p36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0" name="Google Shape;30280;p36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1" name="Google Shape;30281;p36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2" name="Google Shape;30282;p36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3" name="Google Shape;30283;p36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4" name="Google Shape;30284;p36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5" name="Google Shape;30285;p36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6" name="Google Shape;30286;p36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7" name="Google Shape;30287;p36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8" name="Google Shape;30288;p36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9" name="Google Shape;30289;p36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0" name="Google Shape;30290;p36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1" name="Google Shape;30291;p36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292" name="Google Shape;30292;p36"/>
            <p:cNvGrpSpPr/>
            <p:nvPr/>
          </p:nvGrpSpPr>
          <p:grpSpPr>
            <a:xfrm>
              <a:off x="1059000" y="1796700"/>
              <a:ext cx="7178400" cy="15600"/>
              <a:chOff x="1059000" y="1893768"/>
              <a:chExt cx="7178400" cy="15600"/>
            </a:xfrm>
          </p:grpSpPr>
          <p:sp>
            <p:nvSpPr>
              <p:cNvPr id="30293" name="Google Shape;30293;p36"/>
              <p:cNvSpPr/>
              <p:nvPr/>
            </p:nvSpPr>
            <p:spPr>
              <a:xfrm>
                <a:off x="1059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4" name="Google Shape;30294;p36"/>
              <p:cNvSpPr/>
              <p:nvPr/>
            </p:nvSpPr>
            <p:spPr>
              <a:xfrm>
                <a:off x="1211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5" name="Google Shape;30295;p36"/>
              <p:cNvSpPr/>
              <p:nvPr/>
            </p:nvSpPr>
            <p:spPr>
              <a:xfrm>
                <a:off x="1363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6" name="Google Shape;30296;p36"/>
              <p:cNvSpPr/>
              <p:nvPr/>
            </p:nvSpPr>
            <p:spPr>
              <a:xfrm>
                <a:off x="1516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7" name="Google Shape;30297;p36"/>
              <p:cNvSpPr/>
              <p:nvPr/>
            </p:nvSpPr>
            <p:spPr>
              <a:xfrm>
                <a:off x="1668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8" name="Google Shape;30298;p36"/>
              <p:cNvSpPr/>
              <p:nvPr/>
            </p:nvSpPr>
            <p:spPr>
              <a:xfrm>
                <a:off x="1821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9" name="Google Shape;30299;p36"/>
              <p:cNvSpPr/>
              <p:nvPr/>
            </p:nvSpPr>
            <p:spPr>
              <a:xfrm>
                <a:off x="1973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0" name="Google Shape;30300;p36"/>
              <p:cNvSpPr/>
              <p:nvPr/>
            </p:nvSpPr>
            <p:spPr>
              <a:xfrm>
                <a:off x="2125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1" name="Google Shape;30301;p36"/>
              <p:cNvSpPr/>
              <p:nvPr/>
            </p:nvSpPr>
            <p:spPr>
              <a:xfrm>
                <a:off x="2278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2" name="Google Shape;30302;p36"/>
              <p:cNvSpPr/>
              <p:nvPr/>
            </p:nvSpPr>
            <p:spPr>
              <a:xfrm>
                <a:off x="2430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3" name="Google Shape;30303;p36"/>
              <p:cNvSpPr/>
              <p:nvPr/>
            </p:nvSpPr>
            <p:spPr>
              <a:xfrm>
                <a:off x="2583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4" name="Google Shape;30304;p36"/>
              <p:cNvSpPr/>
              <p:nvPr/>
            </p:nvSpPr>
            <p:spPr>
              <a:xfrm>
                <a:off x="2735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5" name="Google Shape;30305;p36"/>
              <p:cNvSpPr/>
              <p:nvPr/>
            </p:nvSpPr>
            <p:spPr>
              <a:xfrm>
                <a:off x="2887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6" name="Google Shape;30306;p36"/>
              <p:cNvSpPr/>
              <p:nvPr/>
            </p:nvSpPr>
            <p:spPr>
              <a:xfrm>
                <a:off x="3040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7" name="Google Shape;30307;p36"/>
              <p:cNvSpPr/>
              <p:nvPr/>
            </p:nvSpPr>
            <p:spPr>
              <a:xfrm>
                <a:off x="3192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8" name="Google Shape;30308;p36"/>
              <p:cNvSpPr/>
              <p:nvPr/>
            </p:nvSpPr>
            <p:spPr>
              <a:xfrm>
                <a:off x="3345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9" name="Google Shape;30309;p36"/>
              <p:cNvSpPr/>
              <p:nvPr/>
            </p:nvSpPr>
            <p:spPr>
              <a:xfrm>
                <a:off x="3497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0" name="Google Shape;30310;p36"/>
              <p:cNvSpPr/>
              <p:nvPr/>
            </p:nvSpPr>
            <p:spPr>
              <a:xfrm>
                <a:off x="3649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1" name="Google Shape;30311;p36"/>
              <p:cNvSpPr/>
              <p:nvPr/>
            </p:nvSpPr>
            <p:spPr>
              <a:xfrm>
                <a:off x="3802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2" name="Google Shape;30312;p36"/>
              <p:cNvSpPr/>
              <p:nvPr/>
            </p:nvSpPr>
            <p:spPr>
              <a:xfrm>
                <a:off x="3954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3" name="Google Shape;30313;p36"/>
              <p:cNvSpPr/>
              <p:nvPr/>
            </p:nvSpPr>
            <p:spPr>
              <a:xfrm>
                <a:off x="4107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4" name="Google Shape;30314;p36"/>
              <p:cNvSpPr/>
              <p:nvPr/>
            </p:nvSpPr>
            <p:spPr>
              <a:xfrm>
                <a:off x="4259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5" name="Google Shape;30315;p36"/>
              <p:cNvSpPr/>
              <p:nvPr/>
            </p:nvSpPr>
            <p:spPr>
              <a:xfrm>
                <a:off x="4411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6" name="Google Shape;30316;p36"/>
              <p:cNvSpPr/>
              <p:nvPr/>
            </p:nvSpPr>
            <p:spPr>
              <a:xfrm>
                <a:off x="4564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7" name="Google Shape;30317;p36"/>
              <p:cNvSpPr/>
              <p:nvPr/>
            </p:nvSpPr>
            <p:spPr>
              <a:xfrm>
                <a:off x="4716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8" name="Google Shape;30318;p36"/>
              <p:cNvSpPr/>
              <p:nvPr/>
            </p:nvSpPr>
            <p:spPr>
              <a:xfrm>
                <a:off x="4869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9" name="Google Shape;30319;p36"/>
              <p:cNvSpPr/>
              <p:nvPr/>
            </p:nvSpPr>
            <p:spPr>
              <a:xfrm>
                <a:off x="5021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0" name="Google Shape;30320;p36"/>
              <p:cNvSpPr/>
              <p:nvPr/>
            </p:nvSpPr>
            <p:spPr>
              <a:xfrm>
                <a:off x="5173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1" name="Google Shape;30321;p36"/>
              <p:cNvSpPr/>
              <p:nvPr/>
            </p:nvSpPr>
            <p:spPr>
              <a:xfrm>
                <a:off x="5326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2" name="Google Shape;30322;p36"/>
              <p:cNvSpPr/>
              <p:nvPr/>
            </p:nvSpPr>
            <p:spPr>
              <a:xfrm>
                <a:off x="5478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3" name="Google Shape;30323;p36"/>
              <p:cNvSpPr/>
              <p:nvPr/>
            </p:nvSpPr>
            <p:spPr>
              <a:xfrm>
                <a:off x="5631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4" name="Google Shape;30324;p36"/>
              <p:cNvSpPr/>
              <p:nvPr/>
            </p:nvSpPr>
            <p:spPr>
              <a:xfrm>
                <a:off x="5783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5" name="Google Shape;30325;p36"/>
              <p:cNvSpPr/>
              <p:nvPr/>
            </p:nvSpPr>
            <p:spPr>
              <a:xfrm>
                <a:off x="5935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6" name="Google Shape;30326;p36"/>
              <p:cNvSpPr/>
              <p:nvPr/>
            </p:nvSpPr>
            <p:spPr>
              <a:xfrm>
                <a:off x="6088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7" name="Google Shape;30327;p36"/>
              <p:cNvSpPr/>
              <p:nvPr/>
            </p:nvSpPr>
            <p:spPr>
              <a:xfrm>
                <a:off x="6240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8" name="Google Shape;30328;p36"/>
              <p:cNvSpPr/>
              <p:nvPr/>
            </p:nvSpPr>
            <p:spPr>
              <a:xfrm>
                <a:off x="6393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9" name="Google Shape;30329;p36"/>
              <p:cNvSpPr/>
              <p:nvPr/>
            </p:nvSpPr>
            <p:spPr>
              <a:xfrm>
                <a:off x="6545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0" name="Google Shape;30330;p36"/>
              <p:cNvSpPr/>
              <p:nvPr/>
            </p:nvSpPr>
            <p:spPr>
              <a:xfrm>
                <a:off x="6697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1" name="Google Shape;30331;p36"/>
              <p:cNvSpPr/>
              <p:nvPr/>
            </p:nvSpPr>
            <p:spPr>
              <a:xfrm>
                <a:off x="6850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2" name="Google Shape;30332;p36"/>
              <p:cNvSpPr/>
              <p:nvPr/>
            </p:nvSpPr>
            <p:spPr>
              <a:xfrm>
                <a:off x="7002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3" name="Google Shape;30333;p36"/>
              <p:cNvSpPr/>
              <p:nvPr/>
            </p:nvSpPr>
            <p:spPr>
              <a:xfrm>
                <a:off x="7155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4" name="Google Shape;30334;p36"/>
              <p:cNvSpPr/>
              <p:nvPr/>
            </p:nvSpPr>
            <p:spPr>
              <a:xfrm>
                <a:off x="7307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5" name="Google Shape;30335;p36"/>
              <p:cNvSpPr/>
              <p:nvPr/>
            </p:nvSpPr>
            <p:spPr>
              <a:xfrm>
                <a:off x="7459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6" name="Google Shape;30336;p36"/>
              <p:cNvSpPr/>
              <p:nvPr/>
            </p:nvSpPr>
            <p:spPr>
              <a:xfrm>
                <a:off x="76122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7" name="Google Shape;30337;p36"/>
              <p:cNvSpPr/>
              <p:nvPr/>
            </p:nvSpPr>
            <p:spPr>
              <a:xfrm>
                <a:off x="77646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8" name="Google Shape;30338;p36"/>
              <p:cNvSpPr/>
              <p:nvPr/>
            </p:nvSpPr>
            <p:spPr>
              <a:xfrm>
                <a:off x="79170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9" name="Google Shape;30339;p36"/>
              <p:cNvSpPr/>
              <p:nvPr/>
            </p:nvSpPr>
            <p:spPr>
              <a:xfrm>
                <a:off x="80694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0" name="Google Shape;30340;p36"/>
              <p:cNvSpPr/>
              <p:nvPr/>
            </p:nvSpPr>
            <p:spPr>
              <a:xfrm>
                <a:off x="8221800" y="1893768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341" name="Google Shape;30341;p36"/>
            <p:cNvGrpSpPr/>
            <p:nvPr/>
          </p:nvGrpSpPr>
          <p:grpSpPr>
            <a:xfrm>
              <a:off x="1059000" y="1988513"/>
              <a:ext cx="7178400" cy="15600"/>
              <a:chOff x="1059000" y="2157801"/>
              <a:chExt cx="7178400" cy="15600"/>
            </a:xfrm>
          </p:grpSpPr>
          <p:sp>
            <p:nvSpPr>
              <p:cNvPr id="30342" name="Google Shape;30342;p36"/>
              <p:cNvSpPr/>
              <p:nvPr/>
            </p:nvSpPr>
            <p:spPr>
              <a:xfrm>
                <a:off x="105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3" name="Google Shape;30343;p36"/>
              <p:cNvSpPr/>
              <p:nvPr/>
            </p:nvSpPr>
            <p:spPr>
              <a:xfrm>
                <a:off x="121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4" name="Google Shape;30344;p36"/>
              <p:cNvSpPr/>
              <p:nvPr/>
            </p:nvSpPr>
            <p:spPr>
              <a:xfrm>
                <a:off x="136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5" name="Google Shape;30345;p36"/>
              <p:cNvSpPr/>
              <p:nvPr/>
            </p:nvSpPr>
            <p:spPr>
              <a:xfrm>
                <a:off x="151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6" name="Google Shape;30346;p36"/>
              <p:cNvSpPr/>
              <p:nvPr/>
            </p:nvSpPr>
            <p:spPr>
              <a:xfrm>
                <a:off x="166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7" name="Google Shape;30347;p36"/>
              <p:cNvSpPr/>
              <p:nvPr/>
            </p:nvSpPr>
            <p:spPr>
              <a:xfrm>
                <a:off x="182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8" name="Google Shape;30348;p36"/>
              <p:cNvSpPr/>
              <p:nvPr/>
            </p:nvSpPr>
            <p:spPr>
              <a:xfrm>
                <a:off x="197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9" name="Google Shape;30349;p36"/>
              <p:cNvSpPr/>
              <p:nvPr/>
            </p:nvSpPr>
            <p:spPr>
              <a:xfrm>
                <a:off x="212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0" name="Google Shape;30350;p36"/>
              <p:cNvSpPr/>
              <p:nvPr/>
            </p:nvSpPr>
            <p:spPr>
              <a:xfrm>
                <a:off x="227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1" name="Google Shape;30351;p36"/>
              <p:cNvSpPr/>
              <p:nvPr/>
            </p:nvSpPr>
            <p:spPr>
              <a:xfrm>
                <a:off x="243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2" name="Google Shape;30352;p36"/>
              <p:cNvSpPr/>
              <p:nvPr/>
            </p:nvSpPr>
            <p:spPr>
              <a:xfrm>
                <a:off x="258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3" name="Google Shape;30353;p36"/>
              <p:cNvSpPr/>
              <p:nvPr/>
            </p:nvSpPr>
            <p:spPr>
              <a:xfrm>
                <a:off x="273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4" name="Google Shape;30354;p36"/>
              <p:cNvSpPr/>
              <p:nvPr/>
            </p:nvSpPr>
            <p:spPr>
              <a:xfrm>
                <a:off x="288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5" name="Google Shape;30355;p36"/>
              <p:cNvSpPr/>
              <p:nvPr/>
            </p:nvSpPr>
            <p:spPr>
              <a:xfrm>
                <a:off x="304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6" name="Google Shape;30356;p36"/>
              <p:cNvSpPr/>
              <p:nvPr/>
            </p:nvSpPr>
            <p:spPr>
              <a:xfrm>
                <a:off x="319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7" name="Google Shape;30357;p36"/>
              <p:cNvSpPr/>
              <p:nvPr/>
            </p:nvSpPr>
            <p:spPr>
              <a:xfrm>
                <a:off x="334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8" name="Google Shape;30358;p36"/>
              <p:cNvSpPr/>
              <p:nvPr/>
            </p:nvSpPr>
            <p:spPr>
              <a:xfrm>
                <a:off x="349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9" name="Google Shape;30359;p36"/>
              <p:cNvSpPr/>
              <p:nvPr/>
            </p:nvSpPr>
            <p:spPr>
              <a:xfrm>
                <a:off x="364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0" name="Google Shape;30360;p36"/>
              <p:cNvSpPr/>
              <p:nvPr/>
            </p:nvSpPr>
            <p:spPr>
              <a:xfrm>
                <a:off x="380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1" name="Google Shape;30361;p36"/>
              <p:cNvSpPr/>
              <p:nvPr/>
            </p:nvSpPr>
            <p:spPr>
              <a:xfrm>
                <a:off x="395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2" name="Google Shape;30362;p36"/>
              <p:cNvSpPr/>
              <p:nvPr/>
            </p:nvSpPr>
            <p:spPr>
              <a:xfrm>
                <a:off x="410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3" name="Google Shape;30363;p36"/>
              <p:cNvSpPr/>
              <p:nvPr/>
            </p:nvSpPr>
            <p:spPr>
              <a:xfrm>
                <a:off x="425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4" name="Google Shape;30364;p36"/>
              <p:cNvSpPr/>
              <p:nvPr/>
            </p:nvSpPr>
            <p:spPr>
              <a:xfrm>
                <a:off x="441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5" name="Google Shape;30365;p36"/>
              <p:cNvSpPr/>
              <p:nvPr/>
            </p:nvSpPr>
            <p:spPr>
              <a:xfrm>
                <a:off x="4564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6" name="Google Shape;30366;p36"/>
              <p:cNvSpPr/>
              <p:nvPr/>
            </p:nvSpPr>
            <p:spPr>
              <a:xfrm>
                <a:off x="4716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7" name="Google Shape;30367;p36"/>
              <p:cNvSpPr/>
              <p:nvPr/>
            </p:nvSpPr>
            <p:spPr>
              <a:xfrm>
                <a:off x="486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8" name="Google Shape;30368;p36"/>
              <p:cNvSpPr/>
              <p:nvPr/>
            </p:nvSpPr>
            <p:spPr>
              <a:xfrm>
                <a:off x="502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9" name="Google Shape;30369;p36"/>
              <p:cNvSpPr/>
              <p:nvPr/>
            </p:nvSpPr>
            <p:spPr>
              <a:xfrm>
                <a:off x="517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0" name="Google Shape;30370;p36"/>
              <p:cNvSpPr/>
              <p:nvPr/>
            </p:nvSpPr>
            <p:spPr>
              <a:xfrm>
                <a:off x="532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1" name="Google Shape;30371;p36"/>
              <p:cNvSpPr/>
              <p:nvPr/>
            </p:nvSpPr>
            <p:spPr>
              <a:xfrm>
                <a:off x="547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2" name="Google Shape;30372;p36"/>
              <p:cNvSpPr/>
              <p:nvPr/>
            </p:nvSpPr>
            <p:spPr>
              <a:xfrm>
                <a:off x="563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3" name="Google Shape;30373;p36"/>
              <p:cNvSpPr/>
              <p:nvPr/>
            </p:nvSpPr>
            <p:spPr>
              <a:xfrm>
                <a:off x="578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4" name="Google Shape;30374;p36"/>
              <p:cNvSpPr/>
              <p:nvPr/>
            </p:nvSpPr>
            <p:spPr>
              <a:xfrm>
                <a:off x="593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5" name="Google Shape;30375;p36"/>
              <p:cNvSpPr/>
              <p:nvPr/>
            </p:nvSpPr>
            <p:spPr>
              <a:xfrm>
                <a:off x="608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6" name="Google Shape;30376;p36"/>
              <p:cNvSpPr/>
              <p:nvPr/>
            </p:nvSpPr>
            <p:spPr>
              <a:xfrm>
                <a:off x="624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7" name="Google Shape;30377;p36"/>
              <p:cNvSpPr/>
              <p:nvPr/>
            </p:nvSpPr>
            <p:spPr>
              <a:xfrm>
                <a:off x="639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8" name="Google Shape;30378;p36"/>
              <p:cNvSpPr/>
              <p:nvPr/>
            </p:nvSpPr>
            <p:spPr>
              <a:xfrm>
                <a:off x="654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9" name="Google Shape;30379;p36"/>
              <p:cNvSpPr/>
              <p:nvPr/>
            </p:nvSpPr>
            <p:spPr>
              <a:xfrm>
                <a:off x="669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0" name="Google Shape;30380;p36"/>
              <p:cNvSpPr/>
              <p:nvPr/>
            </p:nvSpPr>
            <p:spPr>
              <a:xfrm>
                <a:off x="685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1" name="Google Shape;30381;p36"/>
              <p:cNvSpPr/>
              <p:nvPr/>
            </p:nvSpPr>
            <p:spPr>
              <a:xfrm>
                <a:off x="700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2" name="Google Shape;30382;p36"/>
              <p:cNvSpPr/>
              <p:nvPr/>
            </p:nvSpPr>
            <p:spPr>
              <a:xfrm>
                <a:off x="715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3" name="Google Shape;30383;p36"/>
              <p:cNvSpPr/>
              <p:nvPr/>
            </p:nvSpPr>
            <p:spPr>
              <a:xfrm>
                <a:off x="730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4" name="Google Shape;30384;p36"/>
              <p:cNvSpPr/>
              <p:nvPr/>
            </p:nvSpPr>
            <p:spPr>
              <a:xfrm>
                <a:off x="745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5" name="Google Shape;30385;p36"/>
              <p:cNvSpPr/>
              <p:nvPr/>
            </p:nvSpPr>
            <p:spPr>
              <a:xfrm>
                <a:off x="761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6" name="Google Shape;30386;p36"/>
              <p:cNvSpPr/>
              <p:nvPr/>
            </p:nvSpPr>
            <p:spPr>
              <a:xfrm>
                <a:off x="776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7" name="Google Shape;30387;p36"/>
              <p:cNvSpPr/>
              <p:nvPr/>
            </p:nvSpPr>
            <p:spPr>
              <a:xfrm>
                <a:off x="791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8" name="Google Shape;30388;p36"/>
              <p:cNvSpPr/>
              <p:nvPr/>
            </p:nvSpPr>
            <p:spPr>
              <a:xfrm>
                <a:off x="806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9" name="Google Shape;30389;p36"/>
              <p:cNvSpPr/>
              <p:nvPr/>
            </p:nvSpPr>
            <p:spPr>
              <a:xfrm>
                <a:off x="822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390" name="Google Shape;30390;p36"/>
            <p:cNvGrpSpPr/>
            <p:nvPr/>
          </p:nvGrpSpPr>
          <p:grpSpPr>
            <a:xfrm>
              <a:off x="1059000" y="2563950"/>
              <a:ext cx="7178400" cy="15600"/>
              <a:chOff x="1059000" y="2421834"/>
              <a:chExt cx="7178400" cy="15600"/>
            </a:xfrm>
          </p:grpSpPr>
          <p:sp>
            <p:nvSpPr>
              <p:cNvPr id="30391" name="Google Shape;30391;p36"/>
              <p:cNvSpPr/>
              <p:nvPr/>
            </p:nvSpPr>
            <p:spPr>
              <a:xfrm>
                <a:off x="1059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2" name="Google Shape;30392;p36"/>
              <p:cNvSpPr/>
              <p:nvPr/>
            </p:nvSpPr>
            <p:spPr>
              <a:xfrm>
                <a:off x="1211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3" name="Google Shape;30393;p36"/>
              <p:cNvSpPr/>
              <p:nvPr/>
            </p:nvSpPr>
            <p:spPr>
              <a:xfrm>
                <a:off x="1363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4" name="Google Shape;30394;p36"/>
              <p:cNvSpPr/>
              <p:nvPr/>
            </p:nvSpPr>
            <p:spPr>
              <a:xfrm>
                <a:off x="1516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5" name="Google Shape;30395;p36"/>
              <p:cNvSpPr/>
              <p:nvPr/>
            </p:nvSpPr>
            <p:spPr>
              <a:xfrm>
                <a:off x="1668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6" name="Google Shape;30396;p36"/>
              <p:cNvSpPr/>
              <p:nvPr/>
            </p:nvSpPr>
            <p:spPr>
              <a:xfrm>
                <a:off x="1821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7" name="Google Shape;30397;p36"/>
              <p:cNvSpPr/>
              <p:nvPr/>
            </p:nvSpPr>
            <p:spPr>
              <a:xfrm>
                <a:off x="1973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8" name="Google Shape;30398;p36"/>
              <p:cNvSpPr/>
              <p:nvPr/>
            </p:nvSpPr>
            <p:spPr>
              <a:xfrm>
                <a:off x="2125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9" name="Google Shape;30399;p36"/>
              <p:cNvSpPr/>
              <p:nvPr/>
            </p:nvSpPr>
            <p:spPr>
              <a:xfrm>
                <a:off x="2278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0" name="Google Shape;30400;p36"/>
              <p:cNvSpPr/>
              <p:nvPr/>
            </p:nvSpPr>
            <p:spPr>
              <a:xfrm>
                <a:off x="2430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1" name="Google Shape;30401;p36"/>
              <p:cNvSpPr/>
              <p:nvPr/>
            </p:nvSpPr>
            <p:spPr>
              <a:xfrm>
                <a:off x="2583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2" name="Google Shape;30402;p36"/>
              <p:cNvSpPr/>
              <p:nvPr/>
            </p:nvSpPr>
            <p:spPr>
              <a:xfrm>
                <a:off x="2735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3" name="Google Shape;30403;p36"/>
              <p:cNvSpPr/>
              <p:nvPr/>
            </p:nvSpPr>
            <p:spPr>
              <a:xfrm>
                <a:off x="2887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4" name="Google Shape;30404;p36"/>
              <p:cNvSpPr/>
              <p:nvPr/>
            </p:nvSpPr>
            <p:spPr>
              <a:xfrm>
                <a:off x="3040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5" name="Google Shape;30405;p36"/>
              <p:cNvSpPr/>
              <p:nvPr/>
            </p:nvSpPr>
            <p:spPr>
              <a:xfrm>
                <a:off x="3192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6" name="Google Shape;30406;p36"/>
              <p:cNvSpPr/>
              <p:nvPr/>
            </p:nvSpPr>
            <p:spPr>
              <a:xfrm>
                <a:off x="3345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7" name="Google Shape;30407;p36"/>
              <p:cNvSpPr/>
              <p:nvPr/>
            </p:nvSpPr>
            <p:spPr>
              <a:xfrm>
                <a:off x="3497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8" name="Google Shape;30408;p36"/>
              <p:cNvSpPr/>
              <p:nvPr/>
            </p:nvSpPr>
            <p:spPr>
              <a:xfrm>
                <a:off x="3649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9" name="Google Shape;30409;p36"/>
              <p:cNvSpPr/>
              <p:nvPr/>
            </p:nvSpPr>
            <p:spPr>
              <a:xfrm>
                <a:off x="3802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0" name="Google Shape;30410;p36"/>
              <p:cNvSpPr/>
              <p:nvPr/>
            </p:nvSpPr>
            <p:spPr>
              <a:xfrm>
                <a:off x="3954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1" name="Google Shape;30411;p36"/>
              <p:cNvSpPr/>
              <p:nvPr/>
            </p:nvSpPr>
            <p:spPr>
              <a:xfrm>
                <a:off x="4107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2" name="Google Shape;30412;p36"/>
              <p:cNvSpPr/>
              <p:nvPr/>
            </p:nvSpPr>
            <p:spPr>
              <a:xfrm>
                <a:off x="4259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3" name="Google Shape;30413;p36"/>
              <p:cNvSpPr/>
              <p:nvPr/>
            </p:nvSpPr>
            <p:spPr>
              <a:xfrm>
                <a:off x="4411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4" name="Google Shape;30414;p36"/>
              <p:cNvSpPr/>
              <p:nvPr/>
            </p:nvSpPr>
            <p:spPr>
              <a:xfrm>
                <a:off x="4564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5" name="Google Shape;30415;p36"/>
              <p:cNvSpPr/>
              <p:nvPr/>
            </p:nvSpPr>
            <p:spPr>
              <a:xfrm>
                <a:off x="4716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6" name="Google Shape;30416;p36"/>
              <p:cNvSpPr/>
              <p:nvPr/>
            </p:nvSpPr>
            <p:spPr>
              <a:xfrm>
                <a:off x="4869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7" name="Google Shape;30417;p36"/>
              <p:cNvSpPr/>
              <p:nvPr/>
            </p:nvSpPr>
            <p:spPr>
              <a:xfrm>
                <a:off x="5021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8" name="Google Shape;30418;p36"/>
              <p:cNvSpPr/>
              <p:nvPr/>
            </p:nvSpPr>
            <p:spPr>
              <a:xfrm>
                <a:off x="5173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9" name="Google Shape;30419;p36"/>
              <p:cNvSpPr/>
              <p:nvPr/>
            </p:nvSpPr>
            <p:spPr>
              <a:xfrm>
                <a:off x="5326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0" name="Google Shape;30420;p36"/>
              <p:cNvSpPr/>
              <p:nvPr/>
            </p:nvSpPr>
            <p:spPr>
              <a:xfrm>
                <a:off x="5478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1" name="Google Shape;30421;p36"/>
              <p:cNvSpPr/>
              <p:nvPr/>
            </p:nvSpPr>
            <p:spPr>
              <a:xfrm>
                <a:off x="5631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2" name="Google Shape;30422;p36"/>
              <p:cNvSpPr/>
              <p:nvPr/>
            </p:nvSpPr>
            <p:spPr>
              <a:xfrm>
                <a:off x="5783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3" name="Google Shape;30423;p36"/>
              <p:cNvSpPr/>
              <p:nvPr/>
            </p:nvSpPr>
            <p:spPr>
              <a:xfrm>
                <a:off x="5935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4" name="Google Shape;30424;p36"/>
              <p:cNvSpPr/>
              <p:nvPr/>
            </p:nvSpPr>
            <p:spPr>
              <a:xfrm>
                <a:off x="6088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5" name="Google Shape;30425;p36"/>
              <p:cNvSpPr/>
              <p:nvPr/>
            </p:nvSpPr>
            <p:spPr>
              <a:xfrm>
                <a:off x="6240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6" name="Google Shape;30426;p36"/>
              <p:cNvSpPr/>
              <p:nvPr/>
            </p:nvSpPr>
            <p:spPr>
              <a:xfrm>
                <a:off x="6393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7" name="Google Shape;30427;p36"/>
              <p:cNvSpPr/>
              <p:nvPr/>
            </p:nvSpPr>
            <p:spPr>
              <a:xfrm>
                <a:off x="6545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8" name="Google Shape;30428;p36"/>
              <p:cNvSpPr/>
              <p:nvPr/>
            </p:nvSpPr>
            <p:spPr>
              <a:xfrm>
                <a:off x="6697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9" name="Google Shape;30429;p36"/>
              <p:cNvSpPr/>
              <p:nvPr/>
            </p:nvSpPr>
            <p:spPr>
              <a:xfrm>
                <a:off x="6850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0" name="Google Shape;30430;p36"/>
              <p:cNvSpPr/>
              <p:nvPr/>
            </p:nvSpPr>
            <p:spPr>
              <a:xfrm>
                <a:off x="7002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1" name="Google Shape;30431;p36"/>
              <p:cNvSpPr/>
              <p:nvPr/>
            </p:nvSpPr>
            <p:spPr>
              <a:xfrm>
                <a:off x="7155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2" name="Google Shape;30432;p36"/>
              <p:cNvSpPr/>
              <p:nvPr/>
            </p:nvSpPr>
            <p:spPr>
              <a:xfrm>
                <a:off x="7307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3" name="Google Shape;30433;p36"/>
              <p:cNvSpPr/>
              <p:nvPr/>
            </p:nvSpPr>
            <p:spPr>
              <a:xfrm>
                <a:off x="7459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4" name="Google Shape;30434;p36"/>
              <p:cNvSpPr/>
              <p:nvPr/>
            </p:nvSpPr>
            <p:spPr>
              <a:xfrm>
                <a:off x="76122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5" name="Google Shape;30435;p36"/>
              <p:cNvSpPr/>
              <p:nvPr/>
            </p:nvSpPr>
            <p:spPr>
              <a:xfrm>
                <a:off x="77646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6" name="Google Shape;30436;p36"/>
              <p:cNvSpPr/>
              <p:nvPr/>
            </p:nvSpPr>
            <p:spPr>
              <a:xfrm>
                <a:off x="79170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7" name="Google Shape;30437;p36"/>
              <p:cNvSpPr/>
              <p:nvPr/>
            </p:nvSpPr>
            <p:spPr>
              <a:xfrm>
                <a:off x="80694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8" name="Google Shape;30438;p36"/>
              <p:cNvSpPr/>
              <p:nvPr/>
            </p:nvSpPr>
            <p:spPr>
              <a:xfrm>
                <a:off x="8221800" y="242183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439" name="Google Shape;30439;p36"/>
            <p:cNvGrpSpPr/>
            <p:nvPr/>
          </p:nvGrpSpPr>
          <p:grpSpPr>
            <a:xfrm>
              <a:off x="1059000" y="2947575"/>
              <a:ext cx="7178400" cy="15600"/>
              <a:chOff x="1059000" y="2685866"/>
              <a:chExt cx="7178400" cy="15600"/>
            </a:xfrm>
          </p:grpSpPr>
          <p:sp>
            <p:nvSpPr>
              <p:cNvPr id="30440" name="Google Shape;30440;p36"/>
              <p:cNvSpPr/>
              <p:nvPr/>
            </p:nvSpPr>
            <p:spPr>
              <a:xfrm>
                <a:off x="1059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1" name="Google Shape;30441;p36"/>
              <p:cNvSpPr/>
              <p:nvPr/>
            </p:nvSpPr>
            <p:spPr>
              <a:xfrm>
                <a:off x="1211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2" name="Google Shape;30442;p36"/>
              <p:cNvSpPr/>
              <p:nvPr/>
            </p:nvSpPr>
            <p:spPr>
              <a:xfrm>
                <a:off x="1363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3" name="Google Shape;30443;p36"/>
              <p:cNvSpPr/>
              <p:nvPr/>
            </p:nvSpPr>
            <p:spPr>
              <a:xfrm>
                <a:off x="1516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4" name="Google Shape;30444;p36"/>
              <p:cNvSpPr/>
              <p:nvPr/>
            </p:nvSpPr>
            <p:spPr>
              <a:xfrm>
                <a:off x="1668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5" name="Google Shape;30445;p36"/>
              <p:cNvSpPr/>
              <p:nvPr/>
            </p:nvSpPr>
            <p:spPr>
              <a:xfrm>
                <a:off x="1821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6" name="Google Shape;30446;p36"/>
              <p:cNvSpPr/>
              <p:nvPr/>
            </p:nvSpPr>
            <p:spPr>
              <a:xfrm>
                <a:off x="1973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7" name="Google Shape;30447;p36"/>
              <p:cNvSpPr/>
              <p:nvPr/>
            </p:nvSpPr>
            <p:spPr>
              <a:xfrm>
                <a:off x="2125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8" name="Google Shape;30448;p36"/>
              <p:cNvSpPr/>
              <p:nvPr/>
            </p:nvSpPr>
            <p:spPr>
              <a:xfrm>
                <a:off x="2278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9" name="Google Shape;30449;p36"/>
              <p:cNvSpPr/>
              <p:nvPr/>
            </p:nvSpPr>
            <p:spPr>
              <a:xfrm>
                <a:off x="2430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0" name="Google Shape;30450;p36"/>
              <p:cNvSpPr/>
              <p:nvPr/>
            </p:nvSpPr>
            <p:spPr>
              <a:xfrm>
                <a:off x="2583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1" name="Google Shape;30451;p36"/>
              <p:cNvSpPr/>
              <p:nvPr/>
            </p:nvSpPr>
            <p:spPr>
              <a:xfrm>
                <a:off x="2735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2" name="Google Shape;30452;p36"/>
              <p:cNvSpPr/>
              <p:nvPr/>
            </p:nvSpPr>
            <p:spPr>
              <a:xfrm>
                <a:off x="2887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3" name="Google Shape;30453;p36"/>
              <p:cNvSpPr/>
              <p:nvPr/>
            </p:nvSpPr>
            <p:spPr>
              <a:xfrm>
                <a:off x="3040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4" name="Google Shape;30454;p36"/>
              <p:cNvSpPr/>
              <p:nvPr/>
            </p:nvSpPr>
            <p:spPr>
              <a:xfrm>
                <a:off x="3192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5" name="Google Shape;30455;p36"/>
              <p:cNvSpPr/>
              <p:nvPr/>
            </p:nvSpPr>
            <p:spPr>
              <a:xfrm>
                <a:off x="3345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6" name="Google Shape;30456;p36"/>
              <p:cNvSpPr/>
              <p:nvPr/>
            </p:nvSpPr>
            <p:spPr>
              <a:xfrm>
                <a:off x="3497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7" name="Google Shape;30457;p36"/>
              <p:cNvSpPr/>
              <p:nvPr/>
            </p:nvSpPr>
            <p:spPr>
              <a:xfrm>
                <a:off x="3649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8" name="Google Shape;30458;p36"/>
              <p:cNvSpPr/>
              <p:nvPr/>
            </p:nvSpPr>
            <p:spPr>
              <a:xfrm>
                <a:off x="3802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9" name="Google Shape;30459;p36"/>
              <p:cNvSpPr/>
              <p:nvPr/>
            </p:nvSpPr>
            <p:spPr>
              <a:xfrm>
                <a:off x="3954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0" name="Google Shape;30460;p36"/>
              <p:cNvSpPr/>
              <p:nvPr/>
            </p:nvSpPr>
            <p:spPr>
              <a:xfrm>
                <a:off x="4107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1" name="Google Shape;30461;p36"/>
              <p:cNvSpPr/>
              <p:nvPr/>
            </p:nvSpPr>
            <p:spPr>
              <a:xfrm>
                <a:off x="4259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2" name="Google Shape;30462;p36"/>
              <p:cNvSpPr/>
              <p:nvPr/>
            </p:nvSpPr>
            <p:spPr>
              <a:xfrm>
                <a:off x="4411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3" name="Google Shape;30463;p36"/>
              <p:cNvSpPr/>
              <p:nvPr/>
            </p:nvSpPr>
            <p:spPr>
              <a:xfrm>
                <a:off x="4564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4" name="Google Shape;30464;p36"/>
              <p:cNvSpPr/>
              <p:nvPr/>
            </p:nvSpPr>
            <p:spPr>
              <a:xfrm>
                <a:off x="4716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5" name="Google Shape;30465;p36"/>
              <p:cNvSpPr/>
              <p:nvPr/>
            </p:nvSpPr>
            <p:spPr>
              <a:xfrm>
                <a:off x="4869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6" name="Google Shape;30466;p36"/>
              <p:cNvSpPr/>
              <p:nvPr/>
            </p:nvSpPr>
            <p:spPr>
              <a:xfrm>
                <a:off x="5021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7" name="Google Shape;30467;p36"/>
              <p:cNvSpPr/>
              <p:nvPr/>
            </p:nvSpPr>
            <p:spPr>
              <a:xfrm>
                <a:off x="5173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8" name="Google Shape;30468;p36"/>
              <p:cNvSpPr/>
              <p:nvPr/>
            </p:nvSpPr>
            <p:spPr>
              <a:xfrm>
                <a:off x="5326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9" name="Google Shape;30469;p36"/>
              <p:cNvSpPr/>
              <p:nvPr/>
            </p:nvSpPr>
            <p:spPr>
              <a:xfrm>
                <a:off x="5478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0" name="Google Shape;30470;p36"/>
              <p:cNvSpPr/>
              <p:nvPr/>
            </p:nvSpPr>
            <p:spPr>
              <a:xfrm>
                <a:off x="5631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1" name="Google Shape;30471;p36"/>
              <p:cNvSpPr/>
              <p:nvPr/>
            </p:nvSpPr>
            <p:spPr>
              <a:xfrm>
                <a:off x="5783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2" name="Google Shape;30472;p36"/>
              <p:cNvSpPr/>
              <p:nvPr/>
            </p:nvSpPr>
            <p:spPr>
              <a:xfrm>
                <a:off x="5935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3" name="Google Shape;30473;p36"/>
              <p:cNvSpPr/>
              <p:nvPr/>
            </p:nvSpPr>
            <p:spPr>
              <a:xfrm>
                <a:off x="6088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4" name="Google Shape;30474;p36"/>
              <p:cNvSpPr/>
              <p:nvPr/>
            </p:nvSpPr>
            <p:spPr>
              <a:xfrm>
                <a:off x="6240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5" name="Google Shape;30475;p36"/>
              <p:cNvSpPr/>
              <p:nvPr/>
            </p:nvSpPr>
            <p:spPr>
              <a:xfrm>
                <a:off x="6393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6" name="Google Shape;30476;p36"/>
              <p:cNvSpPr/>
              <p:nvPr/>
            </p:nvSpPr>
            <p:spPr>
              <a:xfrm>
                <a:off x="6545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7" name="Google Shape;30477;p36"/>
              <p:cNvSpPr/>
              <p:nvPr/>
            </p:nvSpPr>
            <p:spPr>
              <a:xfrm>
                <a:off x="6697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8" name="Google Shape;30478;p36"/>
              <p:cNvSpPr/>
              <p:nvPr/>
            </p:nvSpPr>
            <p:spPr>
              <a:xfrm>
                <a:off x="6850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9" name="Google Shape;30479;p36"/>
              <p:cNvSpPr/>
              <p:nvPr/>
            </p:nvSpPr>
            <p:spPr>
              <a:xfrm>
                <a:off x="7002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0" name="Google Shape;30480;p36"/>
              <p:cNvSpPr/>
              <p:nvPr/>
            </p:nvSpPr>
            <p:spPr>
              <a:xfrm>
                <a:off x="7155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1" name="Google Shape;30481;p36"/>
              <p:cNvSpPr/>
              <p:nvPr/>
            </p:nvSpPr>
            <p:spPr>
              <a:xfrm>
                <a:off x="7307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2" name="Google Shape;30482;p36"/>
              <p:cNvSpPr/>
              <p:nvPr/>
            </p:nvSpPr>
            <p:spPr>
              <a:xfrm>
                <a:off x="7459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3" name="Google Shape;30483;p36"/>
              <p:cNvSpPr/>
              <p:nvPr/>
            </p:nvSpPr>
            <p:spPr>
              <a:xfrm>
                <a:off x="76122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4" name="Google Shape;30484;p36"/>
              <p:cNvSpPr/>
              <p:nvPr/>
            </p:nvSpPr>
            <p:spPr>
              <a:xfrm>
                <a:off x="77646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5" name="Google Shape;30485;p36"/>
              <p:cNvSpPr/>
              <p:nvPr/>
            </p:nvSpPr>
            <p:spPr>
              <a:xfrm>
                <a:off x="79170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6" name="Google Shape;30486;p36"/>
              <p:cNvSpPr/>
              <p:nvPr/>
            </p:nvSpPr>
            <p:spPr>
              <a:xfrm>
                <a:off x="80694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7" name="Google Shape;30487;p36"/>
              <p:cNvSpPr/>
              <p:nvPr/>
            </p:nvSpPr>
            <p:spPr>
              <a:xfrm>
                <a:off x="8221800" y="268586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488" name="Google Shape;30488;p36"/>
            <p:cNvGrpSpPr/>
            <p:nvPr/>
          </p:nvGrpSpPr>
          <p:grpSpPr>
            <a:xfrm>
              <a:off x="1059000" y="3331200"/>
              <a:ext cx="7178400" cy="15600"/>
              <a:chOff x="1059000" y="2949899"/>
              <a:chExt cx="7178400" cy="15600"/>
            </a:xfrm>
          </p:grpSpPr>
          <p:sp>
            <p:nvSpPr>
              <p:cNvPr id="30489" name="Google Shape;30489;p36"/>
              <p:cNvSpPr/>
              <p:nvPr/>
            </p:nvSpPr>
            <p:spPr>
              <a:xfrm>
                <a:off x="1059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0" name="Google Shape;30490;p36"/>
              <p:cNvSpPr/>
              <p:nvPr/>
            </p:nvSpPr>
            <p:spPr>
              <a:xfrm>
                <a:off x="1211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1" name="Google Shape;30491;p36"/>
              <p:cNvSpPr/>
              <p:nvPr/>
            </p:nvSpPr>
            <p:spPr>
              <a:xfrm>
                <a:off x="1363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2" name="Google Shape;30492;p36"/>
              <p:cNvSpPr/>
              <p:nvPr/>
            </p:nvSpPr>
            <p:spPr>
              <a:xfrm>
                <a:off x="1516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3" name="Google Shape;30493;p36"/>
              <p:cNvSpPr/>
              <p:nvPr/>
            </p:nvSpPr>
            <p:spPr>
              <a:xfrm>
                <a:off x="1668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4" name="Google Shape;30494;p36"/>
              <p:cNvSpPr/>
              <p:nvPr/>
            </p:nvSpPr>
            <p:spPr>
              <a:xfrm>
                <a:off x="1821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5" name="Google Shape;30495;p36"/>
              <p:cNvSpPr/>
              <p:nvPr/>
            </p:nvSpPr>
            <p:spPr>
              <a:xfrm>
                <a:off x="1973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6" name="Google Shape;30496;p36"/>
              <p:cNvSpPr/>
              <p:nvPr/>
            </p:nvSpPr>
            <p:spPr>
              <a:xfrm>
                <a:off x="2125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7" name="Google Shape;30497;p36"/>
              <p:cNvSpPr/>
              <p:nvPr/>
            </p:nvSpPr>
            <p:spPr>
              <a:xfrm>
                <a:off x="2278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8" name="Google Shape;30498;p36"/>
              <p:cNvSpPr/>
              <p:nvPr/>
            </p:nvSpPr>
            <p:spPr>
              <a:xfrm>
                <a:off x="2430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9" name="Google Shape;30499;p36"/>
              <p:cNvSpPr/>
              <p:nvPr/>
            </p:nvSpPr>
            <p:spPr>
              <a:xfrm>
                <a:off x="2583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0" name="Google Shape;30500;p36"/>
              <p:cNvSpPr/>
              <p:nvPr/>
            </p:nvSpPr>
            <p:spPr>
              <a:xfrm>
                <a:off x="2735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1" name="Google Shape;30501;p36"/>
              <p:cNvSpPr/>
              <p:nvPr/>
            </p:nvSpPr>
            <p:spPr>
              <a:xfrm>
                <a:off x="2887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2" name="Google Shape;30502;p36"/>
              <p:cNvSpPr/>
              <p:nvPr/>
            </p:nvSpPr>
            <p:spPr>
              <a:xfrm>
                <a:off x="3040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3" name="Google Shape;30503;p36"/>
              <p:cNvSpPr/>
              <p:nvPr/>
            </p:nvSpPr>
            <p:spPr>
              <a:xfrm>
                <a:off x="3192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4" name="Google Shape;30504;p36"/>
              <p:cNvSpPr/>
              <p:nvPr/>
            </p:nvSpPr>
            <p:spPr>
              <a:xfrm>
                <a:off x="3345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5" name="Google Shape;30505;p36"/>
              <p:cNvSpPr/>
              <p:nvPr/>
            </p:nvSpPr>
            <p:spPr>
              <a:xfrm>
                <a:off x="3497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6" name="Google Shape;30506;p36"/>
              <p:cNvSpPr/>
              <p:nvPr/>
            </p:nvSpPr>
            <p:spPr>
              <a:xfrm>
                <a:off x="3649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7" name="Google Shape;30507;p36"/>
              <p:cNvSpPr/>
              <p:nvPr/>
            </p:nvSpPr>
            <p:spPr>
              <a:xfrm>
                <a:off x="3802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8" name="Google Shape;30508;p36"/>
              <p:cNvSpPr/>
              <p:nvPr/>
            </p:nvSpPr>
            <p:spPr>
              <a:xfrm>
                <a:off x="3954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9" name="Google Shape;30509;p36"/>
              <p:cNvSpPr/>
              <p:nvPr/>
            </p:nvSpPr>
            <p:spPr>
              <a:xfrm>
                <a:off x="4107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0" name="Google Shape;30510;p36"/>
              <p:cNvSpPr/>
              <p:nvPr/>
            </p:nvSpPr>
            <p:spPr>
              <a:xfrm>
                <a:off x="4259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1" name="Google Shape;30511;p36"/>
              <p:cNvSpPr/>
              <p:nvPr/>
            </p:nvSpPr>
            <p:spPr>
              <a:xfrm>
                <a:off x="4411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2" name="Google Shape;30512;p36"/>
              <p:cNvSpPr/>
              <p:nvPr/>
            </p:nvSpPr>
            <p:spPr>
              <a:xfrm>
                <a:off x="4564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3" name="Google Shape;30513;p36"/>
              <p:cNvSpPr/>
              <p:nvPr/>
            </p:nvSpPr>
            <p:spPr>
              <a:xfrm>
                <a:off x="4716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4" name="Google Shape;30514;p36"/>
              <p:cNvSpPr/>
              <p:nvPr/>
            </p:nvSpPr>
            <p:spPr>
              <a:xfrm>
                <a:off x="4869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5" name="Google Shape;30515;p36"/>
              <p:cNvSpPr/>
              <p:nvPr/>
            </p:nvSpPr>
            <p:spPr>
              <a:xfrm>
                <a:off x="5021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6" name="Google Shape;30516;p36"/>
              <p:cNvSpPr/>
              <p:nvPr/>
            </p:nvSpPr>
            <p:spPr>
              <a:xfrm>
                <a:off x="5173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7" name="Google Shape;30517;p36"/>
              <p:cNvSpPr/>
              <p:nvPr/>
            </p:nvSpPr>
            <p:spPr>
              <a:xfrm>
                <a:off x="5326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8" name="Google Shape;30518;p36"/>
              <p:cNvSpPr/>
              <p:nvPr/>
            </p:nvSpPr>
            <p:spPr>
              <a:xfrm>
                <a:off x="5478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9" name="Google Shape;30519;p36"/>
              <p:cNvSpPr/>
              <p:nvPr/>
            </p:nvSpPr>
            <p:spPr>
              <a:xfrm>
                <a:off x="5631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0" name="Google Shape;30520;p36"/>
              <p:cNvSpPr/>
              <p:nvPr/>
            </p:nvSpPr>
            <p:spPr>
              <a:xfrm>
                <a:off x="5783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1" name="Google Shape;30521;p36"/>
              <p:cNvSpPr/>
              <p:nvPr/>
            </p:nvSpPr>
            <p:spPr>
              <a:xfrm>
                <a:off x="5935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2" name="Google Shape;30522;p36"/>
              <p:cNvSpPr/>
              <p:nvPr/>
            </p:nvSpPr>
            <p:spPr>
              <a:xfrm>
                <a:off x="6088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3" name="Google Shape;30523;p36"/>
              <p:cNvSpPr/>
              <p:nvPr/>
            </p:nvSpPr>
            <p:spPr>
              <a:xfrm>
                <a:off x="6240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4" name="Google Shape;30524;p36"/>
              <p:cNvSpPr/>
              <p:nvPr/>
            </p:nvSpPr>
            <p:spPr>
              <a:xfrm>
                <a:off x="6393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5" name="Google Shape;30525;p36"/>
              <p:cNvSpPr/>
              <p:nvPr/>
            </p:nvSpPr>
            <p:spPr>
              <a:xfrm>
                <a:off x="6545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6" name="Google Shape;30526;p36"/>
              <p:cNvSpPr/>
              <p:nvPr/>
            </p:nvSpPr>
            <p:spPr>
              <a:xfrm>
                <a:off x="6697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7" name="Google Shape;30527;p36"/>
              <p:cNvSpPr/>
              <p:nvPr/>
            </p:nvSpPr>
            <p:spPr>
              <a:xfrm>
                <a:off x="6850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8" name="Google Shape;30528;p36"/>
              <p:cNvSpPr/>
              <p:nvPr/>
            </p:nvSpPr>
            <p:spPr>
              <a:xfrm>
                <a:off x="7002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9" name="Google Shape;30529;p36"/>
              <p:cNvSpPr/>
              <p:nvPr/>
            </p:nvSpPr>
            <p:spPr>
              <a:xfrm>
                <a:off x="7155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0" name="Google Shape;30530;p36"/>
              <p:cNvSpPr/>
              <p:nvPr/>
            </p:nvSpPr>
            <p:spPr>
              <a:xfrm>
                <a:off x="7307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1" name="Google Shape;30531;p36"/>
              <p:cNvSpPr/>
              <p:nvPr/>
            </p:nvSpPr>
            <p:spPr>
              <a:xfrm>
                <a:off x="7459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2" name="Google Shape;30532;p36"/>
              <p:cNvSpPr/>
              <p:nvPr/>
            </p:nvSpPr>
            <p:spPr>
              <a:xfrm>
                <a:off x="76122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3" name="Google Shape;30533;p36"/>
              <p:cNvSpPr/>
              <p:nvPr/>
            </p:nvSpPr>
            <p:spPr>
              <a:xfrm>
                <a:off x="77646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4" name="Google Shape;30534;p36"/>
              <p:cNvSpPr/>
              <p:nvPr/>
            </p:nvSpPr>
            <p:spPr>
              <a:xfrm>
                <a:off x="79170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5" name="Google Shape;30535;p36"/>
              <p:cNvSpPr/>
              <p:nvPr/>
            </p:nvSpPr>
            <p:spPr>
              <a:xfrm>
                <a:off x="80694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6" name="Google Shape;30536;p36"/>
              <p:cNvSpPr/>
              <p:nvPr/>
            </p:nvSpPr>
            <p:spPr>
              <a:xfrm>
                <a:off x="8221800" y="294989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537" name="Google Shape;30537;p36"/>
            <p:cNvGrpSpPr/>
            <p:nvPr/>
          </p:nvGrpSpPr>
          <p:grpSpPr>
            <a:xfrm>
              <a:off x="1059000" y="3523013"/>
              <a:ext cx="7178400" cy="15600"/>
              <a:chOff x="1059000" y="3213932"/>
              <a:chExt cx="7178400" cy="15600"/>
            </a:xfrm>
          </p:grpSpPr>
          <p:sp>
            <p:nvSpPr>
              <p:cNvPr id="30538" name="Google Shape;30538;p36"/>
              <p:cNvSpPr/>
              <p:nvPr/>
            </p:nvSpPr>
            <p:spPr>
              <a:xfrm>
                <a:off x="1059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9" name="Google Shape;30539;p36"/>
              <p:cNvSpPr/>
              <p:nvPr/>
            </p:nvSpPr>
            <p:spPr>
              <a:xfrm>
                <a:off x="1211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0" name="Google Shape;30540;p36"/>
              <p:cNvSpPr/>
              <p:nvPr/>
            </p:nvSpPr>
            <p:spPr>
              <a:xfrm>
                <a:off x="1363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1" name="Google Shape;30541;p36"/>
              <p:cNvSpPr/>
              <p:nvPr/>
            </p:nvSpPr>
            <p:spPr>
              <a:xfrm>
                <a:off x="1516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2" name="Google Shape;30542;p36"/>
              <p:cNvSpPr/>
              <p:nvPr/>
            </p:nvSpPr>
            <p:spPr>
              <a:xfrm>
                <a:off x="1668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3" name="Google Shape;30543;p36"/>
              <p:cNvSpPr/>
              <p:nvPr/>
            </p:nvSpPr>
            <p:spPr>
              <a:xfrm>
                <a:off x="1821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4" name="Google Shape;30544;p36"/>
              <p:cNvSpPr/>
              <p:nvPr/>
            </p:nvSpPr>
            <p:spPr>
              <a:xfrm>
                <a:off x="1973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5" name="Google Shape;30545;p36"/>
              <p:cNvSpPr/>
              <p:nvPr/>
            </p:nvSpPr>
            <p:spPr>
              <a:xfrm>
                <a:off x="2125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6" name="Google Shape;30546;p36"/>
              <p:cNvSpPr/>
              <p:nvPr/>
            </p:nvSpPr>
            <p:spPr>
              <a:xfrm>
                <a:off x="2278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7" name="Google Shape;30547;p36"/>
              <p:cNvSpPr/>
              <p:nvPr/>
            </p:nvSpPr>
            <p:spPr>
              <a:xfrm>
                <a:off x="2430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8" name="Google Shape;30548;p36"/>
              <p:cNvSpPr/>
              <p:nvPr/>
            </p:nvSpPr>
            <p:spPr>
              <a:xfrm>
                <a:off x="2583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9" name="Google Shape;30549;p36"/>
              <p:cNvSpPr/>
              <p:nvPr/>
            </p:nvSpPr>
            <p:spPr>
              <a:xfrm>
                <a:off x="2735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0" name="Google Shape;30550;p36"/>
              <p:cNvSpPr/>
              <p:nvPr/>
            </p:nvSpPr>
            <p:spPr>
              <a:xfrm>
                <a:off x="2887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1" name="Google Shape;30551;p36"/>
              <p:cNvSpPr/>
              <p:nvPr/>
            </p:nvSpPr>
            <p:spPr>
              <a:xfrm>
                <a:off x="3040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2" name="Google Shape;30552;p36"/>
              <p:cNvSpPr/>
              <p:nvPr/>
            </p:nvSpPr>
            <p:spPr>
              <a:xfrm>
                <a:off x="3192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3" name="Google Shape;30553;p36"/>
              <p:cNvSpPr/>
              <p:nvPr/>
            </p:nvSpPr>
            <p:spPr>
              <a:xfrm>
                <a:off x="3345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4" name="Google Shape;30554;p36"/>
              <p:cNvSpPr/>
              <p:nvPr/>
            </p:nvSpPr>
            <p:spPr>
              <a:xfrm>
                <a:off x="3497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5" name="Google Shape;30555;p36"/>
              <p:cNvSpPr/>
              <p:nvPr/>
            </p:nvSpPr>
            <p:spPr>
              <a:xfrm>
                <a:off x="3649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6" name="Google Shape;30556;p36"/>
              <p:cNvSpPr/>
              <p:nvPr/>
            </p:nvSpPr>
            <p:spPr>
              <a:xfrm>
                <a:off x="3802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7" name="Google Shape;30557;p36"/>
              <p:cNvSpPr/>
              <p:nvPr/>
            </p:nvSpPr>
            <p:spPr>
              <a:xfrm>
                <a:off x="3954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8" name="Google Shape;30558;p36"/>
              <p:cNvSpPr/>
              <p:nvPr/>
            </p:nvSpPr>
            <p:spPr>
              <a:xfrm>
                <a:off x="4107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9" name="Google Shape;30559;p36"/>
              <p:cNvSpPr/>
              <p:nvPr/>
            </p:nvSpPr>
            <p:spPr>
              <a:xfrm>
                <a:off x="4259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0" name="Google Shape;30560;p36"/>
              <p:cNvSpPr/>
              <p:nvPr/>
            </p:nvSpPr>
            <p:spPr>
              <a:xfrm>
                <a:off x="4411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1" name="Google Shape;30561;p36"/>
              <p:cNvSpPr/>
              <p:nvPr/>
            </p:nvSpPr>
            <p:spPr>
              <a:xfrm>
                <a:off x="4564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2" name="Google Shape;30562;p36"/>
              <p:cNvSpPr/>
              <p:nvPr/>
            </p:nvSpPr>
            <p:spPr>
              <a:xfrm>
                <a:off x="4716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3" name="Google Shape;30563;p36"/>
              <p:cNvSpPr/>
              <p:nvPr/>
            </p:nvSpPr>
            <p:spPr>
              <a:xfrm>
                <a:off x="4869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4" name="Google Shape;30564;p36"/>
              <p:cNvSpPr/>
              <p:nvPr/>
            </p:nvSpPr>
            <p:spPr>
              <a:xfrm>
                <a:off x="5021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5" name="Google Shape;30565;p36"/>
              <p:cNvSpPr/>
              <p:nvPr/>
            </p:nvSpPr>
            <p:spPr>
              <a:xfrm>
                <a:off x="5173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6" name="Google Shape;30566;p36"/>
              <p:cNvSpPr/>
              <p:nvPr/>
            </p:nvSpPr>
            <p:spPr>
              <a:xfrm>
                <a:off x="5326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7" name="Google Shape;30567;p36"/>
              <p:cNvSpPr/>
              <p:nvPr/>
            </p:nvSpPr>
            <p:spPr>
              <a:xfrm>
                <a:off x="5478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8" name="Google Shape;30568;p36"/>
              <p:cNvSpPr/>
              <p:nvPr/>
            </p:nvSpPr>
            <p:spPr>
              <a:xfrm>
                <a:off x="5631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9" name="Google Shape;30569;p36"/>
              <p:cNvSpPr/>
              <p:nvPr/>
            </p:nvSpPr>
            <p:spPr>
              <a:xfrm>
                <a:off x="5783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0" name="Google Shape;30570;p36"/>
              <p:cNvSpPr/>
              <p:nvPr/>
            </p:nvSpPr>
            <p:spPr>
              <a:xfrm>
                <a:off x="5935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1" name="Google Shape;30571;p36"/>
              <p:cNvSpPr/>
              <p:nvPr/>
            </p:nvSpPr>
            <p:spPr>
              <a:xfrm>
                <a:off x="6088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2" name="Google Shape;30572;p36"/>
              <p:cNvSpPr/>
              <p:nvPr/>
            </p:nvSpPr>
            <p:spPr>
              <a:xfrm>
                <a:off x="6240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3" name="Google Shape;30573;p36"/>
              <p:cNvSpPr/>
              <p:nvPr/>
            </p:nvSpPr>
            <p:spPr>
              <a:xfrm>
                <a:off x="6393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4" name="Google Shape;30574;p36"/>
              <p:cNvSpPr/>
              <p:nvPr/>
            </p:nvSpPr>
            <p:spPr>
              <a:xfrm>
                <a:off x="6545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5" name="Google Shape;30575;p36"/>
              <p:cNvSpPr/>
              <p:nvPr/>
            </p:nvSpPr>
            <p:spPr>
              <a:xfrm>
                <a:off x="6697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6" name="Google Shape;30576;p36"/>
              <p:cNvSpPr/>
              <p:nvPr/>
            </p:nvSpPr>
            <p:spPr>
              <a:xfrm>
                <a:off x="6850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7" name="Google Shape;30577;p36"/>
              <p:cNvSpPr/>
              <p:nvPr/>
            </p:nvSpPr>
            <p:spPr>
              <a:xfrm>
                <a:off x="7002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8" name="Google Shape;30578;p36"/>
              <p:cNvSpPr/>
              <p:nvPr/>
            </p:nvSpPr>
            <p:spPr>
              <a:xfrm>
                <a:off x="7155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9" name="Google Shape;30579;p36"/>
              <p:cNvSpPr/>
              <p:nvPr/>
            </p:nvSpPr>
            <p:spPr>
              <a:xfrm>
                <a:off x="7307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0" name="Google Shape;30580;p36"/>
              <p:cNvSpPr/>
              <p:nvPr/>
            </p:nvSpPr>
            <p:spPr>
              <a:xfrm>
                <a:off x="7459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1" name="Google Shape;30581;p36"/>
              <p:cNvSpPr/>
              <p:nvPr/>
            </p:nvSpPr>
            <p:spPr>
              <a:xfrm>
                <a:off x="76122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2" name="Google Shape;30582;p36"/>
              <p:cNvSpPr/>
              <p:nvPr/>
            </p:nvSpPr>
            <p:spPr>
              <a:xfrm>
                <a:off x="77646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3" name="Google Shape;30583;p36"/>
              <p:cNvSpPr/>
              <p:nvPr/>
            </p:nvSpPr>
            <p:spPr>
              <a:xfrm>
                <a:off x="79170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4" name="Google Shape;30584;p36"/>
              <p:cNvSpPr/>
              <p:nvPr/>
            </p:nvSpPr>
            <p:spPr>
              <a:xfrm>
                <a:off x="80694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5" name="Google Shape;30585;p36"/>
              <p:cNvSpPr/>
              <p:nvPr/>
            </p:nvSpPr>
            <p:spPr>
              <a:xfrm>
                <a:off x="8221800" y="3213932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586" name="Google Shape;30586;p36"/>
            <p:cNvGrpSpPr/>
            <p:nvPr/>
          </p:nvGrpSpPr>
          <p:grpSpPr>
            <a:xfrm>
              <a:off x="1059000" y="3714825"/>
              <a:ext cx="7178400" cy="15600"/>
              <a:chOff x="1059000" y="3477964"/>
              <a:chExt cx="7178400" cy="15600"/>
            </a:xfrm>
          </p:grpSpPr>
          <p:sp>
            <p:nvSpPr>
              <p:cNvPr id="30587" name="Google Shape;30587;p36"/>
              <p:cNvSpPr/>
              <p:nvPr/>
            </p:nvSpPr>
            <p:spPr>
              <a:xfrm>
                <a:off x="1059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8" name="Google Shape;30588;p36"/>
              <p:cNvSpPr/>
              <p:nvPr/>
            </p:nvSpPr>
            <p:spPr>
              <a:xfrm>
                <a:off x="1211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9" name="Google Shape;30589;p36"/>
              <p:cNvSpPr/>
              <p:nvPr/>
            </p:nvSpPr>
            <p:spPr>
              <a:xfrm>
                <a:off x="1363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0" name="Google Shape;30590;p36"/>
              <p:cNvSpPr/>
              <p:nvPr/>
            </p:nvSpPr>
            <p:spPr>
              <a:xfrm>
                <a:off x="1516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1" name="Google Shape;30591;p36"/>
              <p:cNvSpPr/>
              <p:nvPr/>
            </p:nvSpPr>
            <p:spPr>
              <a:xfrm>
                <a:off x="1668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2" name="Google Shape;30592;p36"/>
              <p:cNvSpPr/>
              <p:nvPr/>
            </p:nvSpPr>
            <p:spPr>
              <a:xfrm>
                <a:off x="1821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3" name="Google Shape;30593;p36"/>
              <p:cNvSpPr/>
              <p:nvPr/>
            </p:nvSpPr>
            <p:spPr>
              <a:xfrm>
                <a:off x="1973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4" name="Google Shape;30594;p36"/>
              <p:cNvSpPr/>
              <p:nvPr/>
            </p:nvSpPr>
            <p:spPr>
              <a:xfrm>
                <a:off x="2125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5" name="Google Shape;30595;p36"/>
              <p:cNvSpPr/>
              <p:nvPr/>
            </p:nvSpPr>
            <p:spPr>
              <a:xfrm>
                <a:off x="2278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6" name="Google Shape;30596;p36"/>
              <p:cNvSpPr/>
              <p:nvPr/>
            </p:nvSpPr>
            <p:spPr>
              <a:xfrm>
                <a:off x="2430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7" name="Google Shape;30597;p36"/>
              <p:cNvSpPr/>
              <p:nvPr/>
            </p:nvSpPr>
            <p:spPr>
              <a:xfrm>
                <a:off x="2583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8" name="Google Shape;30598;p36"/>
              <p:cNvSpPr/>
              <p:nvPr/>
            </p:nvSpPr>
            <p:spPr>
              <a:xfrm>
                <a:off x="2735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9" name="Google Shape;30599;p36"/>
              <p:cNvSpPr/>
              <p:nvPr/>
            </p:nvSpPr>
            <p:spPr>
              <a:xfrm>
                <a:off x="2887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0" name="Google Shape;30600;p36"/>
              <p:cNvSpPr/>
              <p:nvPr/>
            </p:nvSpPr>
            <p:spPr>
              <a:xfrm>
                <a:off x="3040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1" name="Google Shape;30601;p36"/>
              <p:cNvSpPr/>
              <p:nvPr/>
            </p:nvSpPr>
            <p:spPr>
              <a:xfrm>
                <a:off x="3192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2" name="Google Shape;30602;p36"/>
              <p:cNvSpPr/>
              <p:nvPr/>
            </p:nvSpPr>
            <p:spPr>
              <a:xfrm>
                <a:off x="3345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3" name="Google Shape;30603;p36"/>
              <p:cNvSpPr/>
              <p:nvPr/>
            </p:nvSpPr>
            <p:spPr>
              <a:xfrm>
                <a:off x="3497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4" name="Google Shape;30604;p36"/>
              <p:cNvSpPr/>
              <p:nvPr/>
            </p:nvSpPr>
            <p:spPr>
              <a:xfrm>
                <a:off x="3649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5" name="Google Shape;30605;p36"/>
              <p:cNvSpPr/>
              <p:nvPr/>
            </p:nvSpPr>
            <p:spPr>
              <a:xfrm>
                <a:off x="3802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6" name="Google Shape;30606;p36"/>
              <p:cNvSpPr/>
              <p:nvPr/>
            </p:nvSpPr>
            <p:spPr>
              <a:xfrm>
                <a:off x="3954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7" name="Google Shape;30607;p36"/>
              <p:cNvSpPr/>
              <p:nvPr/>
            </p:nvSpPr>
            <p:spPr>
              <a:xfrm>
                <a:off x="4107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8" name="Google Shape;30608;p36"/>
              <p:cNvSpPr/>
              <p:nvPr/>
            </p:nvSpPr>
            <p:spPr>
              <a:xfrm>
                <a:off x="4259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9" name="Google Shape;30609;p36"/>
              <p:cNvSpPr/>
              <p:nvPr/>
            </p:nvSpPr>
            <p:spPr>
              <a:xfrm>
                <a:off x="4411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0" name="Google Shape;30610;p36"/>
              <p:cNvSpPr/>
              <p:nvPr/>
            </p:nvSpPr>
            <p:spPr>
              <a:xfrm>
                <a:off x="4564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1" name="Google Shape;30611;p36"/>
              <p:cNvSpPr/>
              <p:nvPr/>
            </p:nvSpPr>
            <p:spPr>
              <a:xfrm>
                <a:off x="4716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2" name="Google Shape;30612;p36"/>
              <p:cNvSpPr/>
              <p:nvPr/>
            </p:nvSpPr>
            <p:spPr>
              <a:xfrm>
                <a:off x="4869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3" name="Google Shape;30613;p36"/>
              <p:cNvSpPr/>
              <p:nvPr/>
            </p:nvSpPr>
            <p:spPr>
              <a:xfrm>
                <a:off x="5021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4" name="Google Shape;30614;p36"/>
              <p:cNvSpPr/>
              <p:nvPr/>
            </p:nvSpPr>
            <p:spPr>
              <a:xfrm>
                <a:off x="5173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5" name="Google Shape;30615;p36"/>
              <p:cNvSpPr/>
              <p:nvPr/>
            </p:nvSpPr>
            <p:spPr>
              <a:xfrm>
                <a:off x="5326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6" name="Google Shape;30616;p36"/>
              <p:cNvSpPr/>
              <p:nvPr/>
            </p:nvSpPr>
            <p:spPr>
              <a:xfrm>
                <a:off x="5478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7" name="Google Shape;30617;p36"/>
              <p:cNvSpPr/>
              <p:nvPr/>
            </p:nvSpPr>
            <p:spPr>
              <a:xfrm>
                <a:off x="5631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8" name="Google Shape;30618;p36"/>
              <p:cNvSpPr/>
              <p:nvPr/>
            </p:nvSpPr>
            <p:spPr>
              <a:xfrm>
                <a:off x="5783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9" name="Google Shape;30619;p36"/>
              <p:cNvSpPr/>
              <p:nvPr/>
            </p:nvSpPr>
            <p:spPr>
              <a:xfrm>
                <a:off x="5935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0" name="Google Shape;30620;p36"/>
              <p:cNvSpPr/>
              <p:nvPr/>
            </p:nvSpPr>
            <p:spPr>
              <a:xfrm>
                <a:off x="6088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1" name="Google Shape;30621;p36"/>
              <p:cNvSpPr/>
              <p:nvPr/>
            </p:nvSpPr>
            <p:spPr>
              <a:xfrm>
                <a:off x="6240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2" name="Google Shape;30622;p36"/>
              <p:cNvSpPr/>
              <p:nvPr/>
            </p:nvSpPr>
            <p:spPr>
              <a:xfrm>
                <a:off x="6393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3" name="Google Shape;30623;p36"/>
              <p:cNvSpPr/>
              <p:nvPr/>
            </p:nvSpPr>
            <p:spPr>
              <a:xfrm>
                <a:off x="6545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4" name="Google Shape;30624;p36"/>
              <p:cNvSpPr/>
              <p:nvPr/>
            </p:nvSpPr>
            <p:spPr>
              <a:xfrm>
                <a:off x="6697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5" name="Google Shape;30625;p36"/>
              <p:cNvSpPr/>
              <p:nvPr/>
            </p:nvSpPr>
            <p:spPr>
              <a:xfrm>
                <a:off x="6850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6" name="Google Shape;30626;p36"/>
              <p:cNvSpPr/>
              <p:nvPr/>
            </p:nvSpPr>
            <p:spPr>
              <a:xfrm>
                <a:off x="7002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7" name="Google Shape;30627;p36"/>
              <p:cNvSpPr/>
              <p:nvPr/>
            </p:nvSpPr>
            <p:spPr>
              <a:xfrm>
                <a:off x="7155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8" name="Google Shape;30628;p36"/>
              <p:cNvSpPr/>
              <p:nvPr/>
            </p:nvSpPr>
            <p:spPr>
              <a:xfrm>
                <a:off x="7307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9" name="Google Shape;30629;p36"/>
              <p:cNvSpPr/>
              <p:nvPr/>
            </p:nvSpPr>
            <p:spPr>
              <a:xfrm>
                <a:off x="7459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0" name="Google Shape;30630;p36"/>
              <p:cNvSpPr/>
              <p:nvPr/>
            </p:nvSpPr>
            <p:spPr>
              <a:xfrm>
                <a:off x="76122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1" name="Google Shape;30631;p36"/>
              <p:cNvSpPr/>
              <p:nvPr/>
            </p:nvSpPr>
            <p:spPr>
              <a:xfrm>
                <a:off x="77646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2" name="Google Shape;30632;p36"/>
              <p:cNvSpPr/>
              <p:nvPr/>
            </p:nvSpPr>
            <p:spPr>
              <a:xfrm>
                <a:off x="79170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3" name="Google Shape;30633;p36"/>
              <p:cNvSpPr/>
              <p:nvPr/>
            </p:nvSpPr>
            <p:spPr>
              <a:xfrm>
                <a:off x="80694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4" name="Google Shape;30634;p36"/>
              <p:cNvSpPr/>
              <p:nvPr/>
            </p:nvSpPr>
            <p:spPr>
              <a:xfrm>
                <a:off x="8221800" y="347796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35" name="Google Shape;30635;p36"/>
            <p:cNvGrpSpPr/>
            <p:nvPr/>
          </p:nvGrpSpPr>
          <p:grpSpPr>
            <a:xfrm>
              <a:off x="1059000" y="3906638"/>
              <a:ext cx="7178400" cy="15600"/>
              <a:chOff x="1059000" y="3741997"/>
              <a:chExt cx="7178400" cy="15600"/>
            </a:xfrm>
          </p:grpSpPr>
          <p:sp>
            <p:nvSpPr>
              <p:cNvPr id="30636" name="Google Shape;30636;p36"/>
              <p:cNvSpPr/>
              <p:nvPr/>
            </p:nvSpPr>
            <p:spPr>
              <a:xfrm>
                <a:off x="1059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7" name="Google Shape;30637;p36"/>
              <p:cNvSpPr/>
              <p:nvPr/>
            </p:nvSpPr>
            <p:spPr>
              <a:xfrm>
                <a:off x="1211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8" name="Google Shape;30638;p36"/>
              <p:cNvSpPr/>
              <p:nvPr/>
            </p:nvSpPr>
            <p:spPr>
              <a:xfrm>
                <a:off x="1363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9" name="Google Shape;30639;p36"/>
              <p:cNvSpPr/>
              <p:nvPr/>
            </p:nvSpPr>
            <p:spPr>
              <a:xfrm>
                <a:off x="1516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0" name="Google Shape;30640;p36"/>
              <p:cNvSpPr/>
              <p:nvPr/>
            </p:nvSpPr>
            <p:spPr>
              <a:xfrm>
                <a:off x="1668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1" name="Google Shape;30641;p36"/>
              <p:cNvSpPr/>
              <p:nvPr/>
            </p:nvSpPr>
            <p:spPr>
              <a:xfrm>
                <a:off x="1821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2" name="Google Shape;30642;p36"/>
              <p:cNvSpPr/>
              <p:nvPr/>
            </p:nvSpPr>
            <p:spPr>
              <a:xfrm>
                <a:off x="1973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3" name="Google Shape;30643;p36"/>
              <p:cNvSpPr/>
              <p:nvPr/>
            </p:nvSpPr>
            <p:spPr>
              <a:xfrm>
                <a:off x="2125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4" name="Google Shape;30644;p36"/>
              <p:cNvSpPr/>
              <p:nvPr/>
            </p:nvSpPr>
            <p:spPr>
              <a:xfrm>
                <a:off x="2278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5" name="Google Shape;30645;p36"/>
              <p:cNvSpPr/>
              <p:nvPr/>
            </p:nvSpPr>
            <p:spPr>
              <a:xfrm>
                <a:off x="2430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6" name="Google Shape;30646;p36"/>
              <p:cNvSpPr/>
              <p:nvPr/>
            </p:nvSpPr>
            <p:spPr>
              <a:xfrm>
                <a:off x="2583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7" name="Google Shape;30647;p36"/>
              <p:cNvSpPr/>
              <p:nvPr/>
            </p:nvSpPr>
            <p:spPr>
              <a:xfrm>
                <a:off x="2735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8" name="Google Shape;30648;p36"/>
              <p:cNvSpPr/>
              <p:nvPr/>
            </p:nvSpPr>
            <p:spPr>
              <a:xfrm>
                <a:off x="2887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9" name="Google Shape;30649;p36"/>
              <p:cNvSpPr/>
              <p:nvPr/>
            </p:nvSpPr>
            <p:spPr>
              <a:xfrm>
                <a:off x="3040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0" name="Google Shape;30650;p36"/>
              <p:cNvSpPr/>
              <p:nvPr/>
            </p:nvSpPr>
            <p:spPr>
              <a:xfrm>
                <a:off x="3192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1" name="Google Shape;30651;p36"/>
              <p:cNvSpPr/>
              <p:nvPr/>
            </p:nvSpPr>
            <p:spPr>
              <a:xfrm>
                <a:off x="3345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2" name="Google Shape;30652;p36"/>
              <p:cNvSpPr/>
              <p:nvPr/>
            </p:nvSpPr>
            <p:spPr>
              <a:xfrm>
                <a:off x="3497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3" name="Google Shape;30653;p36"/>
              <p:cNvSpPr/>
              <p:nvPr/>
            </p:nvSpPr>
            <p:spPr>
              <a:xfrm>
                <a:off x="3649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4" name="Google Shape;30654;p36"/>
              <p:cNvSpPr/>
              <p:nvPr/>
            </p:nvSpPr>
            <p:spPr>
              <a:xfrm>
                <a:off x="3802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5" name="Google Shape;30655;p36"/>
              <p:cNvSpPr/>
              <p:nvPr/>
            </p:nvSpPr>
            <p:spPr>
              <a:xfrm>
                <a:off x="3954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6" name="Google Shape;30656;p36"/>
              <p:cNvSpPr/>
              <p:nvPr/>
            </p:nvSpPr>
            <p:spPr>
              <a:xfrm>
                <a:off x="4107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7" name="Google Shape;30657;p36"/>
              <p:cNvSpPr/>
              <p:nvPr/>
            </p:nvSpPr>
            <p:spPr>
              <a:xfrm>
                <a:off x="4259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8" name="Google Shape;30658;p36"/>
              <p:cNvSpPr/>
              <p:nvPr/>
            </p:nvSpPr>
            <p:spPr>
              <a:xfrm>
                <a:off x="4411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9" name="Google Shape;30659;p36"/>
              <p:cNvSpPr/>
              <p:nvPr/>
            </p:nvSpPr>
            <p:spPr>
              <a:xfrm>
                <a:off x="4564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0" name="Google Shape;30660;p36"/>
              <p:cNvSpPr/>
              <p:nvPr/>
            </p:nvSpPr>
            <p:spPr>
              <a:xfrm>
                <a:off x="4716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1" name="Google Shape;30661;p36"/>
              <p:cNvSpPr/>
              <p:nvPr/>
            </p:nvSpPr>
            <p:spPr>
              <a:xfrm>
                <a:off x="4869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2" name="Google Shape;30662;p36"/>
              <p:cNvSpPr/>
              <p:nvPr/>
            </p:nvSpPr>
            <p:spPr>
              <a:xfrm>
                <a:off x="5021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3" name="Google Shape;30663;p36"/>
              <p:cNvSpPr/>
              <p:nvPr/>
            </p:nvSpPr>
            <p:spPr>
              <a:xfrm>
                <a:off x="5173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4" name="Google Shape;30664;p36"/>
              <p:cNvSpPr/>
              <p:nvPr/>
            </p:nvSpPr>
            <p:spPr>
              <a:xfrm>
                <a:off x="5326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5" name="Google Shape;30665;p36"/>
              <p:cNvSpPr/>
              <p:nvPr/>
            </p:nvSpPr>
            <p:spPr>
              <a:xfrm>
                <a:off x="5478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6" name="Google Shape;30666;p36"/>
              <p:cNvSpPr/>
              <p:nvPr/>
            </p:nvSpPr>
            <p:spPr>
              <a:xfrm>
                <a:off x="5631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7" name="Google Shape;30667;p36"/>
              <p:cNvSpPr/>
              <p:nvPr/>
            </p:nvSpPr>
            <p:spPr>
              <a:xfrm>
                <a:off x="5783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8" name="Google Shape;30668;p36"/>
              <p:cNvSpPr/>
              <p:nvPr/>
            </p:nvSpPr>
            <p:spPr>
              <a:xfrm>
                <a:off x="5935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9" name="Google Shape;30669;p36"/>
              <p:cNvSpPr/>
              <p:nvPr/>
            </p:nvSpPr>
            <p:spPr>
              <a:xfrm>
                <a:off x="6088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0" name="Google Shape;30670;p36"/>
              <p:cNvSpPr/>
              <p:nvPr/>
            </p:nvSpPr>
            <p:spPr>
              <a:xfrm>
                <a:off x="6240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1" name="Google Shape;30671;p36"/>
              <p:cNvSpPr/>
              <p:nvPr/>
            </p:nvSpPr>
            <p:spPr>
              <a:xfrm>
                <a:off x="6393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2" name="Google Shape;30672;p36"/>
              <p:cNvSpPr/>
              <p:nvPr/>
            </p:nvSpPr>
            <p:spPr>
              <a:xfrm>
                <a:off x="6545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3" name="Google Shape;30673;p36"/>
              <p:cNvSpPr/>
              <p:nvPr/>
            </p:nvSpPr>
            <p:spPr>
              <a:xfrm>
                <a:off x="6697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4" name="Google Shape;30674;p36"/>
              <p:cNvSpPr/>
              <p:nvPr/>
            </p:nvSpPr>
            <p:spPr>
              <a:xfrm>
                <a:off x="6850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5" name="Google Shape;30675;p36"/>
              <p:cNvSpPr/>
              <p:nvPr/>
            </p:nvSpPr>
            <p:spPr>
              <a:xfrm>
                <a:off x="7002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6" name="Google Shape;30676;p36"/>
              <p:cNvSpPr/>
              <p:nvPr/>
            </p:nvSpPr>
            <p:spPr>
              <a:xfrm>
                <a:off x="7155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7" name="Google Shape;30677;p36"/>
              <p:cNvSpPr/>
              <p:nvPr/>
            </p:nvSpPr>
            <p:spPr>
              <a:xfrm>
                <a:off x="7307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8" name="Google Shape;30678;p36"/>
              <p:cNvSpPr/>
              <p:nvPr/>
            </p:nvSpPr>
            <p:spPr>
              <a:xfrm>
                <a:off x="7459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9" name="Google Shape;30679;p36"/>
              <p:cNvSpPr/>
              <p:nvPr/>
            </p:nvSpPr>
            <p:spPr>
              <a:xfrm>
                <a:off x="76122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0" name="Google Shape;30680;p36"/>
              <p:cNvSpPr/>
              <p:nvPr/>
            </p:nvSpPr>
            <p:spPr>
              <a:xfrm>
                <a:off x="77646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1" name="Google Shape;30681;p36"/>
              <p:cNvSpPr/>
              <p:nvPr/>
            </p:nvSpPr>
            <p:spPr>
              <a:xfrm>
                <a:off x="79170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2" name="Google Shape;30682;p36"/>
              <p:cNvSpPr/>
              <p:nvPr/>
            </p:nvSpPr>
            <p:spPr>
              <a:xfrm>
                <a:off x="80694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3" name="Google Shape;30683;p36"/>
              <p:cNvSpPr/>
              <p:nvPr/>
            </p:nvSpPr>
            <p:spPr>
              <a:xfrm>
                <a:off x="8221800" y="3741997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84" name="Google Shape;30684;p36"/>
            <p:cNvGrpSpPr/>
            <p:nvPr/>
          </p:nvGrpSpPr>
          <p:grpSpPr>
            <a:xfrm>
              <a:off x="1059000" y="4098450"/>
              <a:ext cx="7178400" cy="15600"/>
              <a:chOff x="1059000" y="4006030"/>
              <a:chExt cx="7178400" cy="15600"/>
            </a:xfrm>
          </p:grpSpPr>
          <p:sp>
            <p:nvSpPr>
              <p:cNvPr id="30685" name="Google Shape;30685;p36"/>
              <p:cNvSpPr/>
              <p:nvPr/>
            </p:nvSpPr>
            <p:spPr>
              <a:xfrm>
                <a:off x="1059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6" name="Google Shape;30686;p36"/>
              <p:cNvSpPr/>
              <p:nvPr/>
            </p:nvSpPr>
            <p:spPr>
              <a:xfrm>
                <a:off x="1211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7" name="Google Shape;30687;p36"/>
              <p:cNvSpPr/>
              <p:nvPr/>
            </p:nvSpPr>
            <p:spPr>
              <a:xfrm>
                <a:off x="1363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8" name="Google Shape;30688;p36"/>
              <p:cNvSpPr/>
              <p:nvPr/>
            </p:nvSpPr>
            <p:spPr>
              <a:xfrm>
                <a:off x="1516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9" name="Google Shape;30689;p36"/>
              <p:cNvSpPr/>
              <p:nvPr/>
            </p:nvSpPr>
            <p:spPr>
              <a:xfrm>
                <a:off x="1668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0" name="Google Shape;30690;p36"/>
              <p:cNvSpPr/>
              <p:nvPr/>
            </p:nvSpPr>
            <p:spPr>
              <a:xfrm>
                <a:off x="1821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1" name="Google Shape;30691;p36"/>
              <p:cNvSpPr/>
              <p:nvPr/>
            </p:nvSpPr>
            <p:spPr>
              <a:xfrm>
                <a:off x="1973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2" name="Google Shape;30692;p36"/>
              <p:cNvSpPr/>
              <p:nvPr/>
            </p:nvSpPr>
            <p:spPr>
              <a:xfrm>
                <a:off x="2125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3" name="Google Shape;30693;p36"/>
              <p:cNvSpPr/>
              <p:nvPr/>
            </p:nvSpPr>
            <p:spPr>
              <a:xfrm>
                <a:off x="2278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4" name="Google Shape;30694;p36"/>
              <p:cNvSpPr/>
              <p:nvPr/>
            </p:nvSpPr>
            <p:spPr>
              <a:xfrm>
                <a:off x="2430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5" name="Google Shape;30695;p36"/>
              <p:cNvSpPr/>
              <p:nvPr/>
            </p:nvSpPr>
            <p:spPr>
              <a:xfrm>
                <a:off x="2583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6" name="Google Shape;30696;p36"/>
              <p:cNvSpPr/>
              <p:nvPr/>
            </p:nvSpPr>
            <p:spPr>
              <a:xfrm>
                <a:off x="2735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7" name="Google Shape;30697;p36"/>
              <p:cNvSpPr/>
              <p:nvPr/>
            </p:nvSpPr>
            <p:spPr>
              <a:xfrm>
                <a:off x="2887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8" name="Google Shape;30698;p36"/>
              <p:cNvSpPr/>
              <p:nvPr/>
            </p:nvSpPr>
            <p:spPr>
              <a:xfrm>
                <a:off x="3040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9" name="Google Shape;30699;p36"/>
              <p:cNvSpPr/>
              <p:nvPr/>
            </p:nvSpPr>
            <p:spPr>
              <a:xfrm>
                <a:off x="3192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0" name="Google Shape;30700;p36"/>
              <p:cNvSpPr/>
              <p:nvPr/>
            </p:nvSpPr>
            <p:spPr>
              <a:xfrm>
                <a:off x="3345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1" name="Google Shape;30701;p36"/>
              <p:cNvSpPr/>
              <p:nvPr/>
            </p:nvSpPr>
            <p:spPr>
              <a:xfrm>
                <a:off x="3497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2" name="Google Shape;30702;p36"/>
              <p:cNvSpPr/>
              <p:nvPr/>
            </p:nvSpPr>
            <p:spPr>
              <a:xfrm>
                <a:off x="3649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3" name="Google Shape;30703;p36"/>
              <p:cNvSpPr/>
              <p:nvPr/>
            </p:nvSpPr>
            <p:spPr>
              <a:xfrm>
                <a:off x="3802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4" name="Google Shape;30704;p36"/>
              <p:cNvSpPr/>
              <p:nvPr/>
            </p:nvSpPr>
            <p:spPr>
              <a:xfrm>
                <a:off x="3954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5" name="Google Shape;30705;p36"/>
              <p:cNvSpPr/>
              <p:nvPr/>
            </p:nvSpPr>
            <p:spPr>
              <a:xfrm>
                <a:off x="4107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6" name="Google Shape;30706;p36"/>
              <p:cNvSpPr/>
              <p:nvPr/>
            </p:nvSpPr>
            <p:spPr>
              <a:xfrm>
                <a:off x="4259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7" name="Google Shape;30707;p36"/>
              <p:cNvSpPr/>
              <p:nvPr/>
            </p:nvSpPr>
            <p:spPr>
              <a:xfrm>
                <a:off x="4411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8" name="Google Shape;30708;p36"/>
              <p:cNvSpPr/>
              <p:nvPr/>
            </p:nvSpPr>
            <p:spPr>
              <a:xfrm>
                <a:off x="4564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9" name="Google Shape;30709;p36"/>
              <p:cNvSpPr/>
              <p:nvPr/>
            </p:nvSpPr>
            <p:spPr>
              <a:xfrm>
                <a:off x="4716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0" name="Google Shape;30710;p36"/>
              <p:cNvSpPr/>
              <p:nvPr/>
            </p:nvSpPr>
            <p:spPr>
              <a:xfrm>
                <a:off x="4869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1" name="Google Shape;30711;p36"/>
              <p:cNvSpPr/>
              <p:nvPr/>
            </p:nvSpPr>
            <p:spPr>
              <a:xfrm>
                <a:off x="5021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2" name="Google Shape;30712;p36"/>
              <p:cNvSpPr/>
              <p:nvPr/>
            </p:nvSpPr>
            <p:spPr>
              <a:xfrm>
                <a:off x="5173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3" name="Google Shape;30713;p36"/>
              <p:cNvSpPr/>
              <p:nvPr/>
            </p:nvSpPr>
            <p:spPr>
              <a:xfrm>
                <a:off x="5326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4" name="Google Shape;30714;p36"/>
              <p:cNvSpPr/>
              <p:nvPr/>
            </p:nvSpPr>
            <p:spPr>
              <a:xfrm>
                <a:off x="5478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5" name="Google Shape;30715;p36"/>
              <p:cNvSpPr/>
              <p:nvPr/>
            </p:nvSpPr>
            <p:spPr>
              <a:xfrm>
                <a:off x="5631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6" name="Google Shape;30716;p36"/>
              <p:cNvSpPr/>
              <p:nvPr/>
            </p:nvSpPr>
            <p:spPr>
              <a:xfrm>
                <a:off x="5783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7" name="Google Shape;30717;p36"/>
              <p:cNvSpPr/>
              <p:nvPr/>
            </p:nvSpPr>
            <p:spPr>
              <a:xfrm>
                <a:off x="5935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8" name="Google Shape;30718;p36"/>
              <p:cNvSpPr/>
              <p:nvPr/>
            </p:nvSpPr>
            <p:spPr>
              <a:xfrm>
                <a:off x="6088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9" name="Google Shape;30719;p36"/>
              <p:cNvSpPr/>
              <p:nvPr/>
            </p:nvSpPr>
            <p:spPr>
              <a:xfrm>
                <a:off x="6240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0" name="Google Shape;30720;p36"/>
              <p:cNvSpPr/>
              <p:nvPr/>
            </p:nvSpPr>
            <p:spPr>
              <a:xfrm>
                <a:off x="6393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1" name="Google Shape;30721;p36"/>
              <p:cNvSpPr/>
              <p:nvPr/>
            </p:nvSpPr>
            <p:spPr>
              <a:xfrm>
                <a:off x="6545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2" name="Google Shape;30722;p36"/>
              <p:cNvSpPr/>
              <p:nvPr/>
            </p:nvSpPr>
            <p:spPr>
              <a:xfrm>
                <a:off x="6697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3" name="Google Shape;30723;p36"/>
              <p:cNvSpPr/>
              <p:nvPr/>
            </p:nvSpPr>
            <p:spPr>
              <a:xfrm>
                <a:off x="6850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4" name="Google Shape;30724;p36"/>
              <p:cNvSpPr/>
              <p:nvPr/>
            </p:nvSpPr>
            <p:spPr>
              <a:xfrm>
                <a:off x="7002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5" name="Google Shape;30725;p36"/>
              <p:cNvSpPr/>
              <p:nvPr/>
            </p:nvSpPr>
            <p:spPr>
              <a:xfrm>
                <a:off x="7155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6" name="Google Shape;30726;p36"/>
              <p:cNvSpPr/>
              <p:nvPr/>
            </p:nvSpPr>
            <p:spPr>
              <a:xfrm>
                <a:off x="7307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7" name="Google Shape;30727;p36"/>
              <p:cNvSpPr/>
              <p:nvPr/>
            </p:nvSpPr>
            <p:spPr>
              <a:xfrm>
                <a:off x="7459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8" name="Google Shape;30728;p36"/>
              <p:cNvSpPr/>
              <p:nvPr/>
            </p:nvSpPr>
            <p:spPr>
              <a:xfrm>
                <a:off x="76122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9" name="Google Shape;30729;p36"/>
              <p:cNvSpPr/>
              <p:nvPr/>
            </p:nvSpPr>
            <p:spPr>
              <a:xfrm>
                <a:off x="77646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0" name="Google Shape;30730;p36"/>
              <p:cNvSpPr/>
              <p:nvPr/>
            </p:nvSpPr>
            <p:spPr>
              <a:xfrm>
                <a:off x="79170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1" name="Google Shape;30731;p36"/>
              <p:cNvSpPr/>
              <p:nvPr/>
            </p:nvSpPr>
            <p:spPr>
              <a:xfrm>
                <a:off x="80694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2" name="Google Shape;30732;p36"/>
              <p:cNvSpPr/>
              <p:nvPr/>
            </p:nvSpPr>
            <p:spPr>
              <a:xfrm>
                <a:off x="8221800" y="4006030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33" name="Google Shape;30733;p36"/>
            <p:cNvGrpSpPr/>
            <p:nvPr/>
          </p:nvGrpSpPr>
          <p:grpSpPr>
            <a:xfrm>
              <a:off x="1059000" y="4290263"/>
              <a:ext cx="7178400" cy="15600"/>
              <a:chOff x="1059000" y="4290263"/>
              <a:chExt cx="7178400" cy="15600"/>
            </a:xfrm>
          </p:grpSpPr>
          <p:sp>
            <p:nvSpPr>
              <p:cNvPr id="30734" name="Google Shape;30734;p36"/>
              <p:cNvSpPr/>
              <p:nvPr/>
            </p:nvSpPr>
            <p:spPr>
              <a:xfrm>
                <a:off x="1059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5" name="Google Shape;30735;p36"/>
              <p:cNvSpPr/>
              <p:nvPr/>
            </p:nvSpPr>
            <p:spPr>
              <a:xfrm>
                <a:off x="1211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6" name="Google Shape;30736;p36"/>
              <p:cNvSpPr/>
              <p:nvPr/>
            </p:nvSpPr>
            <p:spPr>
              <a:xfrm>
                <a:off x="1363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7" name="Google Shape;30737;p36"/>
              <p:cNvSpPr/>
              <p:nvPr/>
            </p:nvSpPr>
            <p:spPr>
              <a:xfrm>
                <a:off x="1516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8" name="Google Shape;30738;p36"/>
              <p:cNvSpPr/>
              <p:nvPr/>
            </p:nvSpPr>
            <p:spPr>
              <a:xfrm>
                <a:off x="1668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9" name="Google Shape;30739;p36"/>
              <p:cNvSpPr/>
              <p:nvPr/>
            </p:nvSpPr>
            <p:spPr>
              <a:xfrm>
                <a:off x="1821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0" name="Google Shape;30740;p36"/>
              <p:cNvSpPr/>
              <p:nvPr/>
            </p:nvSpPr>
            <p:spPr>
              <a:xfrm>
                <a:off x="1973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1" name="Google Shape;30741;p36"/>
              <p:cNvSpPr/>
              <p:nvPr/>
            </p:nvSpPr>
            <p:spPr>
              <a:xfrm>
                <a:off x="2125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2" name="Google Shape;30742;p36"/>
              <p:cNvSpPr/>
              <p:nvPr/>
            </p:nvSpPr>
            <p:spPr>
              <a:xfrm>
                <a:off x="2278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3" name="Google Shape;30743;p36"/>
              <p:cNvSpPr/>
              <p:nvPr/>
            </p:nvSpPr>
            <p:spPr>
              <a:xfrm>
                <a:off x="2430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4" name="Google Shape;30744;p36"/>
              <p:cNvSpPr/>
              <p:nvPr/>
            </p:nvSpPr>
            <p:spPr>
              <a:xfrm>
                <a:off x="2583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5" name="Google Shape;30745;p36"/>
              <p:cNvSpPr/>
              <p:nvPr/>
            </p:nvSpPr>
            <p:spPr>
              <a:xfrm>
                <a:off x="2735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6" name="Google Shape;30746;p36"/>
              <p:cNvSpPr/>
              <p:nvPr/>
            </p:nvSpPr>
            <p:spPr>
              <a:xfrm>
                <a:off x="2887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7" name="Google Shape;30747;p36"/>
              <p:cNvSpPr/>
              <p:nvPr/>
            </p:nvSpPr>
            <p:spPr>
              <a:xfrm>
                <a:off x="3040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8" name="Google Shape;30748;p36"/>
              <p:cNvSpPr/>
              <p:nvPr/>
            </p:nvSpPr>
            <p:spPr>
              <a:xfrm>
                <a:off x="3192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9" name="Google Shape;30749;p36"/>
              <p:cNvSpPr/>
              <p:nvPr/>
            </p:nvSpPr>
            <p:spPr>
              <a:xfrm>
                <a:off x="3345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0" name="Google Shape;30750;p36"/>
              <p:cNvSpPr/>
              <p:nvPr/>
            </p:nvSpPr>
            <p:spPr>
              <a:xfrm>
                <a:off x="3497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1" name="Google Shape;30751;p36"/>
              <p:cNvSpPr/>
              <p:nvPr/>
            </p:nvSpPr>
            <p:spPr>
              <a:xfrm>
                <a:off x="3649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2" name="Google Shape;30752;p36"/>
              <p:cNvSpPr/>
              <p:nvPr/>
            </p:nvSpPr>
            <p:spPr>
              <a:xfrm>
                <a:off x="3802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3" name="Google Shape;30753;p36"/>
              <p:cNvSpPr/>
              <p:nvPr/>
            </p:nvSpPr>
            <p:spPr>
              <a:xfrm>
                <a:off x="3954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4" name="Google Shape;30754;p36"/>
              <p:cNvSpPr/>
              <p:nvPr/>
            </p:nvSpPr>
            <p:spPr>
              <a:xfrm>
                <a:off x="4107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5" name="Google Shape;30755;p36"/>
              <p:cNvSpPr/>
              <p:nvPr/>
            </p:nvSpPr>
            <p:spPr>
              <a:xfrm>
                <a:off x="4259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6" name="Google Shape;30756;p36"/>
              <p:cNvSpPr/>
              <p:nvPr/>
            </p:nvSpPr>
            <p:spPr>
              <a:xfrm>
                <a:off x="4411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7" name="Google Shape;30757;p36"/>
              <p:cNvSpPr/>
              <p:nvPr/>
            </p:nvSpPr>
            <p:spPr>
              <a:xfrm>
                <a:off x="4564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8" name="Google Shape;30758;p36"/>
              <p:cNvSpPr/>
              <p:nvPr/>
            </p:nvSpPr>
            <p:spPr>
              <a:xfrm>
                <a:off x="4716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9" name="Google Shape;30759;p36"/>
              <p:cNvSpPr/>
              <p:nvPr/>
            </p:nvSpPr>
            <p:spPr>
              <a:xfrm>
                <a:off x="4869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0" name="Google Shape;30760;p36"/>
              <p:cNvSpPr/>
              <p:nvPr/>
            </p:nvSpPr>
            <p:spPr>
              <a:xfrm>
                <a:off x="5021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1" name="Google Shape;30761;p36"/>
              <p:cNvSpPr/>
              <p:nvPr/>
            </p:nvSpPr>
            <p:spPr>
              <a:xfrm>
                <a:off x="5173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2" name="Google Shape;30762;p36"/>
              <p:cNvSpPr/>
              <p:nvPr/>
            </p:nvSpPr>
            <p:spPr>
              <a:xfrm>
                <a:off x="5326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3" name="Google Shape;30763;p36"/>
              <p:cNvSpPr/>
              <p:nvPr/>
            </p:nvSpPr>
            <p:spPr>
              <a:xfrm>
                <a:off x="5478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4" name="Google Shape;30764;p36"/>
              <p:cNvSpPr/>
              <p:nvPr/>
            </p:nvSpPr>
            <p:spPr>
              <a:xfrm>
                <a:off x="5631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5" name="Google Shape;30765;p36"/>
              <p:cNvSpPr/>
              <p:nvPr/>
            </p:nvSpPr>
            <p:spPr>
              <a:xfrm>
                <a:off x="5783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6" name="Google Shape;30766;p36"/>
              <p:cNvSpPr/>
              <p:nvPr/>
            </p:nvSpPr>
            <p:spPr>
              <a:xfrm>
                <a:off x="5935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7" name="Google Shape;30767;p36"/>
              <p:cNvSpPr/>
              <p:nvPr/>
            </p:nvSpPr>
            <p:spPr>
              <a:xfrm>
                <a:off x="6088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8" name="Google Shape;30768;p36"/>
              <p:cNvSpPr/>
              <p:nvPr/>
            </p:nvSpPr>
            <p:spPr>
              <a:xfrm>
                <a:off x="6240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9" name="Google Shape;30769;p36"/>
              <p:cNvSpPr/>
              <p:nvPr/>
            </p:nvSpPr>
            <p:spPr>
              <a:xfrm>
                <a:off x="6393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0" name="Google Shape;30770;p36"/>
              <p:cNvSpPr/>
              <p:nvPr/>
            </p:nvSpPr>
            <p:spPr>
              <a:xfrm>
                <a:off x="6545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1" name="Google Shape;30771;p36"/>
              <p:cNvSpPr/>
              <p:nvPr/>
            </p:nvSpPr>
            <p:spPr>
              <a:xfrm>
                <a:off x="6697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2" name="Google Shape;30772;p36"/>
              <p:cNvSpPr/>
              <p:nvPr/>
            </p:nvSpPr>
            <p:spPr>
              <a:xfrm>
                <a:off x="6850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3" name="Google Shape;30773;p36"/>
              <p:cNvSpPr/>
              <p:nvPr/>
            </p:nvSpPr>
            <p:spPr>
              <a:xfrm>
                <a:off x="7002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4" name="Google Shape;30774;p36"/>
              <p:cNvSpPr/>
              <p:nvPr/>
            </p:nvSpPr>
            <p:spPr>
              <a:xfrm>
                <a:off x="7155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5" name="Google Shape;30775;p36"/>
              <p:cNvSpPr/>
              <p:nvPr/>
            </p:nvSpPr>
            <p:spPr>
              <a:xfrm>
                <a:off x="7307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6" name="Google Shape;30776;p36"/>
              <p:cNvSpPr/>
              <p:nvPr/>
            </p:nvSpPr>
            <p:spPr>
              <a:xfrm>
                <a:off x="7459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7" name="Google Shape;30777;p36"/>
              <p:cNvSpPr/>
              <p:nvPr/>
            </p:nvSpPr>
            <p:spPr>
              <a:xfrm>
                <a:off x="76122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8" name="Google Shape;30778;p36"/>
              <p:cNvSpPr/>
              <p:nvPr/>
            </p:nvSpPr>
            <p:spPr>
              <a:xfrm>
                <a:off x="77646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9" name="Google Shape;30779;p36"/>
              <p:cNvSpPr/>
              <p:nvPr/>
            </p:nvSpPr>
            <p:spPr>
              <a:xfrm>
                <a:off x="79170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0" name="Google Shape;30780;p36"/>
              <p:cNvSpPr/>
              <p:nvPr/>
            </p:nvSpPr>
            <p:spPr>
              <a:xfrm>
                <a:off x="80694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1" name="Google Shape;30781;p36"/>
              <p:cNvSpPr/>
              <p:nvPr/>
            </p:nvSpPr>
            <p:spPr>
              <a:xfrm>
                <a:off x="8221800" y="4290263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82" name="Google Shape;30782;p36"/>
            <p:cNvGrpSpPr/>
            <p:nvPr/>
          </p:nvGrpSpPr>
          <p:grpSpPr>
            <a:xfrm>
              <a:off x="1059000" y="2755763"/>
              <a:ext cx="7178400" cy="15600"/>
              <a:chOff x="1059000" y="2553849"/>
              <a:chExt cx="7178400" cy="15600"/>
            </a:xfrm>
          </p:grpSpPr>
          <p:sp>
            <p:nvSpPr>
              <p:cNvPr id="30783" name="Google Shape;30783;p36"/>
              <p:cNvSpPr/>
              <p:nvPr/>
            </p:nvSpPr>
            <p:spPr>
              <a:xfrm>
                <a:off x="1059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4" name="Google Shape;30784;p36"/>
              <p:cNvSpPr/>
              <p:nvPr/>
            </p:nvSpPr>
            <p:spPr>
              <a:xfrm>
                <a:off x="1211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5" name="Google Shape;30785;p36"/>
              <p:cNvSpPr/>
              <p:nvPr/>
            </p:nvSpPr>
            <p:spPr>
              <a:xfrm>
                <a:off x="1363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6" name="Google Shape;30786;p36"/>
              <p:cNvSpPr/>
              <p:nvPr/>
            </p:nvSpPr>
            <p:spPr>
              <a:xfrm>
                <a:off x="1516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7" name="Google Shape;30787;p36"/>
              <p:cNvSpPr/>
              <p:nvPr/>
            </p:nvSpPr>
            <p:spPr>
              <a:xfrm>
                <a:off x="1668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8" name="Google Shape;30788;p36"/>
              <p:cNvSpPr/>
              <p:nvPr/>
            </p:nvSpPr>
            <p:spPr>
              <a:xfrm>
                <a:off x="1821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9" name="Google Shape;30789;p36"/>
              <p:cNvSpPr/>
              <p:nvPr/>
            </p:nvSpPr>
            <p:spPr>
              <a:xfrm>
                <a:off x="1973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0" name="Google Shape;30790;p36"/>
              <p:cNvSpPr/>
              <p:nvPr/>
            </p:nvSpPr>
            <p:spPr>
              <a:xfrm>
                <a:off x="2125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1" name="Google Shape;30791;p36"/>
              <p:cNvSpPr/>
              <p:nvPr/>
            </p:nvSpPr>
            <p:spPr>
              <a:xfrm>
                <a:off x="2278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2" name="Google Shape;30792;p36"/>
              <p:cNvSpPr/>
              <p:nvPr/>
            </p:nvSpPr>
            <p:spPr>
              <a:xfrm>
                <a:off x="2430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3" name="Google Shape;30793;p36"/>
              <p:cNvSpPr/>
              <p:nvPr/>
            </p:nvSpPr>
            <p:spPr>
              <a:xfrm>
                <a:off x="2583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4" name="Google Shape;30794;p36"/>
              <p:cNvSpPr/>
              <p:nvPr/>
            </p:nvSpPr>
            <p:spPr>
              <a:xfrm>
                <a:off x="2735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5" name="Google Shape;30795;p36"/>
              <p:cNvSpPr/>
              <p:nvPr/>
            </p:nvSpPr>
            <p:spPr>
              <a:xfrm>
                <a:off x="2887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6" name="Google Shape;30796;p36"/>
              <p:cNvSpPr/>
              <p:nvPr/>
            </p:nvSpPr>
            <p:spPr>
              <a:xfrm>
                <a:off x="3040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7" name="Google Shape;30797;p36"/>
              <p:cNvSpPr/>
              <p:nvPr/>
            </p:nvSpPr>
            <p:spPr>
              <a:xfrm>
                <a:off x="3192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8" name="Google Shape;30798;p36"/>
              <p:cNvSpPr/>
              <p:nvPr/>
            </p:nvSpPr>
            <p:spPr>
              <a:xfrm>
                <a:off x="3345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9" name="Google Shape;30799;p36"/>
              <p:cNvSpPr/>
              <p:nvPr/>
            </p:nvSpPr>
            <p:spPr>
              <a:xfrm>
                <a:off x="3497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0" name="Google Shape;30800;p36"/>
              <p:cNvSpPr/>
              <p:nvPr/>
            </p:nvSpPr>
            <p:spPr>
              <a:xfrm>
                <a:off x="3649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1" name="Google Shape;30801;p36"/>
              <p:cNvSpPr/>
              <p:nvPr/>
            </p:nvSpPr>
            <p:spPr>
              <a:xfrm>
                <a:off x="3802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2" name="Google Shape;30802;p36"/>
              <p:cNvSpPr/>
              <p:nvPr/>
            </p:nvSpPr>
            <p:spPr>
              <a:xfrm>
                <a:off x="3954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3" name="Google Shape;30803;p36"/>
              <p:cNvSpPr/>
              <p:nvPr/>
            </p:nvSpPr>
            <p:spPr>
              <a:xfrm>
                <a:off x="4107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4" name="Google Shape;30804;p36"/>
              <p:cNvSpPr/>
              <p:nvPr/>
            </p:nvSpPr>
            <p:spPr>
              <a:xfrm>
                <a:off x="4259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5" name="Google Shape;30805;p36"/>
              <p:cNvSpPr/>
              <p:nvPr/>
            </p:nvSpPr>
            <p:spPr>
              <a:xfrm>
                <a:off x="4411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6" name="Google Shape;30806;p36"/>
              <p:cNvSpPr/>
              <p:nvPr/>
            </p:nvSpPr>
            <p:spPr>
              <a:xfrm>
                <a:off x="4564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7" name="Google Shape;30807;p36"/>
              <p:cNvSpPr/>
              <p:nvPr/>
            </p:nvSpPr>
            <p:spPr>
              <a:xfrm>
                <a:off x="4716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8" name="Google Shape;30808;p36"/>
              <p:cNvSpPr/>
              <p:nvPr/>
            </p:nvSpPr>
            <p:spPr>
              <a:xfrm>
                <a:off x="4869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9" name="Google Shape;30809;p36"/>
              <p:cNvSpPr/>
              <p:nvPr/>
            </p:nvSpPr>
            <p:spPr>
              <a:xfrm>
                <a:off x="5021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0" name="Google Shape;30810;p36"/>
              <p:cNvSpPr/>
              <p:nvPr/>
            </p:nvSpPr>
            <p:spPr>
              <a:xfrm>
                <a:off x="5173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1" name="Google Shape;30811;p36"/>
              <p:cNvSpPr/>
              <p:nvPr/>
            </p:nvSpPr>
            <p:spPr>
              <a:xfrm>
                <a:off x="5326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2" name="Google Shape;30812;p36"/>
              <p:cNvSpPr/>
              <p:nvPr/>
            </p:nvSpPr>
            <p:spPr>
              <a:xfrm>
                <a:off x="5478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3" name="Google Shape;30813;p36"/>
              <p:cNvSpPr/>
              <p:nvPr/>
            </p:nvSpPr>
            <p:spPr>
              <a:xfrm>
                <a:off x="5631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4" name="Google Shape;30814;p36"/>
              <p:cNvSpPr/>
              <p:nvPr/>
            </p:nvSpPr>
            <p:spPr>
              <a:xfrm>
                <a:off x="5783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5" name="Google Shape;30815;p36"/>
              <p:cNvSpPr/>
              <p:nvPr/>
            </p:nvSpPr>
            <p:spPr>
              <a:xfrm>
                <a:off x="5935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6" name="Google Shape;30816;p36"/>
              <p:cNvSpPr/>
              <p:nvPr/>
            </p:nvSpPr>
            <p:spPr>
              <a:xfrm>
                <a:off x="6088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7" name="Google Shape;30817;p36"/>
              <p:cNvSpPr/>
              <p:nvPr/>
            </p:nvSpPr>
            <p:spPr>
              <a:xfrm>
                <a:off x="6240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8" name="Google Shape;30818;p36"/>
              <p:cNvSpPr/>
              <p:nvPr/>
            </p:nvSpPr>
            <p:spPr>
              <a:xfrm>
                <a:off x="6393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9" name="Google Shape;30819;p36"/>
              <p:cNvSpPr/>
              <p:nvPr/>
            </p:nvSpPr>
            <p:spPr>
              <a:xfrm>
                <a:off x="6545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0" name="Google Shape;30820;p36"/>
              <p:cNvSpPr/>
              <p:nvPr/>
            </p:nvSpPr>
            <p:spPr>
              <a:xfrm>
                <a:off x="6697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1" name="Google Shape;30821;p36"/>
              <p:cNvSpPr/>
              <p:nvPr/>
            </p:nvSpPr>
            <p:spPr>
              <a:xfrm>
                <a:off x="6850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2" name="Google Shape;30822;p36"/>
              <p:cNvSpPr/>
              <p:nvPr/>
            </p:nvSpPr>
            <p:spPr>
              <a:xfrm>
                <a:off x="7002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3" name="Google Shape;30823;p36"/>
              <p:cNvSpPr/>
              <p:nvPr/>
            </p:nvSpPr>
            <p:spPr>
              <a:xfrm>
                <a:off x="7155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4" name="Google Shape;30824;p36"/>
              <p:cNvSpPr/>
              <p:nvPr/>
            </p:nvSpPr>
            <p:spPr>
              <a:xfrm>
                <a:off x="7307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5" name="Google Shape;30825;p36"/>
              <p:cNvSpPr/>
              <p:nvPr/>
            </p:nvSpPr>
            <p:spPr>
              <a:xfrm>
                <a:off x="7459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6" name="Google Shape;30826;p36"/>
              <p:cNvSpPr/>
              <p:nvPr/>
            </p:nvSpPr>
            <p:spPr>
              <a:xfrm>
                <a:off x="76122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7" name="Google Shape;30827;p36"/>
              <p:cNvSpPr/>
              <p:nvPr/>
            </p:nvSpPr>
            <p:spPr>
              <a:xfrm>
                <a:off x="77646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8" name="Google Shape;30828;p36"/>
              <p:cNvSpPr/>
              <p:nvPr/>
            </p:nvSpPr>
            <p:spPr>
              <a:xfrm>
                <a:off x="79170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9" name="Google Shape;30829;p36"/>
              <p:cNvSpPr/>
              <p:nvPr/>
            </p:nvSpPr>
            <p:spPr>
              <a:xfrm>
                <a:off x="80694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0" name="Google Shape;30830;p36"/>
              <p:cNvSpPr/>
              <p:nvPr/>
            </p:nvSpPr>
            <p:spPr>
              <a:xfrm>
                <a:off x="8221800" y="2553849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831" name="Google Shape;30831;p36"/>
            <p:cNvGrpSpPr/>
            <p:nvPr/>
          </p:nvGrpSpPr>
          <p:grpSpPr>
            <a:xfrm>
              <a:off x="1059000" y="3139388"/>
              <a:ext cx="7178400" cy="15600"/>
              <a:chOff x="1059000" y="2844874"/>
              <a:chExt cx="7178400" cy="15600"/>
            </a:xfrm>
          </p:grpSpPr>
          <p:sp>
            <p:nvSpPr>
              <p:cNvPr id="30832" name="Google Shape;30832;p36"/>
              <p:cNvSpPr/>
              <p:nvPr/>
            </p:nvSpPr>
            <p:spPr>
              <a:xfrm>
                <a:off x="1059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3" name="Google Shape;30833;p36"/>
              <p:cNvSpPr/>
              <p:nvPr/>
            </p:nvSpPr>
            <p:spPr>
              <a:xfrm>
                <a:off x="1211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4" name="Google Shape;30834;p36"/>
              <p:cNvSpPr/>
              <p:nvPr/>
            </p:nvSpPr>
            <p:spPr>
              <a:xfrm>
                <a:off x="1363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5" name="Google Shape;30835;p36"/>
              <p:cNvSpPr/>
              <p:nvPr/>
            </p:nvSpPr>
            <p:spPr>
              <a:xfrm>
                <a:off x="1516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6" name="Google Shape;30836;p36"/>
              <p:cNvSpPr/>
              <p:nvPr/>
            </p:nvSpPr>
            <p:spPr>
              <a:xfrm>
                <a:off x="1668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7" name="Google Shape;30837;p36"/>
              <p:cNvSpPr/>
              <p:nvPr/>
            </p:nvSpPr>
            <p:spPr>
              <a:xfrm>
                <a:off x="1821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8" name="Google Shape;30838;p36"/>
              <p:cNvSpPr/>
              <p:nvPr/>
            </p:nvSpPr>
            <p:spPr>
              <a:xfrm>
                <a:off x="1973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9" name="Google Shape;30839;p36"/>
              <p:cNvSpPr/>
              <p:nvPr/>
            </p:nvSpPr>
            <p:spPr>
              <a:xfrm>
                <a:off x="2125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0" name="Google Shape;30840;p36"/>
              <p:cNvSpPr/>
              <p:nvPr/>
            </p:nvSpPr>
            <p:spPr>
              <a:xfrm>
                <a:off x="2278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1" name="Google Shape;30841;p36"/>
              <p:cNvSpPr/>
              <p:nvPr/>
            </p:nvSpPr>
            <p:spPr>
              <a:xfrm>
                <a:off x="2430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2" name="Google Shape;30842;p36"/>
              <p:cNvSpPr/>
              <p:nvPr/>
            </p:nvSpPr>
            <p:spPr>
              <a:xfrm>
                <a:off x="2583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3" name="Google Shape;30843;p36"/>
              <p:cNvSpPr/>
              <p:nvPr/>
            </p:nvSpPr>
            <p:spPr>
              <a:xfrm>
                <a:off x="2735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4" name="Google Shape;30844;p36"/>
              <p:cNvSpPr/>
              <p:nvPr/>
            </p:nvSpPr>
            <p:spPr>
              <a:xfrm>
                <a:off x="2887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5" name="Google Shape;30845;p36"/>
              <p:cNvSpPr/>
              <p:nvPr/>
            </p:nvSpPr>
            <p:spPr>
              <a:xfrm>
                <a:off x="3040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6" name="Google Shape;30846;p36"/>
              <p:cNvSpPr/>
              <p:nvPr/>
            </p:nvSpPr>
            <p:spPr>
              <a:xfrm>
                <a:off x="3192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7" name="Google Shape;30847;p36"/>
              <p:cNvSpPr/>
              <p:nvPr/>
            </p:nvSpPr>
            <p:spPr>
              <a:xfrm>
                <a:off x="3345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8" name="Google Shape;30848;p36"/>
              <p:cNvSpPr/>
              <p:nvPr/>
            </p:nvSpPr>
            <p:spPr>
              <a:xfrm>
                <a:off x="3497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9" name="Google Shape;30849;p36"/>
              <p:cNvSpPr/>
              <p:nvPr/>
            </p:nvSpPr>
            <p:spPr>
              <a:xfrm>
                <a:off x="3649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0" name="Google Shape;30850;p36"/>
              <p:cNvSpPr/>
              <p:nvPr/>
            </p:nvSpPr>
            <p:spPr>
              <a:xfrm>
                <a:off x="3802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1" name="Google Shape;30851;p36"/>
              <p:cNvSpPr/>
              <p:nvPr/>
            </p:nvSpPr>
            <p:spPr>
              <a:xfrm>
                <a:off x="3954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2" name="Google Shape;30852;p36"/>
              <p:cNvSpPr/>
              <p:nvPr/>
            </p:nvSpPr>
            <p:spPr>
              <a:xfrm>
                <a:off x="4107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3" name="Google Shape;30853;p36"/>
              <p:cNvSpPr/>
              <p:nvPr/>
            </p:nvSpPr>
            <p:spPr>
              <a:xfrm>
                <a:off x="4259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4" name="Google Shape;30854;p36"/>
              <p:cNvSpPr/>
              <p:nvPr/>
            </p:nvSpPr>
            <p:spPr>
              <a:xfrm>
                <a:off x="4411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5" name="Google Shape;30855;p36"/>
              <p:cNvSpPr/>
              <p:nvPr/>
            </p:nvSpPr>
            <p:spPr>
              <a:xfrm>
                <a:off x="4564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6" name="Google Shape;30856;p36"/>
              <p:cNvSpPr/>
              <p:nvPr/>
            </p:nvSpPr>
            <p:spPr>
              <a:xfrm>
                <a:off x="4716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7" name="Google Shape;30857;p36"/>
              <p:cNvSpPr/>
              <p:nvPr/>
            </p:nvSpPr>
            <p:spPr>
              <a:xfrm>
                <a:off x="4869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8" name="Google Shape;30858;p36"/>
              <p:cNvSpPr/>
              <p:nvPr/>
            </p:nvSpPr>
            <p:spPr>
              <a:xfrm>
                <a:off x="5021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9" name="Google Shape;30859;p36"/>
              <p:cNvSpPr/>
              <p:nvPr/>
            </p:nvSpPr>
            <p:spPr>
              <a:xfrm>
                <a:off x="5173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0" name="Google Shape;30860;p36"/>
              <p:cNvSpPr/>
              <p:nvPr/>
            </p:nvSpPr>
            <p:spPr>
              <a:xfrm>
                <a:off x="5326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1" name="Google Shape;30861;p36"/>
              <p:cNvSpPr/>
              <p:nvPr/>
            </p:nvSpPr>
            <p:spPr>
              <a:xfrm>
                <a:off x="5478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2" name="Google Shape;30862;p36"/>
              <p:cNvSpPr/>
              <p:nvPr/>
            </p:nvSpPr>
            <p:spPr>
              <a:xfrm>
                <a:off x="5631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3" name="Google Shape;30863;p36"/>
              <p:cNvSpPr/>
              <p:nvPr/>
            </p:nvSpPr>
            <p:spPr>
              <a:xfrm>
                <a:off x="5783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4" name="Google Shape;30864;p36"/>
              <p:cNvSpPr/>
              <p:nvPr/>
            </p:nvSpPr>
            <p:spPr>
              <a:xfrm>
                <a:off x="5935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5" name="Google Shape;30865;p36"/>
              <p:cNvSpPr/>
              <p:nvPr/>
            </p:nvSpPr>
            <p:spPr>
              <a:xfrm>
                <a:off x="6088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6" name="Google Shape;30866;p36"/>
              <p:cNvSpPr/>
              <p:nvPr/>
            </p:nvSpPr>
            <p:spPr>
              <a:xfrm>
                <a:off x="6240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7" name="Google Shape;30867;p36"/>
              <p:cNvSpPr/>
              <p:nvPr/>
            </p:nvSpPr>
            <p:spPr>
              <a:xfrm>
                <a:off x="6393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8" name="Google Shape;30868;p36"/>
              <p:cNvSpPr/>
              <p:nvPr/>
            </p:nvSpPr>
            <p:spPr>
              <a:xfrm>
                <a:off x="6545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9" name="Google Shape;30869;p36"/>
              <p:cNvSpPr/>
              <p:nvPr/>
            </p:nvSpPr>
            <p:spPr>
              <a:xfrm>
                <a:off x="6697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0" name="Google Shape;30870;p36"/>
              <p:cNvSpPr/>
              <p:nvPr/>
            </p:nvSpPr>
            <p:spPr>
              <a:xfrm>
                <a:off x="6850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1" name="Google Shape;30871;p36"/>
              <p:cNvSpPr/>
              <p:nvPr/>
            </p:nvSpPr>
            <p:spPr>
              <a:xfrm>
                <a:off x="7002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2" name="Google Shape;30872;p36"/>
              <p:cNvSpPr/>
              <p:nvPr/>
            </p:nvSpPr>
            <p:spPr>
              <a:xfrm>
                <a:off x="7155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3" name="Google Shape;30873;p36"/>
              <p:cNvSpPr/>
              <p:nvPr/>
            </p:nvSpPr>
            <p:spPr>
              <a:xfrm>
                <a:off x="7307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4" name="Google Shape;30874;p36"/>
              <p:cNvSpPr/>
              <p:nvPr/>
            </p:nvSpPr>
            <p:spPr>
              <a:xfrm>
                <a:off x="7459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5" name="Google Shape;30875;p36"/>
              <p:cNvSpPr/>
              <p:nvPr/>
            </p:nvSpPr>
            <p:spPr>
              <a:xfrm>
                <a:off x="76122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6" name="Google Shape;30876;p36"/>
              <p:cNvSpPr/>
              <p:nvPr/>
            </p:nvSpPr>
            <p:spPr>
              <a:xfrm>
                <a:off x="77646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7" name="Google Shape;30877;p36"/>
              <p:cNvSpPr/>
              <p:nvPr/>
            </p:nvSpPr>
            <p:spPr>
              <a:xfrm>
                <a:off x="79170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8" name="Google Shape;30878;p36"/>
              <p:cNvSpPr/>
              <p:nvPr/>
            </p:nvSpPr>
            <p:spPr>
              <a:xfrm>
                <a:off x="80694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9" name="Google Shape;30879;p36"/>
              <p:cNvSpPr/>
              <p:nvPr/>
            </p:nvSpPr>
            <p:spPr>
              <a:xfrm>
                <a:off x="8221800" y="2844874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880" name="Google Shape;30880;p36"/>
            <p:cNvGrpSpPr/>
            <p:nvPr/>
          </p:nvGrpSpPr>
          <p:grpSpPr>
            <a:xfrm>
              <a:off x="1059000" y="2372138"/>
              <a:ext cx="7178400" cy="15600"/>
              <a:chOff x="1059000" y="2157801"/>
              <a:chExt cx="7178400" cy="15600"/>
            </a:xfrm>
          </p:grpSpPr>
          <p:sp>
            <p:nvSpPr>
              <p:cNvPr id="30881" name="Google Shape;30881;p36"/>
              <p:cNvSpPr/>
              <p:nvPr/>
            </p:nvSpPr>
            <p:spPr>
              <a:xfrm>
                <a:off x="105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2" name="Google Shape;30882;p36"/>
              <p:cNvSpPr/>
              <p:nvPr/>
            </p:nvSpPr>
            <p:spPr>
              <a:xfrm>
                <a:off x="121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3" name="Google Shape;30883;p36"/>
              <p:cNvSpPr/>
              <p:nvPr/>
            </p:nvSpPr>
            <p:spPr>
              <a:xfrm>
                <a:off x="136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4" name="Google Shape;30884;p36"/>
              <p:cNvSpPr/>
              <p:nvPr/>
            </p:nvSpPr>
            <p:spPr>
              <a:xfrm>
                <a:off x="151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5" name="Google Shape;30885;p36"/>
              <p:cNvSpPr/>
              <p:nvPr/>
            </p:nvSpPr>
            <p:spPr>
              <a:xfrm>
                <a:off x="166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6" name="Google Shape;30886;p36"/>
              <p:cNvSpPr/>
              <p:nvPr/>
            </p:nvSpPr>
            <p:spPr>
              <a:xfrm>
                <a:off x="182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7" name="Google Shape;30887;p36"/>
              <p:cNvSpPr/>
              <p:nvPr/>
            </p:nvSpPr>
            <p:spPr>
              <a:xfrm>
                <a:off x="197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8" name="Google Shape;30888;p36"/>
              <p:cNvSpPr/>
              <p:nvPr/>
            </p:nvSpPr>
            <p:spPr>
              <a:xfrm>
                <a:off x="212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9" name="Google Shape;30889;p36"/>
              <p:cNvSpPr/>
              <p:nvPr/>
            </p:nvSpPr>
            <p:spPr>
              <a:xfrm>
                <a:off x="227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0" name="Google Shape;30890;p36"/>
              <p:cNvSpPr/>
              <p:nvPr/>
            </p:nvSpPr>
            <p:spPr>
              <a:xfrm>
                <a:off x="243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1" name="Google Shape;30891;p36"/>
              <p:cNvSpPr/>
              <p:nvPr/>
            </p:nvSpPr>
            <p:spPr>
              <a:xfrm>
                <a:off x="258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2" name="Google Shape;30892;p36"/>
              <p:cNvSpPr/>
              <p:nvPr/>
            </p:nvSpPr>
            <p:spPr>
              <a:xfrm>
                <a:off x="273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3" name="Google Shape;30893;p36"/>
              <p:cNvSpPr/>
              <p:nvPr/>
            </p:nvSpPr>
            <p:spPr>
              <a:xfrm>
                <a:off x="288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4" name="Google Shape;30894;p36"/>
              <p:cNvSpPr/>
              <p:nvPr/>
            </p:nvSpPr>
            <p:spPr>
              <a:xfrm>
                <a:off x="304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5" name="Google Shape;30895;p36"/>
              <p:cNvSpPr/>
              <p:nvPr/>
            </p:nvSpPr>
            <p:spPr>
              <a:xfrm>
                <a:off x="319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6" name="Google Shape;30896;p36"/>
              <p:cNvSpPr/>
              <p:nvPr/>
            </p:nvSpPr>
            <p:spPr>
              <a:xfrm>
                <a:off x="334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7" name="Google Shape;30897;p36"/>
              <p:cNvSpPr/>
              <p:nvPr/>
            </p:nvSpPr>
            <p:spPr>
              <a:xfrm>
                <a:off x="349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8" name="Google Shape;30898;p36"/>
              <p:cNvSpPr/>
              <p:nvPr/>
            </p:nvSpPr>
            <p:spPr>
              <a:xfrm>
                <a:off x="364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9" name="Google Shape;30899;p36"/>
              <p:cNvSpPr/>
              <p:nvPr/>
            </p:nvSpPr>
            <p:spPr>
              <a:xfrm>
                <a:off x="380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0" name="Google Shape;30900;p36"/>
              <p:cNvSpPr/>
              <p:nvPr/>
            </p:nvSpPr>
            <p:spPr>
              <a:xfrm>
                <a:off x="395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1" name="Google Shape;30901;p36"/>
              <p:cNvSpPr/>
              <p:nvPr/>
            </p:nvSpPr>
            <p:spPr>
              <a:xfrm>
                <a:off x="410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2" name="Google Shape;30902;p36"/>
              <p:cNvSpPr/>
              <p:nvPr/>
            </p:nvSpPr>
            <p:spPr>
              <a:xfrm>
                <a:off x="425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3" name="Google Shape;30903;p36"/>
              <p:cNvSpPr/>
              <p:nvPr/>
            </p:nvSpPr>
            <p:spPr>
              <a:xfrm>
                <a:off x="441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4" name="Google Shape;30904;p36"/>
              <p:cNvSpPr/>
              <p:nvPr/>
            </p:nvSpPr>
            <p:spPr>
              <a:xfrm>
                <a:off x="4564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5" name="Google Shape;30905;p36"/>
              <p:cNvSpPr/>
              <p:nvPr/>
            </p:nvSpPr>
            <p:spPr>
              <a:xfrm>
                <a:off x="4716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6" name="Google Shape;30906;p36"/>
              <p:cNvSpPr/>
              <p:nvPr/>
            </p:nvSpPr>
            <p:spPr>
              <a:xfrm>
                <a:off x="4869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7" name="Google Shape;30907;p36"/>
              <p:cNvSpPr/>
              <p:nvPr/>
            </p:nvSpPr>
            <p:spPr>
              <a:xfrm>
                <a:off x="5021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8" name="Google Shape;30908;p36"/>
              <p:cNvSpPr/>
              <p:nvPr/>
            </p:nvSpPr>
            <p:spPr>
              <a:xfrm>
                <a:off x="5173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9" name="Google Shape;30909;p36"/>
              <p:cNvSpPr/>
              <p:nvPr/>
            </p:nvSpPr>
            <p:spPr>
              <a:xfrm>
                <a:off x="5326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0" name="Google Shape;30910;p36"/>
              <p:cNvSpPr/>
              <p:nvPr/>
            </p:nvSpPr>
            <p:spPr>
              <a:xfrm>
                <a:off x="5478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1" name="Google Shape;30911;p36"/>
              <p:cNvSpPr/>
              <p:nvPr/>
            </p:nvSpPr>
            <p:spPr>
              <a:xfrm>
                <a:off x="5631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2" name="Google Shape;30912;p36"/>
              <p:cNvSpPr/>
              <p:nvPr/>
            </p:nvSpPr>
            <p:spPr>
              <a:xfrm>
                <a:off x="5783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3" name="Google Shape;30913;p36"/>
              <p:cNvSpPr/>
              <p:nvPr/>
            </p:nvSpPr>
            <p:spPr>
              <a:xfrm>
                <a:off x="5935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4" name="Google Shape;30914;p36"/>
              <p:cNvSpPr/>
              <p:nvPr/>
            </p:nvSpPr>
            <p:spPr>
              <a:xfrm>
                <a:off x="6088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5" name="Google Shape;30915;p36"/>
              <p:cNvSpPr/>
              <p:nvPr/>
            </p:nvSpPr>
            <p:spPr>
              <a:xfrm>
                <a:off x="6240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6" name="Google Shape;30916;p36"/>
              <p:cNvSpPr/>
              <p:nvPr/>
            </p:nvSpPr>
            <p:spPr>
              <a:xfrm>
                <a:off x="6393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7" name="Google Shape;30917;p36"/>
              <p:cNvSpPr/>
              <p:nvPr/>
            </p:nvSpPr>
            <p:spPr>
              <a:xfrm>
                <a:off x="6545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8" name="Google Shape;30918;p36"/>
              <p:cNvSpPr/>
              <p:nvPr/>
            </p:nvSpPr>
            <p:spPr>
              <a:xfrm>
                <a:off x="6697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9" name="Google Shape;30919;p36"/>
              <p:cNvSpPr/>
              <p:nvPr/>
            </p:nvSpPr>
            <p:spPr>
              <a:xfrm>
                <a:off x="6850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0" name="Google Shape;30920;p36"/>
              <p:cNvSpPr/>
              <p:nvPr/>
            </p:nvSpPr>
            <p:spPr>
              <a:xfrm>
                <a:off x="7002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1" name="Google Shape;30921;p36"/>
              <p:cNvSpPr/>
              <p:nvPr/>
            </p:nvSpPr>
            <p:spPr>
              <a:xfrm>
                <a:off x="7155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2" name="Google Shape;30922;p36"/>
              <p:cNvSpPr/>
              <p:nvPr/>
            </p:nvSpPr>
            <p:spPr>
              <a:xfrm>
                <a:off x="7307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3" name="Google Shape;30923;p36"/>
              <p:cNvSpPr/>
              <p:nvPr/>
            </p:nvSpPr>
            <p:spPr>
              <a:xfrm>
                <a:off x="7459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4" name="Google Shape;30924;p36"/>
              <p:cNvSpPr/>
              <p:nvPr/>
            </p:nvSpPr>
            <p:spPr>
              <a:xfrm>
                <a:off x="76122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5" name="Google Shape;30925;p36"/>
              <p:cNvSpPr/>
              <p:nvPr/>
            </p:nvSpPr>
            <p:spPr>
              <a:xfrm>
                <a:off x="77646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6" name="Google Shape;30926;p36"/>
              <p:cNvSpPr/>
              <p:nvPr/>
            </p:nvSpPr>
            <p:spPr>
              <a:xfrm>
                <a:off x="79170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7" name="Google Shape;30927;p36"/>
              <p:cNvSpPr/>
              <p:nvPr/>
            </p:nvSpPr>
            <p:spPr>
              <a:xfrm>
                <a:off x="80694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8" name="Google Shape;30928;p36"/>
              <p:cNvSpPr/>
              <p:nvPr/>
            </p:nvSpPr>
            <p:spPr>
              <a:xfrm>
                <a:off x="8221800" y="2157801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29" name="Google Shape;30929;p36"/>
            <p:cNvGrpSpPr/>
            <p:nvPr/>
          </p:nvGrpSpPr>
          <p:grpSpPr>
            <a:xfrm>
              <a:off x="1059000" y="1604888"/>
              <a:ext cx="7178400" cy="15600"/>
              <a:chOff x="1059000" y="1629736"/>
              <a:chExt cx="7178400" cy="15600"/>
            </a:xfrm>
          </p:grpSpPr>
          <p:sp>
            <p:nvSpPr>
              <p:cNvPr id="30930" name="Google Shape;30930;p36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1" name="Google Shape;30931;p36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2" name="Google Shape;30932;p36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3" name="Google Shape;30933;p36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4" name="Google Shape;30934;p36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5" name="Google Shape;30935;p36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6" name="Google Shape;30936;p36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7" name="Google Shape;30937;p36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8" name="Google Shape;30938;p36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9" name="Google Shape;30939;p36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0" name="Google Shape;30940;p36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1" name="Google Shape;30941;p36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2" name="Google Shape;30942;p36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3" name="Google Shape;30943;p36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4" name="Google Shape;30944;p36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5" name="Google Shape;30945;p36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6" name="Google Shape;30946;p36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7" name="Google Shape;30947;p36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8" name="Google Shape;30948;p36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9" name="Google Shape;30949;p36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0" name="Google Shape;30950;p36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1" name="Google Shape;30951;p36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2" name="Google Shape;30952;p36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3" name="Google Shape;30953;p36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4" name="Google Shape;30954;p36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5" name="Google Shape;30955;p36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6" name="Google Shape;30956;p36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7" name="Google Shape;30957;p36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8" name="Google Shape;30958;p36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9" name="Google Shape;30959;p36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0" name="Google Shape;30960;p36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1" name="Google Shape;30961;p36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2" name="Google Shape;30962;p36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3" name="Google Shape;30963;p36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4" name="Google Shape;30964;p36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5" name="Google Shape;30965;p36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6" name="Google Shape;30966;p36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7" name="Google Shape;30967;p36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8" name="Google Shape;30968;p36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9" name="Google Shape;30969;p36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0" name="Google Shape;30970;p36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1" name="Google Shape;30971;p36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2" name="Google Shape;30972;p36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3" name="Google Shape;30973;p36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4" name="Google Shape;30974;p36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5" name="Google Shape;30975;p36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6" name="Google Shape;30976;p36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7" name="Google Shape;30977;p36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78" name="Google Shape;30978;p36"/>
            <p:cNvGrpSpPr/>
            <p:nvPr/>
          </p:nvGrpSpPr>
          <p:grpSpPr>
            <a:xfrm>
              <a:off x="1059000" y="2180325"/>
              <a:ext cx="7178400" cy="15600"/>
              <a:chOff x="1059000" y="1629736"/>
              <a:chExt cx="7178400" cy="15600"/>
            </a:xfrm>
          </p:grpSpPr>
          <p:sp>
            <p:nvSpPr>
              <p:cNvPr id="30979" name="Google Shape;30979;p36"/>
              <p:cNvSpPr/>
              <p:nvPr/>
            </p:nvSpPr>
            <p:spPr>
              <a:xfrm>
                <a:off x="105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0" name="Google Shape;30980;p36"/>
              <p:cNvSpPr/>
              <p:nvPr/>
            </p:nvSpPr>
            <p:spPr>
              <a:xfrm>
                <a:off x="121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1" name="Google Shape;30981;p36"/>
              <p:cNvSpPr/>
              <p:nvPr/>
            </p:nvSpPr>
            <p:spPr>
              <a:xfrm>
                <a:off x="136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2" name="Google Shape;30982;p36"/>
              <p:cNvSpPr/>
              <p:nvPr/>
            </p:nvSpPr>
            <p:spPr>
              <a:xfrm>
                <a:off x="151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3" name="Google Shape;30983;p36"/>
              <p:cNvSpPr/>
              <p:nvPr/>
            </p:nvSpPr>
            <p:spPr>
              <a:xfrm>
                <a:off x="166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4" name="Google Shape;30984;p36"/>
              <p:cNvSpPr/>
              <p:nvPr/>
            </p:nvSpPr>
            <p:spPr>
              <a:xfrm>
                <a:off x="182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5" name="Google Shape;30985;p36"/>
              <p:cNvSpPr/>
              <p:nvPr/>
            </p:nvSpPr>
            <p:spPr>
              <a:xfrm>
                <a:off x="197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6" name="Google Shape;30986;p36"/>
              <p:cNvSpPr/>
              <p:nvPr/>
            </p:nvSpPr>
            <p:spPr>
              <a:xfrm>
                <a:off x="212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7" name="Google Shape;30987;p36"/>
              <p:cNvSpPr/>
              <p:nvPr/>
            </p:nvSpPr>
            <p:spPr>
              <a:xfrm>
                <a:off x="227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8" name="Google Shape;30988;p36"/>
              <p:cNvSpPr/>
              <p:nvPr/>
            </p:nvSpPr>
            <p:spPr>
              <a:xfrm>
                <a:off x="243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9" name="Google Shape;30989;p36"/>
              <p:cNvSpPr/>
              <p:nvPr/>
            </p:nvSpPr>
            <p:spPr>
              <a:xfrm>
                <a:off x="258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0" name="Google Shape;30990;p36"/>
              <p:cNvSpPr/>
              <p:nvPr/>
            </p:nvSpPr>
            <p:spPr>
              <a:xfrm>
                <a:off x="273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1" name="Google Shape;30991;p36"/>
              <p:cNvSpPr/>
              <p:nvPr/>
            </p:nvSpPr>
            <p:spPr>
              <a:xfrm>
                <a:off x="288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2" name="Google Shape;30992;p36"/>
              <p:cNvSpPr/>
              <p:nvPr/>
            </p:nvSpPr>
            <p:spPr>
              <a:xfrm>
                <a:off x="304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3" name="Google Shape;30993;p36"/>
              <p:cNvSpPr/>
              <p:nvPr/>
            </p:nvSpPr>
            <p:spPr>
              <a:xfrm>
                <a:off x="319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4" name="Google Shape;30994;p36"/>
              <p:cNvSpPr/>
              <p:nvPr/>
            </p:nvSpPr>
            <p:spPr>
              <a:xfrm>
                <a:off x="334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5" name="Google Shape;30995;p36"/>
              <p:cNvSpPr/>
              <p:nvPr/>
            </p:nvSpPr>
            <p:spPr>
              <a:xfrm>
                <a:off x="349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6" name="Google Shape;30996;p36"/>
              <p:cNvSpPr/>
              <p:nvPr/>
            </p:nvSpPr>
            <p:spPr>
              <a:xfrm>
                <a:off x="364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7" name="Google Shape;30997;p36"/>
              <p:cNvSpPr/>
              <p:nvPr/>
            </p:nvSpPr>
            <p:spPr>
              <a:xfrm>
                <a:off x="380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8" name="Google Shape;30998;p36"/>
              <p:cNvSpPr/>
              <p:nvPr/>
            </p:nvSpPr>
            <p:spPr>
              <a:xfrm>
                <a:off x="395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9" name="Google Shape;30999;p36"/>
              <p:cNvSpPr/>
              <p:nvPr/>
            </p:nvSpPr>
            <p:spPr>
              <a:xfrm>
                <a:off x="410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0" name="Google Shape;31000;p36"/>
              <p:cNvSpPr/>
              <p:nvPr/>
            </p:nvSpPr>
            <p:spPr>
              <a:xfrm>
                <a:off x="425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1" name="Google Shape;31001;p36"/>
              <p:cNvSpPr/>
              <p:nvPr/>
            </p:nvSpPr>
            <p:spPr>
              <a:xfrm>
                <a:off x="441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2" name="Google Shape;31002;p36"/>
              <p:cNvSpPr/>
              <p:nvPr/>
            </p:nvSpPr>
            <p:spPr>
              <a:xfrm>
                <a:off x="4564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3" name="Google Shape;31003;p36"/>
              <p:cNvSpPr/>
              <p:nvPr/>
            </p:nvSpPr>
            <p:spPr>
              <a:xfrm>
                <a:off x="4716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4" name="Google Shape;31004;p36"/>
              <p:cNvSpPr/>
              <p:nvPr/>
            </p:nvSpPr>
            <p:spPr>
              <a:xfrm>
                <a:off x="4869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5" name="Google Shape;31005;p36"/>
              <p:cNvSpPr/>
              <p:nvPr/>
            </p:nvSpPr>
            <p:spPr>
              <a:xfrm>
                <a:off x="5021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6" name="Google Shape;31006;p36"/>
              <p:cNvSpPr/>
              <p:nvPr/>
            </p:nvSpPr>
            <p:spPr>
              <a:xfrm>
                <a:off x="5173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7" name="Google Shape;31007;p36"/>
              <p:cNvSpPr/>
              <p:nvPr/>
            </p:nvSpPr>
            <p:spPr>
              <a:xfrm>
                <a:off x="5326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8" name="Google Shape;31008;p36"/>
              <p:cNvSpPr/>
              <p:nvPr/>
            </p:nvSpPr>
            <p:spPr>
              <a:xfrm>
                <a:off x="5478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9" name="Google Shape;31009;p36"/>
              <p:cNvSpPr/>
              <p:nvPr/>
            </p:nvSpPr>
            <p:spPr>
              <a:xfrm>
                <a:off x="5631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0" name="Google Shape;31010;p36"/>
              <p:cNvSpPr/>
              <p:nvPr/>
            </p:nvSpPr>
            <p:spPr>
              <a:xfrm>
                <a:off x="5783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1" name="Google Shape;31011;p36"/>
              <p:cNvSpPr/>
              <p:nvPr/>
            </p:nvSpPr>
            <p:spPr>
              <a:xfrm>
                <a:off x="5935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2" name="Google Shape;31012;p36"/>
              <p:cNvSpPr/>
              <p:nvPr/>
            </p:nvSpPr>
            <p:spPr>
              <a:xfrm>
                <a:off x="6088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3" name="Google Shape;31013;p36"/>
              <p:cNvSpPr/>
              <p:nvPr/>
            </p:nvSpPr>
            <p:spPr>
              <a:xfrm>
                <a:off x="6240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4" name="Google Shape;31014;p36"/>
              <p:cNvSpPr/>
              <p:nvPr/>
            </p:nvSpPr>
            <p:spPr>
              <a:xfrm>
                <a:off x="6393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5" name="Google Shape;31015;p36"/>
              <p:cNvSpPr/>
              <p:nvPr/>
            </p:nvSpPr>
            <p:spPr>
              <a:xfrm>
                <a:off x="6545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6" name="Google Shape;31016;p36"/>
              <p:cNvSpPr/>
              <p:nvPr/>
            </p:nvSpPr>
            <p:spPr>
              <a:xfrm>
                <a:off x="6697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7" name="Google Shape;31017;p36"/>
              <p:cNvSpPr/>
              <p:nvPr/>
            </p:nvSpPr>
            <p:spPr>
              <a:xfrm>
                <a:off x="6850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8" name="Google Shape;31018;p36"/>
              <p:cNvSpPr/>
              <p:nvPr/>
            </p:nvSpPr>
            <p:spPr>
              <a:xfrm>
                <a:off x="7002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9" name="Google Shape;31019;p36"/>
              <p:cNvSpPr/>
              <p:nvPr/>
            </p:nvSpPr>
            <p:spPr>
              <a:xfrm>
                <a:off x="7155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0" name="Google Shape;31020;p36"/>
              <p:cNvSpPr/>
              <p:nvPr/>
            </p:nvSpPr>
            <p:spPr>
              <a:xfrm>
                <a:off x="7307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1" name="Google Shape;31021;p36"/>
              <p:cNvSpPr/>
              <p:nvPr/>
            </p:nvSpPr>
            <p:spPr>
              <a:xfrm>
                <a:off x="7459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2" name="Google Shape;31022;p36"/>
              <p:cNvSpPr/>
              <p:nvPr/>
            </p:nvSpPr>
            <p:spPr>
              <a:xfrm>
                <a:off x="76122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3" name="Google Shape;31023;p36"/>
              <p:cNvSpPr/>
              <p:nvPr/>
            </p:nvSpPr>
            <p:spPr>
              <a:xfrm>
                <a:off x="77646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4" name="Google Shape;31024;p36"/>
              <p:cNvSpPr/>
              <p:nvPr/>
            </p:nvSpPr>
            <p:spPr>
              <a:xfrm>
                <a:off x="79170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5" name="Google Shape;31025;p36"/>
              <p:cNvSpPr/>
              <p:nvPr/>
            </p:nvSpPr>
            <p:spPr>
              <a:xfrm>
                <a:off x="80694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6" name="Google Shape;31026;p36"/>
              <p:cNvSpPr/>
              <p:nvPr/>
            </p:nvSpPr>
            <p:spPr>
              <a:xfrm>
                <a:off x="8221800" y="1629736"/>
                <a:ext cx="15600" cy="15600"/>
              </a:xfrm>
              <a:prstGeom prst="ellipse">
                <a:avLst/>
              </a:prstGeom>
              <a:solidFill>
                <a:srgbClr val="666666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027" name="Google Shape;31027;p36"/>
          <p:cNvSpPr/>
          <p:nvPr/>
        </p:nvSpPr>
        <p:spPr>
          <a:xfrm rot="-2700135">
            <a:off x="8251815" y="-6045"/>
            <a:ext cx="641348" cy="566061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8" name="Google Shape;31028;p36"/>
          <p:cNvSpPr/>
          <p:nvPr/>
        </p:nvSpPr>
        <p:spPr>
          <a:xfrm rot="-2700135">
            <a:off x="307965" y="4623105"/>
            <a:ext cx="641348" cy="566061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DEF9E-F57E-BC41-B470-1BD4289034E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ED3A-18C8-4149-B9DD-6F56456E1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03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DEF9E-F57E-BC41-B470-1BD4289034E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5ED3A-18C8-4149-B9DD-6F56456E1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5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Chelsea Market"/>
              <a:buNone/>
              <a:defRPr sz="30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25" y="1893525"/>
            <a:ext cx="7717500" cy="26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9" r:id="rId5"/>
    <p:sldLayoutId id="2147483668" r:id="rId6"/>
    <p:sldLayoutId id="2147483682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andwriting%20without%20tears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mmJ7VDIp0s" TargetMode="Externa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yJVJi8TeGQ" TargetMode="External"/><Relationship Id="rId2" Type="http://schemas.openxmlformats.org/officeDocument/2006/relationships/hyperlink" Target="https://www.youtube.com/watch?v=lRsfsQqWzpM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slide" Target="slide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03" name="Google Shape;32003;p41"/>
          <p:cNvSpPr/>
          <p:nvPr/>
        </p:nvSpPr>
        <p:spPr>
          <a:xfrm rot="379">
            <a:off x="1922975" y="3067599"/>
            <a:ext cx="5436600" cy="903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04" name="Google Shape;32004;p41"/>
          <p:cNvSpPr/>
          <p:nvPr/>
        </p:nvSpPr>
        <p:spPr>
          <a:xfrm rot="-251541">
            <a:off x="1671450" y="922268"/>
            <a:ext cx="1801520" cy="1801499"/>
          </a:xfrm>
          <a:prstGeom prst="star32">
            <a:avLst>
              <a:gd name="adj" fmla="val 4570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05" name="Google Shape;32005;p41"/>
          <p:cNvSpPr/>
          <p:nvPr/>
        </p:nvSpPr>
        <p:spPr>
          <a:xfrm rot="-251164">
            <a:off x="6455094" y="2438754"/>
            <a:ext cx="1804213" cy="1798185"/>
          </a:xfrm>
          <a:prstGeom prst="star32">
            <a:avLst>
              <a:gd name="adj" fmla="val 4570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06" name="Google Shape;32006;p4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職能治療師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羅慧珊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職能治療師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羅慧珊</a:t>
            </a:r>
          </a:p>
        </p:txBody>
      </p:sp>
      <p:sp>
        <p:nvSpPr>
          <p:cNvPr id="32007" name="Google Shape;32007;p41"/>
          <p:cNvSpPr txBox="1">
            <a:spLocks noGrp="1"/>
          </p:cNvSpPr>
          <p:nvPr>
            <p:ph type="title"/>
          </p:nvPr>
        </p:nvSpPr>
        <p:spPr>
          <a:xfrm rot="206">
            <a:off x="1087736" y="1326971"/>
            <a:ext cx="6845182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知覺動作學習障礙學生特質與介入策略</a:t>
            </a:r>
            <a:endParaRPr b="1" dirty="0">
              <a:solidFill>
                <a:schemeClr val="bg2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2009" name="Google Shape;32009;p41"/>
          <p:cNvGrpSpPr/>
          <p:nvPr/>
        </p:nvGrpSpPr>
        <p:grpSpPr>
          <a:xfrm>
            <a:off x="7454522" y="3344624"/>
            <a:ext cx="1577533" cy="1870002"/>
            <a:chOff x="7454522" y="3344624"/>
            <a:chExt cx="1577533" cy="1870002"/>
          </a:xfrm>
        </p:grpSpPr>
        <p:grpSp>
          <p:nvGrpSpPr>
            <p:cNvPr id="32010" name="Google Shape;32010;p41"/>
            <p:cNvGrpSpPr/>
            <p:nvPr/>
          </p:nvGrpSpPr>
          <p:grpSpPr>
            <a:xfrm>
              <a:off x="7454522" y="4391300"/>
              <a:ext cx="1229600" cy="823326"/>
              <a:chOff x="7447997" y="4371725"/>
              <a:chExt cx="1229600" cy="823326"/>
            </a:xfrm>
          </p:grpSpPr>
          <p:sp>
            <p:nvSpPr>
              <p:cNvPr id="32011" name="Google Shape;32011;p41"/>
              <p:cNvSpPr/>
              <p:nvPr/>
            </p:nvSpPr>
            <p:spPr>
              <a:xfrm rot="1788711">
                <a:off x="8536436" y="4952511"/>
                <a:ext cx="88282" cy="236226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7123" extrusionOk="0">
                    <a:moveTo>
                      <a:pt x="1" y="1"/>
                    </a:moveTo>
                    <a:lnTo>
                      <a:pt x="1" y="7122"/>
                    </a:lnTo>
                    <a:lnTo>
                      <a:pt x="2661" y="7122"/>
                    </a:ln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CCCC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012" name="Google Shape;32012;p41"/>
              <p:cNvGrpSpPr/>
              <p:nvPr/>
            </p:nvGrpSpPr>
            <p:grpSpPr>
              <a:xfrm>
                <a:off x="7447997" y="4371725"/>
                <a:ext cx="1153046" cy="779424"/>
                <a:chOff x="7447997" y="4371725"/>
                <a:chExt cx="1153046" cy="779424"/>
              </a:xfrm>
            </p:grpSpPr>
            <p:sp>
              <p:nvSpPr>
                <p:cNvPr id="32013" name="Google Shape;32013;p41"/>
                <p:cNvSpPr/>
                <p:nvPr/>
              </p:nvSpPr>
              <p:spPr>
                <a:xfrm rot="1788711">
                  <a:off x="7665331" y="4472853"/>
                  <a:ext cx="156367" cy="236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5" h="7123" extrusionOk="0">
                      <a:moveTo>
                        <a:pt x="1" y="1"/>
                      </a:moveTo>
                      <a:lnTo>
                        <a:pt x="1" y="7122"/>
                      </a:lnTo>
                      <a:lnTo>
                        <a:pt x="4714" y="7122"/>
                      </a:lnTo>
                      <a:lnTo>
                        <a:pt x="4714" y="1"/>
                      </a:lnTo>
                      <a:close/>
                    </a:path>
                  </a:pathLst>
                </a:custGeom>
                <a:solidFill>
                  <a:srgbClr val="CCCC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4" name="Google Shape;32014;p41"/>
                <p:cNvSpPr/>
                <p:nvPr/>
              </p:nvSpPr>
              <p:spPr>
                <a:xfrm rot="1788711">
                  <a:off x="7476494" y="4413406"/>
                  <a:ext cx="213310" cy="171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2" h="5169" extrusionOk="0">
                      <a:moveTo>
                        <a:pt x="6432" y="1"/>
                      </a:moveTo>
                      <a:lnTo>
                        <a:pt x="420" y="2131"/>
                      </a:lnTo>
                      <a:cubicBezTo>
                        <a:pt x="1" y="2278"/>
                        <a:pt x="0" y="2870"/>
                        <a:pt x="418" y="3019"/>
                      </a:cubicBezTo>
                      <a:lnTo>
                        <a:pt x="6432" y="5168"/>
                      </a:lnTo>
                      <a:lnTo>
                        <a:pt x="6432" y="1"/>
                      </a:lnTo>
                      <a:close/>
                    </a:path>
                  </a:pathLst>
                </a:custGeom>
                <a:solidFill>
                  <a:srgbClr val="655E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5" name="Google Shape;32015;p41"/>
                <p:cNvSpPr/>
                <p:nvPr/>
              </p:nvSpPr>
              <p:spPr>
                <a:xfrm rot="1788711">
                  <a:off x="7755545" y="4721122"/>
                  <a:ext cx="842527" cy="236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5" h="7123" extrusionOk="0">
                      <a:moveTo>
                        <a:pt x="0" y="1"/>
                      </a:moveTo>
                      <a:lnTo>
                        <a:pt x="0" y="7122"/>
                      </a:lnTo>
                      <a:lnTo>
                        <a:pt x="25405" y="7122"/>
                      </a:lnTo>
                      <a:lnTo>
                        <a:pt x="25405" y="1"/>
                      </a:lnTo>
                      <a:close/>
                    </a:path>
                  </a:pathLst>
                </a:custGeom>
                <a:solidFill>
                  <a:srgbClr val="655E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016" name="Google Shape;32016;p41"/>
            <p:cNvGrpSpPr/>
            <p:nvPr/>
          </p:nvGrpSpPr>
          <p:grpSpPr>
            <a:xfrm>
              <a:off x="8644253" y="3344624"/>
              <a:ext cx="387801" cy="1421793"/>
              <a:chOff x="8644253" y="3344624"/>
              <a:chExt cx="387801" cy="1421793"/>
            </a:xfrm>
          </p:grpSpPr>
          <p:sp>
            <p:nvSpPr>
              <p:cNvPr id="32017" name="Google Shape;32017;p41"/>
              <p:cNvSpPr/>
              <p:nvPr/>
            </p:nvSpPr>
            <p:spPr>
              <a:xfrm rot="5006988">
                <a:off x="8696255" y="3540552"/>
                <a:ext cx="169016" cy="255406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4714" y="7122"/>
                    </a:lnTo>
                    <a:lnTo>
                      <a:pt x="4714" y="1"/>
                    </a:lnTo>
                    <a:close/>
                  </a:path>
                </a:pathLst>
              </a:custGeom>
              <a:solidFill>
                <a:srgbClr val="CCCC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8" name="Google Shape;32018;p41"/>
              <p:cNvSpPr/>
              <p:nvPr/>
            </p:nvSpPr>
            <p:spPr>
              <a:xfrm rot="5006988">
                <a:off x="8852039" y="4576756"/>
                <a:ext cx="95408" cy="255406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2661" y="7122"/>
                    </a:ln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CCCC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9" name="Google Shape;32019;p41"/>
              <p:cNvSpPr/>
              <p:nvPr/>
            </p:nvSpPr>
            <p:spPr>
              <a:xfrm rot="5006988">
                <a:off x="8642611" y="3377095"/>
                <a:ext cx="230649" cy="185342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5169" extrusionOk="0">
                    <a:moveTo>
                      <a:pt x="6432" y="1"/>
                    </a:moveTo>
                    <a:lnTo>
                      <a:pt x="419" y="2131"/>
                    </a:lnTo>
                    <a:cubicBezTo>
                      <a:pt x="2" y="2279"/>
                      <a:pt x="1" y="2870"/>
                      <a:pt x="418" y="3019"/>
                    </a:cubicBezTo>
                    <a:lnTo>
                      <a:pt x="6432" y="5168"/>
                    </a:lnTo>
                    <a:lnTo>
                      <a:pt x="6432" y="1"/>
                    </a:lnTo>
                    <a:close/>
                  </a:path>
                </a:pathLst>
              </a:custGeom>
              <a:solidFill>
                <a:srgbClr val="A8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0" name="Google Shape;32020;p41"/>
              <p:cNvSpPr/>
              <p:nvPr/>
            </p:nvSpPr>
            <p:spPr>
              <a:xfrm rot="5006988">
                <a:off x="8386880" y="4076936"/>
                <a:ext cx="910944" cy="255406"/>
              </a:xfrm>
              <a:custGeom>
                <a:avLst/>
                <a:gdLst/>
                <a:ahLst/>
                <a:cxnLst/>
                <a:rect l="l" t="t" r="r" b="b"/>
                <a:pathLst>
                  <a:path w="25407" h="7123" extrusionOk="0">
                    <a:moveTo>
                      <a:pt x="1" y="1"/>
                    </a:moveTo>
                    <a:lnTo>
                      <a:pt x="1" y="7122"/>
                    </a:lnTo>
                    <a:lnTo>
                      <a:pt x="25406" y="7122"/>
                    </a:lnTo>
                    <a:lnTo>
                      <a:pt x="25406" y="1"/>
                    </a:lnTo>
                    <a:close/>
                  </a:path>
                </a:pathLst>
              </a:custGeom>
              <a:solidFill>
                <a:srgbClr val="A8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21" name="Google Shape;32021;p41"/>
            <p:cNvGrpSpPr/>
            <p:nvPr/>
          </p:nvGrpSpPr>
          <p:grpSpPr>
            <a:xfrm>
              <a:off x="7932937" y="3837772"/>
              <a:ext cx="943663" cy="1162216"/>
              <a:chOff x="7932937" y="3837772"/>
              <a:chExt cx="943663" cy="1162216"/>
            </a:xfrm>
          </p:grpSpPr>
          <p:sp>
            <p:nvSpPr>
              <p:cNvPr id="32022" name="Google Shape;32022;p41"/>
              <p:cNvSpPr/>
              <p:nvPr/>
            </p:nvSpPr>
            <p:spPr>
              <a:xfrm rot="3186147">
                <a:off x="8098264" y="4004187"/>
                <a:ext cx="156293" cy="236213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4712" y="7122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rgbClr val="FBDA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3" name="Google Shape;32023;p41"/>
              <p:cNvSpPr/>
              <p:nvPr/>
            </p:nvSpPr>
            <p:spPr>
              <a:xfrm rot="3186147">
                <a:off x="8711537" y="4775687"/>
                <a:ext cx="88244" cy="236213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2661" y="7122"/>
                    </a:ln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FBDA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4" name="Google Shape;32024;p41"/>
              <p:cNvSpPr/>
              <p:nvPr/>
            </p:nvSpPr>
            <p:spPr>
              <a:xfrm rot="3186147">
                <a:off x="7958853" y="3888824"/>
                <a:ext cx="213331" cy="171414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5169" extrusionOk="0">
                    <a:moveTo>
                      <a:pt x="6432" y="1"/>
                    </a:moveTo>
                    <a:lnTo>
                      <a:pt x="420" y="2130"/>
                    </a:lnTo>
                    <a:cubicBezTo>
                      <a:pt x="2" y="2278"/>
                      <a:pt x="1" y="2870"/>
                      <a:pt x="418" y="3019"/>
                    </a:cubicBezTo>
                    <a:lnTo>
                      <a:pt x="6432" y="5168"/>
                    </a:lnTo>
                    <a:lnTo>
                      <a:pt x="6432" y="1"/>
                    </a:lnTo>
                    <a:close/>
                  </a:path>
                </a:pathLst>
              </a:custGeom>
              <a:solidFill>
                <a:srgbClr val="F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5" name="Google Shape;32025;p41"/>
              <p:cNvSpPr/>
              <p:nvPr/>
            </p:nvSpPr>
            <p:spPr>
              <a:xfrm rot="3186147">
                <a:off x="8055015" y="4403545"/>
                <a:ext cx="842514" cy="236213"/>
              </a:xfrm>
              <a:custGeom>
                <a:avLst/>
                <a:gdLst/>
                <a:ahLst/>
                <a:cxnLst/>
                <a:rect l="l" t="t" r="r" b="b"/>
                <a:pathLst>
                  <a:path w="25406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25405" y="7122"/>
                    </a:lnTo>
                    <a:lnTo>
                      <a:pt x="25405" y="1"/>
                    </a:lnTo>
                    <a:close/>
                  </a:path>
                </a:pathLst>
              </a:custGeom>
              <a:solidFill>
                <a:srgbClr val="F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026" name="Google Shape;32026;p41"/>
          <p:cNvSpPr/>
          <p:nvPr/>
        </p:nvSpPr>
        <p:spPr>
          <a:xfrm>
            <a:off x="8463175" y="171480"/>
            <a:ext cx="596293" cy="526294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27" name="Google Shape;32027;p41"/>
          <p:cNvSpPr/>
          <p:nvPr/>
        </p:nvSpPr>
        <p:spPr>
          <a:xfrm rot="2158893">
            <a:off x="1133998" y="3842028"/>
            <a:ext cx="596300" cy="526294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028" name="Google Shape;32028;p41"/>
          <p:cNvGrpSpPr/>
          <p:nvPr/>
        </p:nvGrpSpPr>
        <p:grpSpPr>
          <a:xfrm rot="-1100601">
            <a:off x="1128194" y="760817"/>
            <a:ext cx="752290" cy="391542"/>
            <a:chOff x="5150950" y="1689975"/>
            <a:chExt cx="342625" cy="178325"/>
          </a:xfrm>
        </p:grpSpPr>
        <p:sp>
          <p:nvSpPr>
            <p:cNvPr id="32029" name="Google Shape;32029;p41"/>
            <p:cNvSpPr/>
            <p:nvPr/>
          </p:nvSpPr>
          <p:spPr>
            <a:xfrm>
              <a:off x="5150950" y="1692950"/>
              <a:ext cx="255100" cy="175350"/>
            </a:xfrm>
            <a:custGeom>
              <a:avLst/>
              <a:gdLst/>
              <a:ahLst/>
              <a:cxnLst/>
              <a:rect l="l" t="t" r="r" b="b"/>
              <a:pathLst>
                <a:path w="10204" h="7014" extrusionOk="0">
                  <a:moveTo>
                    <a:pt x="9911" y="1"/>
                  </a:moveTo>
                  <a:lnTo>
                    <a:pt x="832" y="401"/>
                  </a:lnTo>
                  <a:cubicBezTo>
                    <a:pt x="362" y="421"/>
                    <a:pt x="0" y="817"/>
                    <a:pt x="21" y="1286"/>
                  </a:cubicBezTo>
                  <a:lnTo>
                    <a:pt x="238" y="6201"/>
                  </a:lnTo>
                  <a:cubicBezTo>
                    <a:pt x="258" y="6657"/>
                    <a:pt x="633" y="7013"/>
                    <a:pt x="1085" y="7013"/>
                  </a:cubicBezTo>
                  <a:cubicBezTo>
                    <a:pt x="1098" y="7013"/>
                    <a:pt x="1111" y="7013"/>
                    <a:pt x="1123" y="7012"/>
                  </a:cubicBezTo>
                  <a:lnTo>
                    <a:pt x="10203" y="6612"/>
                  </a:lnTo>
                  <a:lnTo>
                    <a:pt x="9911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0" name="Google Shape;32030;p41"/>
            <p:cNvSpPr/>
            <p:nvPr/>
          </p:nvSpPr>
          <p:spPr>
            <a:xfrm>
              <a:off x="5398725" y="1689975"/>
              <a:ext cx="94850" cy="168300"/>
            </a:xfrm>
            <a:custGeom>
              <a:avLst/>
              <a:gdLst/>
              <a:ahLst/>
              <a:cxnLst/>
              <a:rect l="l" t="t" r="r" b="b"/>
              <a:pathLst>
                <a:path w="3794" h="6732" extrusionOk="0">
                  <a:moveTo>
                    <a:pt x="2708" y="1"/>
                  </a:moveTo>
                  <a:cubicBezTo>
                    <a:pt x="2695" y="1"/>
                    <a:pt x="2683" y="1"/>
                    <a:pt x="2670" y="1"/>
                  </a:cubicBezTo>
                  <a:lnTo>
                    <a:pt x="0" y="120"/>
                  </a:lnTo>
                  <a:lnTo>
                    <a:pt x="292" y="6731"/>
                  </a:lnTo>
                  <a:lnTo>
                    <a:pt x="2962" y="6613"/>
                  </a:lnTo>
                  <a:cubicBezTo>
                    <a:pt x="3432" y="6592"/>
                    <a:pt x="3794" y="6197"/>
                    <a:pt x="3773" y="5728"/>
                  </a:cubicBezTo>
                  <a:lnTo>
                    <a:pt x="3556" y="813"/>
                  </a:lnTo>
                  <a:cubicBezTo>
                    <a:pt x="3536" y="358"/>
                    <a:pt x="3161" y="1"/>
                    <a:pt x="2708" y="1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31" name="Google Shape;32031;p41"/>
          <p:cNvGrpSpPr/>
          <p:nvPr/>
        </p:nvGrpSpPr>
        <p:grpSpPr>
          <a:xfrm>
            <a:off x="3098688" y="-1098"/>
            <a:ext cx="1497899" cy="1440431"/>
            <a:chOff x="3098688" y="-1098"/>
            <a:chExt cx="1497899" cy="1440431"/>
          </a:xfrm>
        </p:grpSpPr>
        <p:sp>
          <p:nvSpPr>
            <p:cNvPr id="32032" name="Google Shape;32032;p41"/>
            <p:cNvSpPr/>
            <p:nvPr/>
          </p:nvSpPr>
          <p:spPr>
            <a:xfrm rot="4240280">
              <a:off x="3881009" y="391525"/>
              <a:ext cx="496345" cy="816555"/>
            </a:xfrm>
            <a:custGeom>
              <a:avLst/>
              <a:gdLst/>
              <a:ahLst/>
              <a:cxnLst/>
              <a:rect l="l" t="t" r="r" b="b"/>
              <a:pathLst>
                <a:path w="9118" h="15001" extrusionOk="0">
                  <a:moveTo>
                    <a:pt x="8671" y="0"/>
                  </a:moveTo>
                  <a:cubicBezTo>
                    <a:pt x="8372" y="0"/>
                    <a:pt x="8080" y="154"/>
                    <a:pt x="7916" y="430"/>
                  </a:cubicBezTo>
                  <a:lnTo>
                    <a:pt x="1" y="13789"/>
                  </a:lnTo>
                  <a:lnTo>
                    <a:pt x="2044" y="15001"/>
                  </a:lnTo>
                  <a:lnTo>
                    <a:pt x="9118" y="124"/>
                  </a:lnTo>
                  <a:cubicBezTo>
                    <a:pt x="8977" y="40"/>
                    <a:pt x="8823" y="0"/>
                    <a:pt x="867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3" name="Google Shape;32033;p41"/>
            <p:cNvSpPr/>
            <p:nvPr/>
          </p:nvSpPr>
          <p:spPr>
            <a:xfrm rot="4240280">
              <a:off x="3224497" y="463357"/>
              <a:ext cx="438425" cy="577484"/>
            </a:xfrm>
            <a:custGeom>
              <a:avLst/>
              <a:gdLst/>
              <a:ahLst/>
              <a:cxnLst/>
              <a:rect l="l" t="t" r="r" b="b"/>
              <a:pathLst>
                <a:path w="8054" h="10609" extrusionOk="0">
                  <a:moveTo>
                    <a:pt x="5041" y="3271"/>
                  </a:moveTo>
                  <a:cubicBezTo>
                    <a:pt x="5296" y="3271"/>
                    <a:pt x="5534" y="3329"/>
                    <a:pt x="5743" y="3453"/>
                  </a:cubicBezTo>
                  <a:cubicBezTo>
                    <a:pt x="6716" y="4028"/>
                    <a:pt x="6751" y="5840"/>
                    <a:pt x="5821" y="7412"/>
                  </a:cubicBezTo>
                  <a:cubicBezTo>
                    <a:pt x="5091" y="8644"/>
                    <a:pt x="3942" y="9426"/>
                    <a:pt x="3012" y="9426"/>
                  </a:cubicBezTo>
                  <a:cubicBezTo>
                    <a:pt x="2757" y="9426"/>
                    <a:pt x="2519" y="9368"/>
                    <a:pt x="2310" y="9244"/>
                  </a:cubicBezTo>
                  <a:cubicBezTo>
                    <a:pt x="1337" y="8668"/>
                    <a:pt x="1301" y="6854"/>
                    <a:pt x="2232" y="5285"/>
                  </a:cubicBezTo>
                  <a:cubicBezTo>
                    <a:pt x="2963" y="4053"/>
                    <a:pt x="4111" y="3271"/>
                    <a:pt x="5041" y="3271"/>
                  </a:cubicBezTo>
                  <a:close/>
                  <a:moveTo>
                    <a:pt x="4464" y="0"/>
                  </a:moveTo>
                  <a:lnTo>
                    <a:pt x="2574" y="3190"/>
                  </a:lnTo>
                  <a:lnTo>
                    <a:pt x="2576" y="3190"/>
                  </a:lnTo>
                  <a:cubicBezTo>
                    <a:pt x="2105" y="3604"/>
                    <a:pt x="1669" y="4122"/>
                    <a:pt x="1307" y="4735"/>
                  </a:cubicBezTo>
                  <a:cubicBezTo>
                    <a:pt x="0" y="6940"/>
                    <a:pt x="171" y="9376"/>
                    <a:pt x="1698" y="10279"/>
                  </a:cubicBezTo>
                  <a:cubicBezTo>
                    <a:pt x="2075" y="10502"/>
                    <a:pt x="2494" y="10608"/>
                    <a:pt x="2931" y="10608"/>
                  </a:cubicBezTo>
                  <a:cubicBezTo>
                    <a:pt x="4264" y="10608"/>
                    <a:pt x="5765" y="9621"/>
                    <a:pt x="6749" y="7960"/>
                  </a:cubicBezTo>
                  <a:cubicBezTo>
                    <a:pt x="8054" y="5756"/>
                    <a:pt x="7882" y="3321"/>
                    <a:pt x="6356" y="2416"/>
                  </a:cubicBezTo>
                  <a:cubicBezTo>
                    <a:pt x="6213" y="2331"/>
                    <a:pt x="6064" y="2270"/>
                    <a:pt x="5911" y="2218"/>
                  </a:cubicBezTo>
                  <a:lnTo>
                    <a:pt x="6507" y="1212"/>
                  </a:lnTo>
                  <a:lnTo>
                    <a:pt x="4464" y="0"/>
                  </a:ln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4" name="Google Shape;32034;p41"/>
            <p:cNvSpPr/>
            <p:nvPr/>
          </p:nvSpPr>
          <p:spPr>
            <a:xfrm rot="4240280">
              <a:off x="3380474" y="164572"/>
              <a:ext cx="610116" cy="365302"/>
            </a:xfrm>
            <a:custGeom>
              <a:avLst/>
              <a:gdLst/>
              <a:ahLst/>
              <a:cxnLst/>
              <a:rect l="l" t="t" r="r" b="b"/>
              <a:pathLst>
                <a:path w="11208" h="6711" extrusionOk="0">
                  <a:moveTo>
                    <a:pt x="5825" y="1105"/>
                  </a:moveTo>
                  <a:cubicBezTo>
                    <a:pt x="6921" y="1105"/>
                    <a:pt x="7825" y="1521"/>
                    <a:pt x="8078" y="2250"/>
                  </a:cubicBezTo>
                  <a:cubicBezTo>
                    <a:pt x="8452" y="3317"/>
                    <a:pt x="7311" y="4726"/>
                    <a:pt x="5585" y="5326"/>
                  </a:cubicBezTo>
                  <a:cubicBezTo>
                    <a:pt x="5038" y="5517"/>
                    <a:pt x="4485" y="5607"/>
                    <a:pt x="3975" y="5607"/>
                  </a:cubicBezTo>
                  <a:cubicBezTo>
                    <a:pt x="2879" y="5607"/>
                    <a:pt x="1974" y="5191"/>
                    <a:pt x="1720" y="4462"/>
                  </a:cubicBezTo>
                  <a:cubicBezTo>
                    <a:pt x="1348" y="3394"/>
                    <a:pt x="2491" y="1985"/>
                    <a:pt x="4214" y="1386"/>
                  </a:cubicBezTo>
                  <a:cubicBezTo>
                    <a:pt x="4762" y="1196"/>
                    <a:pt x="5314" y="1105"/>
                    <a:pt x="5825" y="1105"/>
                  </a:cubicBezTo>
                  <a:close/>
                  <a:moveTo>
                    <a:pt x="5946" y="0"/>
                  </a:moveTo>
                  <a:cubicBezTo>
                    <a:pt x="5287" y="0"/>
                    <a:pt x="4577" y="119"/>
                    <a:pt x="3861" y="368"/>
                  </a:cubicBezTo>
                  <a:cubicBezTo>
                    <a:pt x="1440" y="1211"/>
                    <a:pt x="1" y="3182"/>
                    <a:pt x="585" y="4857"/>
                  </a:cubicBezTo>
                  <a:cubicBezTo>
                    <a:pt x="995" y="6037"/>
                    <a:pt x="2284" y="6710"/>
                    <a:pt x="3856" y="6710"/>
                  </a:cubicBezTo>
                  <a:cubicBezTo>
                    <a:pt x="4515" y="6710"/>
                    <a:pt x="5225" y="6592"/>
                    <a:pt x="5940" y="6342"/>
                  </a:cubicBezTo>
                  <a:cubicBezTo>
                    <a:pt x="6613" y="6109"/>
                    <a:pt x="7208" y="5785"/>
                    <a:pt x="7706" y="5407"/>
                  </a:cubicBezTo>
                  <a:lnTo>
                    <a:pt x="11207" y="4189"/>
                  </a:lnTo>
                  <a:lnTo>
                    <a:pt x="10427" y="1944"/>
                  </a:lnTo>
                  <a:lnTo>
                    <a:pt x="9322" y="2328"/>
                  </a:lnTo>
                  <a:cubicBezTo>
                    <a:pt x="9302" y="2168"/>
                    <a:pt x="9271" y="2010"/>
                    <a:pt x="9217" y="1853"/>
                  </a:cubicBezTo>
                  <a:cubicBezTo>
                    <a:pt x="8807" y="673"/>
                    <a:pt x="7518" y="0"/>
                    <a:pt x="5946" y="0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5" name="Google Shape;32035;p41"/>
            <p:cNvSpPr/>
            <p:nvPr/>
          </p:nvSpPr>
          <p:spPr>
            <a:xfrm rot="4240280">
              <a:off x="3595227" y="799331"/>
              <a:ext cx="878974" cy="338521"/>
            </a:xfrm>
            <a:custGeom>
              <a:avLst/>
              <a:gdLst/>
              <a:ahLst/>
              <a:cxnLst/>
              <a:rect l="l" t="t" r="r" b="b"/>
              <a:pathLst>
                <a:path w="16147" h="6219" extrusionOk="0">
                  <a:moveTo>
                    <a:pt x="15987" y="0"/>
                  </a:moveTo>
                  <a:lnTo>
                    <a:pt x="1" y="3976"/>
                  </a:lnTo>
                  <a:lnTo>
                    <a:pt x="782" y="6219"/>
                  </a:lnTo>
                  <a:lnTo>
                    <a:pt x="15447" y="1116"/>
                  </a:lnTo>
                  <a:cubicBezTo>
                    <a:pt x="15905" y="956"/>
                    <a:pt x="16147" y="457"/>
                    <a:pt x="1598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6" name="Google Shape;32036;p41"/>
            <p:cNvSpPr/>
            <p:nvPr/>
          </p:nvSpPr>
          <p:spPr>
            <a:xfrm rot="4240280">
              <a:off x="3876635" y="749055"/>
              <a:ext cx="50190" cy="43928"/>
            </a:xfrm>
            <a:custGeom>
              <a:avLst/>
              <a:gdLst/>
              <a:ahLst/>
              <a:cxnLst/>
              <a:rect l="l" t="t" r="r" b="b"/>
              <a:pathLst>
                <a:path w="922" h="807" extrusionOk="0">
                  <a:moveTo>
                    <a:pt x="461" y="1"/>
                  </a:moveTo>
                  <a:cubicBezTo>
                    <a:pt x="392" y="1"/>
                    <a:pt x="323" y="18"/>
                    <a:pt x="259" y="55"/>
                  </a:cubicBezTo>
                  <a:cubicBezTo>
                    <a:pt x="67" y="167"/>
                    <a:pt x="1" y="413"/>
                    <a:pt x="113" y="605"/>
                  </a:cubicBezTo>
                  <a:cubicBezTo>
                    <a:pt x="187" y="734"/>
                    <a:pt x="322" y="807"/>
                    <a:pt x="461" y="807"/>
                  </a:cubicBezTo>
                  <a:cubicBezTo>
                    <a:pt x="530" y="807"/>
                    <a:pt x="599" y="789"/>
                    <a:pt x="663" y="752"/>
                  </a:cubicBezTo>
                  <a:cubicBezTo>
                    <a:pt x="855" y="640"/>
                    <a:pt x="921" y="394"/>
                    <a:pt x="809" y="202"/>
                  </a:cubicBezTo>
                  <a:cubicBezTo>
                    <a:pt x="734" y="72"/>
                    <a:pt x="600" y="1"/>
                    <a:pt x="461" y="1"/>
                  </a:cubicBezTo>
                  <a:close/>
                </a:path>
              </a:pathLst>
            </a:custGeom>
            <a:solidFill>
              <a:srgbClr val="FFE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37" name="Google Shape;32037;p41"/>
          <p:cNvGrpSpPr/>
          <p:nvPr/>
        </p:nvGrpSpPr>
        <p:grpSpPr>
          <a:xfrm>
            <a:off x="7262802" y="1405739"/>
            <a:ext cx="836359" cy="631594"/>
            <a:chOff x="7262802" y="1405739"/>
            <a:chExt cx="836359" cy="631594"/>
          </a:xfrm>
        </p:grpSpPr>
        <p:sp>
          <p:nvSpPr>
            <p:cNvPr id="32038" name="Google Shape;32038;p41"/>
            <p:cNvSpPr/>
            <p:nvPr/>
          </p:nvSpPr>
          <p:spPr>
            <a:xfrm rot="1478459">
              <a:off x="7664330" y="1616247"/>
              <a:ext cx="377211" cy="358786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9" name="Google Shape;32039;p41"/>
            <p:cNvSpPr/>
            <p:nvPr/>
          </p:nvSpPr>
          <p:spPr>
            <a:xfrm rot="1478381">
              <a:off x="7293946" y="1519658"/>
              <a:ext cx="203888" cy="19392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0" name="Google Shape;32040;p41"/>
            <p:cNvSpPr/>
            <p:nvPr/>
          </p:nvSpPr>
          <p:spPr>
            <a:xfrm rot="5768331">
              <a:off x="7670110" y="1418102"/>
              <a:ext cx="170718" cy="16237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43" name="Google Shape;32043;p41"/>
          <p:cNvSpPr/>
          <p:nvPr/>
        </p:nvSpPr>
        <p:spPr>
          <a:xfrm rot="632699">
            <a:off x="1188578" y="3304711"/>
            <a:ext cx="596313" cy="526282"/>
          </a:xfrm>
          <a:custGeom>
            <a:avLst/>
            <a:gdLst/>
            <a:ahLst/>
            <a:cxnLst/>
            <a:rect l="l" t="t" r="r" b="b"/>
            <a:pathLst>
              <a:path w="14256" h="12584" extrusionOk="0">
                <a:moveTo>
                  <a:pt x="2301" y="1"/>
                </a:moveTo>
                <a:cubicBezTo>
                  <a:pt x="2274" y="1"/>
                  <a:pt x="2248" y="1"/>
                  <a:pt x="2221" y="2"/>
                </a:cubicBezTo>
                <a:cubicBezTo>
                  <a:pt x="1931" y="15"/>
                  <a:pt x="1654" y="85"/>
                  <a:pt x="1402" y="210"/>
                </a:cubicBezTo>
                <a:cubicBezTo>
                  <a:pt x="1183" y="318"/>
                  <a:pt x="982" y="465"/>
                  <a:pt x="812" y="650"/>
                </a:cubicBezTo>
                <a:lnTo>
                  <a:pt x="727" y="745"/>
                </a:lnTo>
                <a:cubicBezTo>
                  <a:pt x="33" y="1496"/>
                  <a:pt x="1" y="2629"/>
                  <a:pt x="647" y="3410"/>
                </a:cubicBezTo>
                <a:lnTo>
                  <a:pt x="616" y="3443"/>
                </a:lnTo>
                <a:lnTo>
                  <a:pt x="9769" y="11924"/>
                </a:lnTo>
                <a:cubicBezTo>
                  <a:pt x="10230" y="12351"/>
                  <a:pt x="10825" y="12584"/>
                  <a:pt x="11453" y="12584"/>
                </a:cubicBezTo>
                <a:cubicBezTo>
                  <a:pt x="11484" y="12584"/>
                  <a:pt x="11516" y="12583"/>
                  <a:pt x="11548" y="12582"/>
                </a:cubicBezTo>
                <a:cubicBezTo>
                  <a:pt x="12210" y="12556"/>
                  <a:pt x="12823" y="12275"/>
                  <a:pt x="13272" y="11790"/>
                </a:cubicBezTo>
                <a:lnTo>
                  <a:pt x="13326" y="11730"/>
                </a:lnTo>
                <a:cubicBezTo>
                  <a:pt x="14256" y="10728"/>
                  <a:pt x="14195" y="9155"/>
                  <a:pt x="13192" y="8227"/>
                </a:cubicBezTo>
                <a:lnTo>
                  <a:pt x="7398" y="2858"/>
                </a:lnTo>
                <a:lnTo>
                  <a:pt x="7027" y="3259"/>
                </a:lnTo>
                <a:lnTo>
                  <a:pt x="12821" y="8628"/>
                </a:lnTo>
                <a:cubicBezTo>
                  <a:pt x="13603" y="9351"/>
                  <a:pt x="13649" y="10576"/>
                  <a:pt x="12925" y="11358"/>
                </a:cubicBezTo>
                <a:lnTo>
                  <a:pt x="12870" y="11417"/>
                </a:lnTo>
                <a:cubicBezTo>
                  <a:pt x="12521" y="11795"/>
                  <a:pt x="12045" y="12013"/>
                  <a:pt x="11527" y="12034"/>
                </a:cubicBezTo>
                <a:cubicBezTo>
                  <a:pt x="11502" y="12035"/>
                  <a:pt x="11477" y="12035"/>
                  <a:pt x="11452" y="12035"/>
                </a:cubicBezTo>
                <a:cubicBezTo>
                  <a:pt x="10963" y="12035"/>
                  <a:pt x="10500" y="11855"/>
                  <a:pt x="10140" y="11521"/>
                </a:cubicBezTo>
                <a:lnTo>
                  <a:pt x="1388" y="3411"/>
                </a:lnTo>
                <a:lnTo>
                  <a:pt x="1407" y="3393"/>
                </a:lnTo>
                <a:lnTo>
                  <a:pt x="1206" y="3208"/>
                </a:lnTo>
                <a:cubicBezTo>
                  <a:pt x="609" y="2654"/>
                  <a:pt x="573" y="1715"/>
                  <a:pt x="1126" y="1116"/>
                </a:cubicBezTo>
                <a:lnTo>
                  <a:pt x="1212" y="1022"/>
                </a:lnTo>
                <a:cubicBezTo>
                  <a:pt x="1481" y="732"/>
                  <a:pt x="1846" y="565"/>
                  <a:pt x="2241" y="550"/>
                </a:cubicBezTo>
                <a:cubicBezTo>
                  <a:pt x="2261" y="550"/>
                  <a:pt x="2280" y="549"/>
                  <a:pt x="2300" y="549"/>
                </a:cubicBezTo>
                <a:cubicBezTo>
                  <a:pt x="2674" y="549"/>
                  <a:pt x="3028" y="688"/>
                  <a:pt x="3303" y="942"/>
                </a:cubicBezTo>
                <a:lnTo>
                  <a:pt x="10533" y="7653"/>
                </a:lnTo>
                <a:cubicBezTo>
                  <a:pt x="10745" y="7849"/>
                  <a:pt x="10868" y="8116"/>
                  <a:pt x="10878" y="8408"/>
                </a:cubicBezTo>
                <a:cubicBezTo>
                  <a:pt x="10890" y="8698"/>
                  <a:pt x="10787" y="8974"/>
                  <a:pt x="10590" y="9186"/>
                </a:cubicBezTo>
                <a:lnTo>
                  <a:pt x="10524" y="9258"/>
                </a:lnTo>
                <a:cubicBezTo>
                  <a:pt x="10310" y="9489"/>
                  <a:pt x="10018" y="9606"/>
                  <a:pt x="9726" y="9606"/>
                </a:cubicBezTo>
                <a:cubicBezTo>
                  <a:pt x="9462" y="9606"/>
                  <a:pt x="9197" y="9511"/>
                  <a:pt x="8988" y="9318"/>
                </a:cubicBezTo>
                <a:lnTo>
                  <a:pt x="4992" y="5614"/>
                </a:lnTo>
                <a:lnTo>
                  <a:pt x="4621" y="6015"/>
                </a:lnTo>
                <a:lnTo>
                  <a:pt x="8617" y="9719"/>
                </a:lnTo>
                <a:cubicBezTo>
                  <a:pt x="8919" y="10000"/>
                  <a:pt x="9310" y="10153"/>
                  <a:pt x="9722" y="10153"/>
                </a:cubicBezTo>
                <a:cubicBezTo>
                  <a:pt x="9745" y="10153"/>
                  <a:pt x="9767" y="10153"/>
                  <a:pt x="9789" y="10152"/>
                </a:cubicBezTo>
                <a:cubicBezTo>
                  <a:pt x="10226" y="10135"/>
                  <a:pt x="10629" y="9950"/>
                  <a:pt x="10926" y="9630"/>
                </a:cubicBezTo>
                <a:lnTo>
                  <a:pt x="10993" y="9558"/>
                </a:lnTo>
                <a:cubicBezTo>
                  <a:pt x="11605" y="8897"/>
                  <a:pt x="11566" y="7862"/>
                  <a:pt x="10905" y="7251"/>
                </a:cubicBezTo>
                <a:lnTo>
                  <a:pt x="3675" y="540"/>
                </a:lnTo>
                <a:cubicBezTo>
                  <a:pt x="3299" y="190"/>
                  <a:pt x="2814" y="1"/>
                  <a:pt x="23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文字方塊 2"/>
          <p:cNvSpPr txBox="1"/>
          <p:nvPr/>
        </p:nvSpPr>
        <p:spPr>
          <a:xfrm>
            <a:off x="5245990" y="538205"/>
            <a:ext cx="3521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基隆市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學年度國中小心評人員研習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156650" y="1496100"/>
            <a:ext cx="5778842" cy="2491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字寫不出來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抄寫速度慢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仿畫或仿寫的正確性不佳</a:t>
            </a:r>
            <a:endParaRPr lang="en-US" sz="27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鏡像字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加減筆畫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285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對書寫可能的影響</a:t>
            </a:r>
            <a:endParaRPr lang="en-US" sz="28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79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156649" y="1496100"/>
            <a:ext cx="5871831" cy="24912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閱讀時會有跳字跳行的情形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閱讀時會有加減字的情形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閱讀時</a:t>
            </a:r>
            <a:r>
              <a:rPr lang="en-US" altLang="zh-TW" sz="27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在不適當的地方停頓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對於抽象語詞的理解不佳</a:t>
            </a:r>
            <a:endParaRPr lang="en-US" sz="27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315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對閱讀可能的影響</a:t>
            </a:r>
            <a:endParaRPr lang="en-US" sz="3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50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937208_10154887850359448_3641646128445806507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4" y="87474"/>
            <a:ext cx="3564396" cy="4752528"/>
          </a:xfrm>
          <a:prstGeom prst="rect">
            <a:avLst/>
          </a:prstGeom>
        </p:spPr>
      </p:pic>
      <p:pic>
        <p:nvPicPr>
          <p:cNvPr id="6" name="Picture 5" descr="15036268_1323156361030077_6992720073924469971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042" y="87474"/>
            <a:ext cx="28878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4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901" y="457201"/>
            <a:ext cx="6460917" cy="383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57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156650" y="1496100"/>
            <a:ext cx="6995250" cy="249120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數與量之間的關係建立不佳</a:t>
            </a:r>
            <a:endParaRPr lang="en-US" altLang="zh-TW" sz="30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對於幾何圖形相關之題目無法理解</a:t>
            </a:r>
            <a:endParaRPr lang="en-US" altLang="zh-TW" sz="30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對於多步驟的計算感到混亂</a:t>
            </a:r>
            <a:endParaRPr lang="en-US" altLang="zh-TW" sz="3000" dirty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對數學可能的影響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53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95" y="422724"/>
            <a:ext cx="684250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17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156649" y="1496100"/>
            <a:ext cx="6863723" cy="24912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喜歡動手操作課程，但速度慢，技巧笨拙。生科課程能做出成品，但品質不佳，用具操作及成品組裝需有人在旁協助，切割零件形狀凹凸不平，撕附件容易撕破。</a:t>
            </a:r>
            <a:endParaRPr lang="en-US" altLang="zh-TW" sz="30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en-US" altLang="zh-TW" sz="3000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精細動作弱，操作動作慢，難在時間內完成指令，遇到新的手部操作動作會出現不協調情形，類化能力差，需要多提醒，先想好看好再操作</a:t>
            </a:r>
            <a:endParaRPr lang="en-US" altLang="zh-TW" sz="3000" dirty="0">
              <a:latin typeface="標楷體" pitchFamily="65" charset="-120"/>
              <a:ea typeface="標楷體" pitchFamily="65" charset="-12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對工藝與家政課程可能的影響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14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57" y="677491"/>
            <a:ext cx="5242842" cy="390719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87878" y="883403"/>
            <a:ext cx="1077132" cy="503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4928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156650" y="2085036"/>
            <a:ext cx="6995250" cy="2491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生活自理能力不佳</a:t>
            </a:r>
            <a:r>
              <a:rPr lang="en-US" altLang="zh-TW" sz="27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如</a:t>
            </a:r>
            <a:r>
              <a:rPr lang="en-US" altLang="zh-TW" sz="2700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不會綁鞋帶</a:t>
            </a:r>
            <a:r>
              <a:rPr lang="en-US" altLang="zh-TW" sz="27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不會打結</a:t>
            </a:r>
            <a:r>
              <a:rPr lang="en-US" altLang="zh-TW" sz="2700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動作慢、反應速度慢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方向感不佳</a:t>
            </a:r>
            <a:r>
              <a:rPr lang="en-US" altLang="zh-TW" sz="27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找不到教室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做事情沒有效率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endParaRPr lang="en-US" altLang="zh-TW" sz="2325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endParaRPr lang="en-US" altLang="zh-TW" sz="2325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ü"/>
            </a:pPr>
            <a:endParaRPr lang="en-US" sz="2325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對生活的影響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16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57" y="239924"/>
            <a:ext cx="6927471" cy="467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415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1156649" y="1496099"/>
            <a:ext cx="7127195" cy="2905419"/>
          </a:xfrm>
        </p:spPr>
        <p:txBody>
          <a:bodyPr/>
          <a:lstStyle/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1960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年代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,Johnson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en-US" altLang="zh-TW" sz="20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Myklebust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發現有一群孩子在語言以及閱讀並沒有顯著的問題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但在非語文的學習領域上有顯著的困難，如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: 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無法分辨空間方位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、無法理解環境中的訊息等等  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Rourke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1989, 1995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認為這群孩子的表現為右腦半球功能失調。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NLD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學生的弱勢則在經由視覺以及觸覺管道處理訊息的能力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包括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視覺注意力以及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視知覺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觸覺注意力以及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觸覺知覺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在動作部分，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Rourke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發現這些孩子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複雜的動作能力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為其弱勢。</a:t>
            </a:r>
          </a:p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特教中的知動型學障是指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5136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22" y="558466"/>
            <a:ext cx="7070621" cy="357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416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56650" y="1496100"/>
            <a:ext cx="6414272" cy="2491200"/>
          </a:xfrm>
        </p:spPr>
        <p:txBody>
          <a:bodyPr/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動作協調、動作運用之評估工具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視知覺評估工具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視覺動作整合評估工具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:VMI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相關評估工具</a:t>
            </a:r>
          </a:p>
        </p:txBody>
      </p:sp>
    </p:spTree>
    <p:extLst>
      <p:ext uri="{BB962C8B-B14F-4D97-AF65-F5344CB8AC3E}">
        <p14:creationId xmlns:p14="http://schemas.microsoft.com/office/powerpoint/2010/main" val="1339221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自行設計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049311" y="1446551"/>
            <a:ext cx="71025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日常生活動作學習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球類、跳繩、打繩結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動作模仿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buFont typeface="Wingdings" panose="05000000000000000000" pitchFamily="2" charset="2"/>
              <a:buChar char="p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不熟悉的、新的動作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buFont typeface="Wingdings" panose="05000000000000000000" pitchFamily="2" charset="2"/>
              <a:buChar char="p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需雙側協調或對側性的動作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動作假裝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buFont typeface="Wingdings" panose="05000000000000000000" pitchFamily="2" charset="2"/>
              <a:buChar char="p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假裝做日常生活中的動作</a:t>
            </a:r>
          </a:p>
        </p:txBody>
      </p:sp>
    </p:spTree>
    <p:extLst>
      <p:ext uri="{BB962C8B-B14F-4D97-AF65-F5344CB8AC3E}">
        <p14:creationId xmlns:p14="http://schemas.microsoft.com/office/powerpoint/2010/main" val="3954037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36" name="Google Shape;32136;p44"/>
          <p:cNvSpPr/>
          <p:nvPr/>
        </p:nvSpPr>
        <p:spPr>
          <a:xfrm>
            <a:off x="3678900" y="1194825"/>
            <a:ext cx="1786200" cy="1780500"/>
          </a:xfrm>
          <a:prstGeom prst="star32">
            <a:avLst>
              <a:gd name="adj" fmla="val 4570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37" name="Google Shape;32137;p44"/>
          <p:cNvSpPr txBox="1">
            <a:spLocks noGrp="1"/>
          </p:cNvSpPr>
          <p:nvPr>
            <p:ph type="title"/>
          </p:nvPr>
        </p:nvSpPr>
        <p:spPr>
          <a:xfrm>
            <a:off x="1043877" y="3177393"/>
            <a:ext cx="6658256" cy="7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知覺動作困難學生介入策略</a:t>
            </a:r>
          </a:p>
        </p:txBody>
      </p:sp>
      <p:sp>
        <p:nvSpPr>
          <p:cNvPr id="32138" name="Google Shape;32138;p4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32140" name="Google Shape;32140;p44"/>
          <p:cNvGrpSpPr/>
          <p:nvPr/>
        </p:nvGrpSpPr>
        <p:grpSpPr>
          <a:xfrm>
            <a:off x="1491626" y="1449263"/>
            <a:ext cx="1949281" cy="1454518"/>
            <a:chOff x="5318325" y="4045050"/>
            <a:chExt cx="793875" cy="592375"/>
          </a:xfrm>
        </p:grpSpPr>
        <p:sp>
          <p:nvSpPr>
            <p:cNvPr id="32141" name="Google Shape;32141;p44"/>
            <p:cNvSpPr/>
            <p:nvPr/>
          </p:nvSpPr>
          <p:spPr>
            <a:xfrm>
              <a:off x="5318325" y="4045050"/>
              <a:ext cx="793875" cy="592375"/>
            </a:xfrm>
            <a:custGeom>
              <a:avLst/>
              <a:gdLst/>
              <a:ahLst/>
              <a:cxnLst/>
              <a:rect l="l" t="t" r="r" b="b"/>
              <a:pathLst>
                <a:path w="31755" h="23695" extrusionOk="0">
                  <a:moveTo>
                    <a:pt x="24608" y="1"/>
                  </a:moveTo>
                  <a:cubicBezTo>
                    <a:pt x="24022" y="1"/>
                    <a:pt x="23428" y="139"/>
                    <a:pt x="22876" y="432"/>
                  </a:cubicBezTo>
                  <a:lnTo>
                    <a:pt x="2501" y="11246"/>
                  </a:lnTo>
                  <a:cubicBezTo>
                    <a:pt x="694" y="12206"/>
                    <a:pt x="0" y="14470"/>
                    <a:pt x="959" y="16277"/>
                  </a:cubicBezTo>
                  <a:lnTo>
                    <a:pt x="3849" y="21721"/>
                  </a:lnTo>
                  <a:cubicBezTo>
                    <a:pt x="4515" y="22976"/>
                    <a:pt x="5811" y="23694"/>
                    <a:pt x="7146" y="23694"/>
                  </a:cubicBezTo>
                  <a:cubicBezTo>
                    <a:pt x="7733" y="23694"/>
                    <a:pt x="8327" y="23555"/>
                    <a:pt x="8880" y="23262"/>
                  </a:cubicBezTo>
                  <a:lnTo>
                    <a:pt x="29253" y="12448"/>
                  </a:lnTo>
                  <a:cubicBezTo>
                    <a:pt x="31060" y="11488"/>
                    <a:pt x="31754" y="9225"/>
                    <a:pt x="30796" y="7418"/>
                  </a:cubicBezTo>
                  <a:lnTo>
                    <a:pt x="27906" y="1973"/>
                  </a:lnTo>
                  <a:cubicBezTo>
                    <a:pt x="27239" y="719"/>
                    <a:pt x="25943" y="1"/>
                    <a:pt x="24608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2" name="Google Shape;32142;p44"/>
            <p:cNvSpPr/>
            <p:nvPr/>
          </p:nvSpPr>
          <p:spPr>
            <a:xfrm>
              <a:off x="5410775" y="4173150"/>
              <a:ext cx="608975" cy="336075"/>
            </a:xfrm>
            <a:custGeom>
              <a:avLst/>
              <a:gdLst/>
              <a:ahLst/>
              <a:cxnLst/>
              <a:rect l="l" t="t" r="r" b="b"/>
              <a:pathLst>
                <a:path w="24359" h="13443" extrusionOk="0">
                  <a:moveTo>
                    <a:pt x="23611" y="0"/>
                  </a:moveTo>
                  <a:cubicBezTo>
                    <a:pt x="23509" y="0"/>
                    <a:pt x="23404" y="24"/>
                    <a:pt x="23307" y="75"/>
                  </a:cubicBezTo>
                  <a:lnTo>
                    <a:pt x="441" y="12214"/>
                  </a:lnTo>
                  <a:cubicBezTo>
                    <a:pt x="122" y="12383"/>
                    <a:pt x="0" y="12778"/>
                    <a:pt x="169" y="13097"/>
                  </a:cubicBezTo>
                  <a:cubicBezTo>
                    <a:pt x="287" y="13317"/>
                    <a:pt x="513" y="13443"/>
                    <a:pt x="747" y="13443"/>
                  </a:cubicBezTo>
                  <a:cubicBezTo>
                    <a:pt x="850" y="13443"/>
                    <a:pt x="955" y="13418"/>
                    <a:pt x="1052" y="13367"/>
                  </a:cubicBezTo>
                  <a:lnTo>
                    <a:pt x="23919" y="1229"/>
                  </a:lnTo>
                  <a:cubicBezTo>
                    <a:pt x="24238" y="1061"/>
                    <a:pt x="24358" y="666"/>
                    <a:pt x="24190" y="347"/>
                  </a:cubicBezTo>
                  <a:cubicBezTo>
                    <a:pt x="24072" y="126"/>
                    <a:pt x="23845" y="0"/>
                    <a:pt x="23611" y="0"/>
                  </a:cubicBez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3" name="Google Shape;32143;p44"/>
            <p:cNvSpPr/>
            <p:nvPr/>
          </p:nvSpPr>
          <p:spPr>
            <a:xfrm>
              <a:off x="5411000" y="4341825"/>
              <a:ext cx="89025" cy="77975"/>
            </a:xfrm>
            <a:custGeom>
              <a:avLst/>
              <a:gdLst/>
              <a:ahLst/>
              <a:cxnLst/>
              <a:rect l="l" t="t" r="r" b="b"/>
              <a:pathLst>
                <a:path w="3561" h="3119" extrusionOk="0">
                  <a:moveTo>
                    <a:pt x="1779" y="0"/>
                  </a:moveTo>
                  <a:cubicBezTo>
                    <a:pt x="1533" y="0"/>
                    <a:pt x="1283" y="59"/>
                    <a:pt x="1051" y="182"/>
                  </a:cubicBezTo>
                  <a:cubicBezTo>
                    <a:pt x="290" y="586"/>
                    <a:pt x="1" y="1529"/>
                    <a:pt x="404" y="2290"/>
                  </a:cubicBezTo>
                  <a:cubicBezTo>
                    <a:pt x="684" y="2818"/>
                    <a:pt x="1224" y="3119"/>
                    <a:pt x="1783" y="3119"/>
                  </a:cubicBezTo>
                  <a:cubicBezTo>
                    <a:pt x="2029" y="3119"/>
                    <a:pt x="2279" y="3060"/>
                    <a:pt x="2512" y="2937"/>
                  </a:cubicBezTo>
                  <a:cubicBezTo>
                    <a:pt x="3272" y="2533"/>
                    <a:pt x="3561" y="1589"/>
                    <a:pt x="3158" y="829"/>
                  </a:cubicBezTo>
                  <a:cubicBezTo>
                    <a:pt x="2877" y="301"/>
                    <a:pt x="2337" y="0"/>
                    <a:pt x="1779" y="0"/>
                  </a:cubicBezTo>
                  <a:close/>
                </a:path>
              </a:pathLst>
            </a:custGeom>
            <a:solidFill>
              <a:srgbClr val="FFE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4" name="Google Shape;32144;p44"/>
            <p:cNvSpPr/>
            <p:nvPr/>
          </p:nvSpPr>
          <p:spPr>
            <a:xfrm>
              <a:off x="5520500" y="4283675"/>
              <a:ext cx="89075" cy="78000"/>
            </a:xfrm>
            <a:custGeom>
              <a:avLst/>
              <a:gdLst/>
              <a:ahLst/>
              <a:cxnLst/>
              <a:rect l="l" t="t" r="r" b="b"/>
              <a:pathLst>
                <a:path w="3563" h="3120" extrusionOk="0">
                  <a:moveTo>
                    <a:pt x="1780" y="0"/>
                  </a:moveTo>
                  <a:cubicBezTo>
                    <a:pt x="1534" y="0"/>
                    <a:pt x="1284" y="59"/>
                    <a:pt x="1051" y="183"/>
                  </a:cubicBezTo>
                  <a:cubicBezTo>
                    <a:pt x="290" y="586"/>
                    <a:pt x="1" y="1530"/>
                    <a:pt x="404" y="2291"/>
                  </a:cubicBezTo>
                  <a:cubicBezTo>
                    <a:pt x="684" y="2819"/>
                    <a:pt x="1224" y="3120"/>
                    <a:pt x="1783" y="3120"/>
                  </a:cubicBezTo>
                  <a:cubicBezTo>
                    <a:pt x="2029" y="3120"/>
                    <a:pt x="2279" y="3061"/>
                    <a:pt x="2512" y="2938"/>
                  </a:cubicBezTo>
                  <a:cubicBezTo>
                    <a:pt x="3273" y="2533"/>
                    <a:pt x="3562" y="1590"/>
                    <a:pt x="3159" y="829"/>
                  </a:cubicBezTo>
                  <a:cubicBezTo>
                    <a:pt x="2878" y="301"/>
                    <a:pt x="2339" y="0"/>
                    <a:pt x="1780" y="0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5" name="Google Shape;32145;p44"/>
            <p:cNvSpPr/>
            <p:nvPr/>
          </p:nvSpPr>
          <p:spPr>
            <a:xfrm>
              <a:off x="5630025" y="4225525"/>
              <a:ext cx="89075" cy="78025"/>
            </a:xfrm>
            <a:custGeom>
              <a:avLst/>
              <a:gdLst/>
              <a:ahLst/>
              <a:cxnLst/>
              <a:rect l="l" t="t" r="r" b="b"/>
              <a:pathLst>
                <a:path w="3563" h="3121" extrusionOk="0">
                  <a:moveTo>
                    <a:pt x="1781" y="1"/>
                  </a:moveTo>
                  <a:cubicBezTo>
                    <a:pt x="1534" y="1"/>
                    <a:pt x="1284" y="59"/>
                    <a:pt x="1051" y="183"/>
                  </a:cubicBezTo>
                  <a:cubicBezTo>
                    <a:pt x="290" y="586"/>
                    <a:pt x="1" y="1531"/>
                    <a:pt x="404" y="2292"/>
                  </a:cubicBezTo>
                  <a:cubicBezTo>
                    <a:pt x="684" y="2819"/>
                    <a:pt x="1224" y="3120"/>
                    <a:pt x="1782" y="3120"/>
                  </a:cubicBezTo>
                  <a:cubicBezTo>
                    <a:pt x="2028" y="3120"/>
                    <a:pt x="2279" y="3061"/>
                    <a:pt x="2512" y="2937"/>
                  </a:cubicBezTo>
                  <a:cubicBezTo>
                    <a:pt x="3273" y="2534"/>
                    <a:pt x="3562" y="1590"/>
                    <a:pt x="3159" y="829"/>
                  </a:cubicBezTo>
                  <a:cubicBezTo>
                    <a:pt x="2879" y="301"/>
                    <a:pt x="2339" y="1"/>
                    <a:pt x="1781" y="1"/>
                  </a:cubicBez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6" name="Google Shape;32146;p44"/>
            <p:cNvSpPr/>
            <p:nvPr/>
          </p:nvSpPr>
          <p:spPr>
            <a:xfrm>
              <a:off x="5849100" y="4109250"/>
              <a:ext cx="89100" cy="78000"/>
            </a:xfrm>
            <a:custGeom>
              <a:avLst/>
              <a:gdLst/>
              <a:ahLst/>
              <a:cxnLst/>
              <a:rect l="l" t="t" r="r" b="b"/>
              <a:pathLst>
                <a:path w="3564" h="3120" extrusionOk="0">
                  <a:moveTo>
                    <a:pt x="1780" y="1"/>
                  </a:moveTo>
                  <a:cubicBezTo>
                    <a:pt x="1533" y="1"/>
                    <a:pt x="1283" y="59"/>
                    <a:pt x="1050" y="183"/>
                  </a:cubicBezTo>
                  <a:cubicBezTo>
                    <a:pt x="290" y="587"/>
                    <a:pt x="1" y="1530"/>
                    <a:pt x="404" y="2291"/>
                  </a:cubicBezTo>
                  <a:cubicBezTo>
                    <a:pt x="684" y="2819"/>
                    <a:pt x="1225" y="3120"/>
                    <a:pt x="1784" y="3120"/>
                  </a:cubicBezTo>
                  <a:cubicBezTo>
                    <a:pt x="2030" y="3120"/>
                    <a:pt x="2280" y="3061"/>
                    <a:pt x="2512" y="2938"/>
                  </a:cubicBezTo>
                  <a:cubicBezTo>
                    <a:pt x="3273" y="2534"/>
                    <a:pt x="3563" y="1591"/>
                    <a:pt x="3159" y="830"/>
                  </a:cubicBezTo>
                  <a:cubicBezTo>
                    <a:pt x="2879" y="302"/>
                    <a:pt x="2339" y="1"/>
                    <a:pt x="1780" y="1"/>
                  </a:cubicBezTo>
                  <a:close/>
                </a:path>
              </a:pathLst>
            </a:custGeom>
            <a:solidFill>
              <a:srgbClr val="655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7" name="Google Shape;32147;p44"/>
            <p:cNvSpPr/>
            <p:nvPr/>
          </p:nvSpPr>
          <p:spPr>
            <a:xfrm>
              <a:off x="5739575" y="4167400"/>
              <a:ext cx="89100" cy="78000"/>
            </a:xfrm>
            <a:custGeom>
              <a:avLst/>
              <a:gdLst/>
              <a:ahLst/>
              <a:cxnLst/>
              <a:rect l="l" t="t" r="r" b="b"/>
              <a:pathLst>
                <a:path w="3564" h="3120" extrusionOk="0">
                  <a:moveTo>
                    <a:pt x="1780" y="0"/>
                  </a:moveTo>
                  <a:cubicBezTo>
                    <a:pt x="1533" y="0"/>
                    <a:pt x="1283" y="59"/>
                    <a:pt x="1051" y="182"/>
                  </a:cubicBezTo>
                  <a:cubicBezTo>
                    <a:pt x="290" y="586"/>
                    <a:pt x="1" y="1529"/>
                    <a:pt x="404" y="2290"/>
                  </a:cubicBezTo>
                  <a:cubicBezTo>
                    <a:pt x="684" y="2818"/>
                    <a:pt x="1225" y="3120"/>
                    <a:pt x="1783" y="3120"/>
                  </a:cubicBezTo>
                  <a:cubicBezTo>
                    <a:pt x="2030" y="3120"/>
                    <a:pt x="2280" y="3061"/>
                    <a:pt x="2512" y="2937"/>
                  </a:cubicBezTo>
                  <a:cubicBezTo>
                    <a:pt x="3273" y="2534"/>
                    <a:pt x="3563" y="1590"/>
                    <a:pt x="3159" y="829"/>
                  </a:cubicBezTo>
                  <a:cubicBezTo>
                    <a:pt x="2879" y="301"/>
                    <a:pt x="2339" y="0"/>
                    <a:pt x="1780" y="0"/>
                  </a:cubicBezTo>
                  <a:close/>
                </a:path>
              </a:pathLst>
            </a:custGeom>
            <a:solidFill>
              <a:srgbClr val="9D8A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8" name="Google Shape;32148;p44"/>
            <p:cNvSpPr/>
            <p:nvPr/>
          </p:nvSpPr>
          <p:spPr>
            <a:xfrm>
              <a:off x="5492375" y="4495175"/>
              <a:ext cx="89025" cy="78000"/>
            </a:xfrm>
            <a:custGeom>
              <a:avLst/>
              <a:gdLst/>
              <a:ahLst/>
              <a:cxnLst/>
              <a:rect l="l" t="t" r="r" b="b"/>
              <a:pathLst>
                <a:path w="3561" h="3120" extrusionOk="0">
                  <a:moveTo>
                    <a:pt x="1779" y="0"/>
                  </a:moveTo>
                  <a:cubicBezTo>
                    <a:pt x="1533" y="0"/>
                    <a:pt x="1283" y="59"/>
                    <a:pt x="1051" y="182"/>
                  </a:cubicBezTo>
                  <a:cubicBezTo>
                    <a:pt x="290" y="586"/>
                    <a:pt x="1" y="1529"/>
                    <a:pt x="404" y="2290"/>
                  </a:cubicBezTo>
                  <a:cubicBezTo>
                    <a:pt x="684" y="2819"/>
                    <a:pt x="1224" y="3119"/>
                    <a:pt x="1783" y="3119"/>
                  </a:cubicBezTo>
                  <a:cubicBezTo>
                    <a:pt x="2029" y="3119"/>
                    <a:pt x="2279" y="3061"/>
                    <a:pt x="2512" y="2937"/>
                  </a:cubicBezTo>
                  <a:cubicBezTo>
                    <a:pt x="3272" y="2533"/>
                    <a:pt x="3561" y="1590"/>
                    <a:pt x="3158" y="829"/>
                  </a:cubicBezTo>
                  <a:cubicBezTo>
                    <a:pt x="2877" y="301"/>
                    <a:pt x="2337" y="0"/>
                    <a:pt x="1779" y="0"/>
                  </a:cubicBezTo>
                  <a:close/>
                </a:path>
              </a:pathLst>
            </a:custGeom>
            <a:solidFill>
              <a:srgbClr val="655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9" name="Google Shape;32149;p44"/>
            <p:cNvSpPr/>
            <p:nvPr/>
          </p:nvSpPr>
          <p:spPr>
            <a:xfrm>
              <a:off x="5601900" y="4437025"/>
              <a:ext cx="89075" cy="78025"/>
            </a:xfrm>
            <a:custGeom>
              <a:avLst/>
              <a:gdLst/>
              <a:ahLst/>
              <a:cxnLst/>
              <a:rect l="l" t="t" r="r" b="b"/>
              <a:pathLst>
                <a:path w="3563" h="3121" extrusionOk="0">
                  <a:moveTo>
                    <a:pt x="1780" y="1"/>
                  </a:moveTo>
                  <a:cubicBezTo>
                    <a:pt x="1534" y="1"/>
                    <a:pt x="1284" y="59"/>
                    <a:pt x="1051" y="183"/>
                  </a:cubicBezTo>
                  <a:cubicBezTo>
                    <a:pt x="290" y="586"/>
                    <a:pt x="1" y="1530"/>
                    <a:pt x="404" y="2291"/>
                  </a:cubicBezTo>
                  <a:cubicBezTo>
                    <a:pt x="684" y="2819"/>
                    <a:pt x="1224" y="3120"/>
                    <a:pt x="1783" y="3120"/>
                  </a:cubicBezTo>
                  <a:cubicBezTo>
                    <a:pt x="2029" y="3120"/>
                    <a:pt x="2279" y="3062"/>
                    <a:pt x="2512" y="2938"/>
                  </a:cubicBezTo>
                  <a:cubicBezTo>
                    <a:pt x="3273" y="2534"/>
                    <a:pt x="3563" y="1591"/>
                    <a:pt x="3159" y="830"/>
                  </a:cubicBezTo>
                  <a:cubicBezTo>
                    <a:pt x="2879" y="302"/>
                    <a:pt x="2339" y="1"/>
                    <a:pt x="1780" y="1"/>
                  </a:cubicBezTo>
                  <a:close/>
                </a:path>
              </a:pathLst>
            </a:custGeom>
            <a:solidFill>
              <a:srgbClr val="9D8A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0" name="Google Shape;32150;p44"/>
            <p:cNvSpPr/>
            <p:nvPr/>
          </p:nvSpPr>
          <p:spPr>
            <a:xfrm>
              <a:off x="5711425" y="4378900"/>
              <a:ext cx="89100" cy="78000"/>
            </a:xfrm>
            <a:custGeom>
              <a:avLst/>
              <a:gdLst/>
              <a:ahLst/>
              <a:cxnLst/>
              <a:rect l="l" t="t" r="r" b="b"/>
              <a:pathLst>
                <a:path w="3564" h="3120" extrusionOk="0">
                  <a:moveTo>
                    <a:pt x="1782" y="0"/>
                  </a:moveTo>
                  <a:cubicBezTo>
                    <a:pt x="1535" y="0"/>
                    <a:pt x="1284" y="59"/>
                    <a:pt x="1051" y="184"/>
                  </a:cubicBezTo>
                  <a:cubicBezTo>
                    <a:pt x="290" y="587"/>
                    <a:pt x="1" y="1531"/>
                    <a:pt x="404" y="2292"/>
                  </a:cubicBezTo>
                  <a:cubicBezTo>
                    <a:pt x="684" y="2819"/>
                    <a:pt x="1223" y="3120"/>
                    <a:pt x="1781" y="3120"/>
                  </a:cubicBezTo>
                  <a:cubicBezTo>
                    <a:pt x="2028" y="3120"/>
                    <a:pt x="2279" y="3061"/>
                    <a:pt x="2512" y="2937"/>
                  </a:cubicBezTo>
                  <a:cubicBezTo>
                    <a:pt x="3273" y="2534"/>
                    <a:pt x="3563" y="1590"/>
                    <a:pt x="3159" y="829"/>
                  </a:cubicBezTo>
                  <a:cubicBezTo>
                    <a:pt x="2879" y="301"/>
                    <a:pt x="2340" y="0"/>
                    <a:pt x="1782" y="0"/>
                  </a:cubicBez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1" name="Google Shape;32151;p44"/>
            <p:cNvSpPr/>
            <p:nvPr/>
          </p:nvSpPr>
          <p:spPr>
            <a:xfrm>
              <a:off x="5930500" y="4262600"/>
              <a:ext cx="89100" cy="78000"/>
            </a:xfrm>
            <a:custGeom>
              <a:avLst/>
              <a:gdLst/>
              <a:ahLst/>
              <a:cxnLst/>
              <a:rect l="l" t="t" r="r" b="b"/>
              <a:pathLst>
                <a:path w="3564" h="3120" extrusionOk="0">
                  <a:moveTo>
                    <a:pt x="1779" y="1"/>
                  </a:moveTo>
                  <a:cubicBezTo>
                    <a:pt x="1533" y="1"/>
                    <a:pt x="1283" y="59"/>
                    <a:pt x="1050" y="182"/>
                  </a:cubicBezTo>
                  <a:cubicBezTo>
                    <a:pt x="290" y="585"/>
                    <a:pt x="1" y="1529"/>
                    <a:pt x="405" y="2290"/>
                  </a:cubicBezTo>
                  <a:cubicBezTo>
                    <a:pt x="685" y="2819"/>
                    <a:pt x="1225" y="3119"/>
                    <a:pt x="1783" y="3119"/>
                  </a:cubicBezTo>
                  <a:cubicBezTo>
                    <a:pt x="2030" y="3119"/>
                    <a:pt x="2280" y="3061"/>
                    <a:pt x="2513" y="2937"/>
                  </a:cubicBezTo>
                  <a:cubicBezTo>
                    <a:pt x="3274" y="2533"/>
                    <a:pt x="3563" y="1590"/>
                    <a:pt x="3159" y="829"/>
                  </a:cubicBezTo>
                  <a:cubicBezTo>
                    <a:pt x="2879" y="302"/>
                    <a:pt x="2339" y="1"/>
                    <a:pt x="1779" y="1"/>
                  </a:cubicBezTo>
                  <a:close/>
                </a:path>
              </a:pathLst>
            </a:custGeom>
            <a:solidFill>
              <a:srgbClr val="FFE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2" name="Google Shape;32152;p44"/>
            <p:cNvSpPr/>
            <p:nvPr/>
          </p:nvSpPr>
          <p:spPr>
            <a:xfrm>
              <a:off x="5820975" y="4320750"/>
              <a:ext cx="89100" cy="77975"/>
            </a:xfrm>
            <a:custGeom>
              <a:avLst/>
              <a:gdLst/>
              <a:ahLst/>
              <a:cxnLst/>
              <a:rect l="l" t="t" r="r" b="b"/>
              <a:pathLst>
                <a:path w="3564" h="3119" extrusionOk="0">
                  <a:moveTo>
                    <a:pt x="1779" y="0"/>
                  </a:moveTo>
                  <a:cubicBezTo>
                    <a:pt x="1532" y="0"/>
                    <a:pt x="1282" y="58"/>
                    <a:pt x="1050" y="181"/>
                  </a:cubicBezTo>
                  <a:cubicBezTo>
                    <a:pt x="290" y="586"/>
                    <a:pt x="1" y="1529"/>
                    <a:pt x="405" y="2290"/>
                  </a:cubicBezTo>
                  <a:cubicBezTo>
                    <a:pt x="685" y="2818"/>
                    <a:pt x="1225" y="3119"/>
                    <a:pt x="1783" y="3119"/>
                  </a:cubicBezTo>
                  <a:cubicBezTo>
                    <a:pt x="2030" y="3119"/>
                    <a:pt x="2280" y="3060"/>
                    <a:pt x="2513" y="2937"/>
                  </a:cubicBezTo>
                  <a:cubicBezTo>
                    <a:pt x="3274" y="2532"/>
                    <a:pt x="3563" y="1589"/>
                    <a:pt x="3159" y="828"/>
                  </a:cubicBezTo>
                  <a:cubicBezTo>
                    <a:pt x="2879" y="301"/>
                    <a:pt x="2338" y="0"/>
                    <a:pt x="1779" y="0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53" name="Google Shape;32153;p44"/>
          <p:cNvGrpSpPr/>
          <p:nvPr/>
        </p:nvGrpSpPr>
        <p:grpSpPr>
          <a:xfrm flipH="1">
            <a:off x="7409052" y="1065327"/>
            <a:ext cx="836359" cy="631594"/>
            <a:chOff x="7409052" y="1065327"/>
            <a:chExt cx="836359" cy="631594"/>
          </a:xfrm>
        </p:grpSpPr>
        <p:sp>
          <p:nvSpPr>
            <p:cNvPr id="32154" name="Google Shape;32154;p44"/>
            <p:cNvSpPr/>
            <p:nvPr/>
          </p:nvSpPr>
          <p:spPr>
            <a:xfrm rot="1478459">
              <a:off x="7810580" y="1275835"/>
              <a:ext cx="377211" cy="358786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5" name="Google Shape;32155;p44"/>
            <p:cNvSpPr/>
            <p:nvPr/>
          </p:nvSpPr>
          <p:spPr>
            <a:xfrm rot="1478381">
              <a:off x="7440196" y="1179245"/>
              <a:ext cx="203888" cy="19392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6" name="Google Shape;32156;p44"/>
            <p:cNvSpPr/>
            <p:nvPr/>
          </p:nvSpPr>
          <p:spPr>
            <a:xfrm rot="5768331">
              <a:off x="7816360" y="1077689"/>
              <a:ext cx="170718" cy="16237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57" name="Google Shape;32157;p44"/>
          <p:cNvGrpSpPr/>
          <p:nvPr/>
        </p:nvGrpSpPr>
        <p:grpSpPr>
          <a:xfrm>
            <a:off x="1155227" y="3538602"/>
            <a:ext cx="836359" cy="631594"/>
            <a:chOff x="1155227" y="3538602"/>
            <a:chExt cx="836359" cy="631594"/>
          </a:xfrm>
        </p:grpSpPr>
        <p:sp>
          <p:nvSpPr>
            <p:cNvPr id="32158" name="Google Shape;32158;p44"/>
            <p:cNvSpPr/>
            <p:nvPr/>
          </p:nvSpPr>
          <p:spPr>
            <a:xfrm rot="1478459">
              <a:off x="1556755" y="3749110"/>
              <a:ext cx="377211" cy="358786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9" name="Google Shape;32159;p44"/>
            <p:cNvSpPr/>
            <p:nvPr/>
          </p:nvSpPr>
          <p:spPr>
            <a:xfrm rot="1478381">
              <a:off x="1186371" y="3652520"/>
              <a:ext cx="203888" cy="19392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0" name="Google Shape;32160;p44"/>
            <p:cNvSpPr/>
            <p:nvPr/>
          </p:nvSpPr>
          <p:spPr>
            <a:xfrm rot="5768331">
              <a:off x="1562535" y="3550964"/>
              <a:ext cx="170718" cy="16237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61" name="Google Shape;32161;p44"/>
          <p:cNvGrpSpPr/>
          <p:nvPr/>
        </p:nvGrpSpPr>
        <p:grpSpPr>
          <a:xfrm rot="-5269723">
            <a:off x="5616898" y="1481835"/>
            <a:ext cx="1513166" cy="1389366"/>
            <a:chOff x="5719575" y="4391050"/>
            <a:chExt cx="664300" cy="609950"/>
          </a:xfrm>
        </p:grpSpPr>
        <p:sp>
          <p:nvSpPr>
            <p:cNvPr id="32162" name="Google Shape;32162;p44"/>
            <p:cNvSpPr/>
            <p:nvPr/>
          </p:nvSpPr>
          <p:spPr>
            <a:xfrm>
              <a:off x="6009275" y="4391050"/>
              <a:ext cx="227950" cy="375025"/>
            </a:xfrm>
            <a:custGeom>
              <a:avLst/>
              <a:gdLst/>
              <a:ahLst/>
              <a:cxnLst/>
              <a:rect l="l" t="t" r="r" b="b"/>
              <a:pathLst>
                <a:path w="9118" h="15001" extrusionOk="0">
                  <a:moveTo>
                    <a:pt x="8671" y="0"/>
                  </a:moveTo>
                  <a:cubicBezTo>
                    <a:pt x="8372" y="0"/>
                    <a:pt x="8080" y="154"/>
                    <a:pt x="7916" y="430"/>
                  </a:cubicBezTo>
                  <a:lnTo>
                    <a:pt x="1" y="13789"/>
                  </a:lnTo>
                  <a:lnTo>
                    <a:pt x="2044" y="15001"/>
                  </a:lnTo>
                  <a:lnTo>
                    <a:pt x="9118" y="124"/>
                  </a:lnTo>
                  <a:cubicBezTo>
                    <a:pt x="8977" y="40"/>
                    <a:pt x="8823" y="0"/>
                    <a:pt x="867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3" name="Google Shape;32163;p44"/>
            <p:cNvSpPr/>
            <p:nvPr/>
          </p:nvSpPr>
          <p:spPr>
            <a:xfrm>
              <a:off x="5897700" y="4735775"/>
              <a:ext cx="201350" cy="265225"/>
            </a:xfrm>
            <a:custGeom>
              <a:avLst/>
              <a:gdLst/>
              <a:ahLst/>
              <a:cxnLst/>
              <a:rect l="l" t="t" r="r" b="b"/>
              <a:pathLst>
                <a:path w="8054" h="10609" extrusionOk="0">
                  <a:moveTo>
                    <a:pt x="5041" y="3271"/>
                  </a:moveTo>
                  <a:cubicBezTo>
                    <a:pt x="5296" y="3271"/>
                    <a:pt x="5534" y="3329"/>
                    <a:pt x="5743" y="3453"/>
                  </a:cubicBezTo>
                  <a:cubicBezTo>
                    <a:pt x="6716" y="4028"/>
                    <a:pt x="6751" y="5840"/>
                    <a:pt x="5821" y="7412"/>
                  </a:cubicBezTo>
                  <a:cubicBezTo>
                    <a:pt x="5091" y="8644"/>
                    <a:pt x="3942" y="9426"/>
                    <a:pt x="3012" y="9426"/>
                  </a:cubicBezTo>
                  <a:cubicBezTo>
                    <a:pt x="2757" y="9426"/>
                    <a:pt x="2519" y="9368"/>
                    <a:pt x="2310" y="9244"/>
                  </a:cubicBezTo>
                  <a:cubicBezTo>
                    <a:pt x="1337" y="8668"/>
                    <a:pt x="1301" y="6854"/>
                    <a:pt x="2232" y="5285"/>
                  </a:cubicBezTo>
                  <a:cubicBezTo>
                    <a:pt x="2963" y="4053"/>
                    <a:pt x="4111" y="3271"/>
                    <a:pt x="5041" y="3271"/>
                  </a:cubicBezTo>
                  <a:close/>
                  <a:moveTo>
                    <a:pt x="4464" y="0"/>
                  </a:moveTo>
                  <a:lnTo>
                    <a:pt x="2574" y="3190"/>
                  </a:lnTo>
                  <a:lnTo>
                    <a:pt x="2576" y="3190"/>
                  </a:lnTo>
                  <a:cubicBezTo>
                    <a:pt x="2105" y="3604"/>
                    <a:pt x="1669" y="4122"/>
                    <a:pt x="1307" y="4735"/>
                  </a:cubicBezTo>
                  <a:cubicBezTo>
                    <a:pt x="0" y="6940"/>
                    <a:pt x="171" y="9376"/>
                    <a:pt x="1698" y="10279"/>
                  </a:cubicBezTo>
                  <a:cubicBezTo>
                    <a:pt x="2075" y="10502"/>
                    <a:pt x="2494" y="10608"/>
                    <a:pt x="2931" y="10608"/>
                  </a:cubicBezTo>
                  <a:cubicBezTo>
                    <a:pt x="4264" y="10608"/>
                    <a:pt x="5765" y="9621"/>
                    <a:pt x="6749" y="7960"/>
                  </a:cubicBezTo>
                  <a:cubicBezTo>
                    <a:pt x="8054" y="5756"/>
                    <a:pt x="7882" y="3321"/>
                    <a:pt x="6356" y="2416"/>
                  </a:cubicBezTo>
                  <a:cubicBezTo>
                    <a:pt x="6213" y="2331"/>
                    <a:pt x="6064" y="2270"/>
                    <a:pt x="5911" y="2218"/>
                  </a:cubicBezTo>
                  <a:lnTo>
                    <a:pt x="6507" y="1212"/>
                  </a:lnTo>
                  <a:lnTo>
                    <a:pt x="4464" y="0"/>
                  </a:ln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4" name="Google Shape;32164;p44"/>
            <p:cNvSpPr/>
            <p:nvPr/>
          </p:nvSpPr>
          <p:spPr>
            <a:xfrm>
              <a:off x="5719575" y="4618150"/>
              <a:ext cx="280200" cy="167775"/>
            </a:xfrm>
            <a:custGeom>
              <a:avLst/>
              <a:gdLst/>
              <a:ahLst/>
              <a:cxnLst/>
              <a:rect l="l" t="t" r="r" b="b"/>
              <a:pathLst>
                <a:path w="11208" h="6711" extrusionOk="0">
                  <a:moveTo>
                    <a:pt x="5825" y="1105"/>
                  </a:moveTo>
                  <a:cubicBezTo>
                    <a:pt x="6921" y="1105"/>
                    <a:pt x="7825" y="1521"/>
                    <a:pt x="8078" y="2250"/>
                  </a:cubicBezTo>
                  <a:cubicBezTo>
                    <a:pt x="8452" y="3317"/>
                    <a:pt x="7311" y="4726"/>
                    <a:pt x="5585" y="5326"/>
                  </a:cubicBezTo>
                  <a:cubicBezTo>
                    <a:pt x="5038" y="5517"/>
                    <a:pt x="4485" y="5607"/>
                    <a:pt x="3975" y="5607"/>
                  </a:cubicBezTo>
                  <a:cubicBezTo>
                    <a:pt x="2879" y="5607"/>
                    <a:pt x="1974" y="5191"/>
                    <a:pt x="1720" y="4462"/>
                  </a:cubicBezTo>
                  <a:cubicBezTo>
                    <a:pt x="1348" y="3394"/>
                    <a:pt x="2491" y="1985"/>
                    <a:pt x="4214" y="1386"/>
                  </a:cubicBezTo>
                  <a:cubicBezTo>
                    <a:pt x="4762" y="1196"/>
                    <a:pt x="5314" y="1105"/>
                    <a:pt x="5825" y="1105"/>
                  </a:cubicBezTo>
                  <a:close/>
                  <a:moveTo>
                    <a:pt x="5946" y="0"/>
                  </a:moveTo>
                  <a:cubicBezTo>
                    <a:pt x="5287" y="0"/>
                    <a:pt x="4577" y="119"/>
                    <a:pt x="3861" y="368"/>
                  </a:cubicBezTo>
                  <a:cubicBezTo>
                    <a:pt x="1440" y="1211"/>
                    <a:pt x="1" y="3182"/>
                    <a:pt x="585" y="4857"/>
                  </a:cubicBezTo>
                  <a:cubicBezTo>
                    <a:pt x="995" y="6037"/>
                    <a:pt x="2284" y="6710"/>
                    <a:pt x="3856" y="6710"/>
                  </a:cubicBezTo>
                  <a:cubicBezTo>
                    <a:pt x="4515" y="6710"/>
                    <a:pt x="5225" y="6592"/>
                    <a:pt x="5940" y="6342"/>
                  </a:cubicBezTo>
                  <a:cubicBezTo>
                    <a:pt x="6613" y="6109"/>
                    <a:pt x="7208" y="5785"/>
                    <a:pt x="7706" y="5407"/>
                  </a:cubicBezTo>
                  <a:lnTo>
                    <a:pt x="11207" y="4189"/>
                  </a:lnTo>
                  <a:lnTo>
                    <a:pt x="10427" y="1944"/>
                  </a:lnTo>
                  <a:lnTo>
                    <a:pt x="9322" y="2328"/>
                  </a:lnTo>
                  <a:cubicBezTo>
                    <a:pt x="9302" y="2168"/>
                    <a:pt x="9271" y="2010"/>
                    <a:pt x="9217" y="1853"/>
                  </a:cubicBezTo>
                  <a:cubicBezTo>
                    <a:pt x="8807" y="673"/>
                    <a:pt x="7518" y="0"/>
                    <a:pt x="5946" y="0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5" name="Google Shape;32165;p44"/>
            <p:cNvSpPr/>
            <p:nvPr/>
          </p:nvSpPr>
          <p:spPr>
            <a:xfrm>
              <a:off x="5980200" y="4567425"/>
              <a:ext cx="403675" cy="155475"/>
            </a:xfrm>
            <a:custGeom>
              <a:avLst/>
              <a:gdLst/>
              <a:ahLst/>
              <a:cxnLst/>
              <a:rect l="l" t="t" r="r" b="b"/>
              <a:pathLst>
                <a:path w="16147" h="6219" extrusionOk="0">
                  <a:moveTo>
                    <a:pt x="15987" y="0"/>
                  </a:moveTo>
                  <a:lnTo>
                    <a:pt x="1" y="3976"/>
                  </a:lnTo>
                  <a:lnTo>
                    <a:pt x="782" y="6219"/>
                  </a:lnTo>
                  <a:lnTo>
                    <a:pt x="15447" y="1116"/>
                  </a:lnTo>
                  <a:cubicBezTo>
                    <a:pt x="15905" y="956"/>
                    <a:pt x="16147" y="457"/>
                    <a:pt x="1598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6" name="Google Shape;32166;p44"/>
            <p:cNvSpPr/>
            <p:nvPr/>
          </p:nvSpPr>
          <p:spPr>
            <a:xfrm>
              <a:off x="6064675" y="4662675"/>
              <a:ext cx="23050" cy="20175"/>
            </a:xfrm>
            <a:custGeom>
              <a:avLst/>
              <a:gdLst/>
              <a:ahLst/>
              <a:cxnLst/>
              <a:rect l="l" t="t" r="r" b="b"/>
              <a:pathLst>
                <a:path w="922" h="807" extrusionOk="0">
                  <a:moveTo>
                    <a:pt x="461" y="1"/>
                  </a:moveTo>
                  <a:cubicBezTo>
                    <a:pt x="392" y="1"/>
                    <a:pt x="323" y="18"/>
                    <a:pt x="259" y="55"/>
                  </a:cubicBezTo>
                  <a:cubicBezTo>
                    <a:pt x="67" y="167"/>
                    <a:pt x="1" y="413"/>
                    <a:pt x="113" y="605"/>
                  </a:cubicBezTo>
                  <a:cubicBezTo>
                    <a:pt x="187" y="734"/>
                    <a:pt x="322" y="807"/>
                    <a:pt x="461" y="807"/>
                  </a:cubicBezTo>
                  <a:cubicBezTo>
                    <a:pt x="530" y="807"/>
                    <a:pt x="599" y="789"/>
                    <a:pt x="663" y="752"/>
                  </a:cubicBezTo>
                  <a:cubicBezTo>
                    <a:pt x="855" y="640"/>
                    <a:pt x="921" y="394"/>
                    <a:pt x="809" y="202"/>
                  </a:cubicBezTo>
                  <a:cubicBezTo>
                    <a:pt x="734" y="72"/>
                    <a:pt x="600" y="1"/>
                    <a:pt x="461" y="1"/>
                  </a:cubicBezTo>
                  <a:close/>
                </a:path>
              </a:pathLst>
            </a:custGeom>
            <a:solidFill>
              <a:srgbClr val="FFE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67" name="Google Shape;32167;p44"/>
          <p:cNvGrpSpPr/>
          <p:nvPr/>
        </p:nvGrpSpPr>
        <p:grpSpPr>
          <a:xfrm rot="-1100601">
            <a:off x="1353994" y="949292"/>
            <a:ext cx="752290" cy="391542"/>
            <a:chOff x="5150950" y="1689975"/>
            <a:chExt cx="342625" cy="178325"/>
          </a:xfrm>
        </p:grpSpPr>
        <p:sp>
          <p:nvSpPr>
            <p:cNvPr id="32168" name="Google Shape;32168;p44"/>
            <p:cNvSpPr/>
            <p:nvPr/>
          </p:nvSpPr>
          <p:spPr>
            <a:xfrm>
              <a:off x="5150950" y="1692950"/>
              <a:ext cx="255100" cy="175350"/>
            </a:xfrm>
            <a:custGeom>
              <a:avLst/>
              <a:gdLst/>
              <a:ahLst/>
              <a:cxnLst/>
              <a:rect l="l" t="t" r="r" b="b"/>
              <a:pathLst>
                <a:path w="10204" h="7014" extrusionOk="0">
                  <a:moveTo>
                    <a:pt x="9911" y="1"/>
                  </a:moveTo>
                  <a:lnTo>
                    <a:pt x="832" y="401"/>
                  </a:lnTo>
                  <a:cubicBezTo>
                    <a:pt x="362" y="421"/>
                    <a:pt x="0" y="817"/>
                    <a:pt x="21" y="1286"/>
                  </a:cubicBezTo>
                  <a:lnTo>
                    <a:pt x="238" y="6201"/>
                  </a:lnTo>
                  <a:cubicBezTo>
                    <a:pt x="258" y="6657"/>
                    <a:pt x="633" y="7013"/>
                    <a:pt x="1085" y="7013"/>
                  </a:cubicBezTo>
                  <a:cubicBezTo>
                    <a:pt x="1098" y="7013"/>
                    <a:pt x="1111" y="7013"/>
                    <a:pt x="1123" y="7012"/>
                  </a:cubicBezTo>
                  <a:lnTo>
                    <a:pt x="10203" y="6612"/>
                  </a:lnTo>
                  <a:lnTo>
                    <a:pt x="9911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9" name="Google Shape;32169;p44"/>
            <p:cNvSpPr/>
            <p:nvPr/>
          </p:nvSpPr>
          <p:spPr>
            <a:xfrm>
              <a:off x="5398725" y="1689975"/>
              <a:ext cx="94850" cy="168300"/>
            </a:xfrm>
            <a:custGeom>
              <a:avLst/>
              <a:gdLst/>
              <a:ahLst/>
              <a:cxnLst/>
              <a:rect l="l" t="t" r="r" b="b"/>
              <a:pathLst>
                <a:path w="3794" h="6732" extrusionOk="0">
                  <a:moveTo>
                    <a:pt x="2708" y="1"/>
                  </a:moveTo>
                  <a:cubicBezTo>
                    <a:pt x="2695" y="1"/>
                    <a:pt x="2683" y="1"/>
                    <a:pt x="2670" y="1"/>
                  </a:cubicBezTo>
                  <a:lnTo>
                    <a:pt x="0" y="120"/>
                  </a:lnTo>
                  <a:lnTo>
                    <a:pt x="292" y="6731"/>
                  </a:lnTo>
                  <a:lnTo>
                    <a:pt x="2962" y="6613"/>
                  </a:lnTo>
                  <a:cubicBezTo>
                    <a:pt x="3432" y="6592"/>
                    <a:pt x="3794" y="6197"/>
                    <a:pt x="3773" y="5728"/>
                  </a:cubicBezTo>
                  <a:lnTo>
                    <a:pt x="3556" y="813"/>
                  </a:lnTo>
                  <a:cubicBezTo>
                    <a:pt x="3536" y="358"/>
                    <a:pt x="3161" y="1"/>
                    <a:pt x="2708" y="1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70" name="Google Shape;32170;p44"/>
          <p:cNvGrpSpPr/>
          <p:nvPr/>
        </p:nvGrpSpPr>
        <p:grpSpPr>
          <a:xfrm rot="-632343">
            <a:off x="6560389" y="2589087"/>
            <a:ext cx="1604076" cy="1646977"/>
            <a:chOff x="5533067" y="1449282"/>
            <a:chExt cx="1604126" cy="1647028"/>
          </a:xfrm>
        </p:grpSpPr>
        <p:grpSp>
          <p:nvGrpSpPr>
            <p:cNvPr id="32171" name="Google Shape;32171;p44"/>
            <p:cNvGrpSpPr/>
            <p:nvPr/>
          </p:nvGrpSpPr>
          <p:grpSpPr>
            <a:xfrm rot="5877305">
              <a:off x="6009112" y="2366932"/>
              <a:ext cx="183954" cy="1121376"/>
              <a:chOff x="3308850" y="3179625"/>
              <a:chExt cx="183950" cy="1121350"/>
            </a:xfrm>
          </p:grpSpPr>
          <p:sp>
            <p:nvSpPr>
              <p:cNvPr id="32172" name="Google Shape;32172;p44"/>
              <p:cNvSpPr/>
              <p:nvPr/>
            </p:nvSpPr>
            <p:spPr>
              <a:xfrm>
                <a:off x="3308850" y="3179625"/>
                <a:ext cx="183950" cy="918600"/>
              </a:xfrm>
              <a:custGeom>
                <a:avLst/>
                <a:gdLst/>
                <a:ahLst/>
                <a:cxnLst/>
                <a:rect l="l" t="t" r="r" b="b"/>
                <a:pathLst>
                  <a:path w="7358" h="36744" extrusionOk="0">
                    <a:moveTo>
                      <a:pt x="1" y="0"/>
                    </a:moveTo>
                    <a:lnTo>
                      <a:pt x="1" y="36744"/>
                    </a:lnTo>
                    <a:lnTo>
                      <a:pt x="7358" y="36744"/>
                    </a:lnTo>
                    <a:lnTo>
                      <a:pt x="7358" y="0"/>
                    </a:lnTo>
                    <a:close/>
                  </a:path>
                </a:pathLst>
              </a:custGeom>
              <a:solidFill>
                <a:srgbClr val="FFE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3" name="Google Shape;32173;p44"/>
              <p:cNvSpPr/>
              <p:nvPr/>
            </p:nvSpPr>
            <p:spPr>
              <a:xfrm>
                <a:off x="3308900" y="4098200"/>
                <a:ext cx="183900" cy="20277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8111" extrusionOk="0">
                    <a:moveTo>
                      <a:pt x="1" y="1"/>
                    </a:moveTo>
                    <a:lnTo>
                      <a:pt x="3678" y="8111"/>
                    </a:lnTo>
                    <a:lnTo>
                      <a:pt x="7356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4" name="Google Shape;32174;p44"/>
              <p:cNvSpPr/>
              <p:nvPr/>
            </p:nvSpPr>
            <p:spPr>
              <a:xfrm>
                <a:off x="3354850" y="4199575"/>
                <a:ext cx="92025" cy="101400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4056" extrusionOk="0">
                    <a:moveTo>
                      <a:pt x="1" y="1"/>
                    </a:moveTo>
                    <a:lnTo>
                      <a:pt x="1840" y="4056"/>
                    </a:lnTo>
                    <a:lnTo>
                      <a:pt x="3680" y="1"/>
                    </a:lnTo>
                    <a:close/>
                  </a:path>
                </a:pathLst>
              </a:custGeom>
              <a:solidFill>
                <a:srgbClr val="FFE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5" name="Google Shape;32175;p44"/>
              <p:cNvSpPr/>
              <p:nvPr/>
            </p:nvSpPr>
            <p:spPr>
              <a:xfrm>
                <a:off x="3360750" y="3179625"/>
                <a:ext cx="83825" cy="918600"/>
              </a:xfrm>
              <a:custGeom>
                <a:avLst/>
                <a:gdLst/>
                <a:ahLst/>
                <a:cxnLst/>
                <a:rect l="l" t="t" r="r" b="b"/>
                <a:pathLst>
                  <a:path w="3353" h="36744" extrusionOk="0">
                    <a:moveTo>
                      <a:pt x="0" y="0"/>
                    </a:moveTo>
                    <a:lnTo>
                      <a:pt x="0" y="36744"/>
                    </a:lnTo>
                    <a:lnTo>
                      <a:pt x="3353" y="36744"/>
                    </a:lnTo>
                    <a:lnTo>
                      <a:pt x="3353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76" name="Google Shape;32176;p44"/>
            <p:cNvGrpSpPr/>
            <p:nvPr/>
          </p:nvGrpSpPr>
          <p:grpSpPr>
            <a:xfrm rot="10551238">
              <a:off x="6912944" y="1454465"/>
              <a:ext cx="183953" cy="1121369"/>
              <a:chOff x="3017325" y="3179625"/>
              <a:chExt cx="183950" cy="1121350"/>
            </a:xfrm>
          </p:grpSpPr>
          <p:sp>
            <p:nvSpPr>
              <p:cNvPr id="32177" name="Google Shape;32177;p44"/>
              <p:cNvSpPr/>
              <p:nvPr/>
            </p:nvSpPr>
            <p:spPr>
              <a:xfrm>
                <a:off x="3017325" y="3179625"/>
                <a:ext cx="183950" cy="918600"/>
              </a:xfrm>
              <a:custGeom>
                <a:avLst/>
                <a:gdLst/>
                <a:ahLst/>
                <a:cxnLst/>
                <a:rect l="l" t="t" r="r" b="b"/>
                <a:pathLst>
                  <a:path w="7358" h="36744" extrusionOk="0">
                    <a:moveTo>
                      <a:pt x="1" y="0"/>
                    </a:moveTo>
                    <a:lnTo>
                      <a:pt x="1" y="36744"/>
                    </a:lnTo>
                    <a:lnTo>
                      <a:pt x="7357" y="36744"/>
                    </a:lnTo>
                    <a:lnTo>
                      <a:pt x="7358" y="0"/>
                    </a:lnTo>
                    <a:close/>
                  </a:path>
                </a:pathLst>
              </a:custGeom>
              <a:solidFill>
                <a:srgbClr val="655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8" name="Google Shape;32178;p44"/>
              <p:cNvSpPr/>
              <p:nvPr/>
            </p:nvSpPr>
            <p:spPr>
              <a:xfrm>
                <a:off x="3017350" y="4098200"/>
                <a:ext cx="183925" cy="202775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8111" extrusionOk="0">
                    <a:moveTo>
                      <a:pt x="1" y="1"/>
                    </a:moveTo>
                    <a:lnTo>
                      <a:pt x="3678" y="8111"/>
                    </a:lnTo>
                    <a:lnTo>
                      <a:pt x="7357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9" name="Google Shape;32179;p44"/>
              <p:cNvSpPr/>
              <p:nvPr/>
            </p:nvSpPr>
            <p:spPr>
              <a:xfrm>
                <a:off x="3063300" y="4199575"/>
                <a:ext cx="92025" cy="101400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4056" extrusionOk="0">
                    <a:moveTo>
                      <a:pt x="0" y="1"/>
                    </a:moveTo>
                    <a:lnTo>
                      <a:pt x="1840" y="4056"/>
                    </a:lnTo>
                    <a:lnTo>
                      <a:pt x="3680" y="1"/>
                    </a:lnTo>
                    <a:close/>
                  </a:path>
                </a:pathLst>
              </a:custGeom>
              <a:solidFill>
                <a:srgbClr val="655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0" name="Google Shape;32180;p44"/>
              <p:cNvSpPr/>
              <p:nvPr/>
            </p:nvSpPr>
            <p:spPr>
              <a:xfrm>
                <a:off x="3069150" y="3179625"/>
                <a:ext cx="83850" cy="918575"/>
              </a:xfrm>
              <a:custGeom>
                <a:avLst/>
                <a:gdLst/>
                <a:ahLst/>
                <a:cxnLst/>
                <a:rect l="l" t="t" r="r" b="b"/>
                <a:pathLst>
                  <a:path w="3354" h="36743" extrusionOk="0">
                    <a:moveTo>
                      <a:pt x="1" y="0"/>
                    </a:moveTo>
                    <a:lnTo>
                      <a:pt x="1" y="36743"/>
                    </a:lnTo>
                    <a:lnTo>
                      <a:pt x="3354" y="36743"/>
                    </a:lnTo>
                    <a:lnTo>
                      <a:pt x="3354" y="0"/>
                    </a:lnTo>
                    <a:close/>
                  </a:path>
                </a:pathLst>
              </a:custGeom>
              <a:solidFill>
                <a:srgbClr val="CCCC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81" name="Google Shape;32181;p44"/>
            <p:cNvGrpSpPr/>
            <p:nvPr/>
          </p:nvGrpSpPr>
          <p:grpSpPr>
            <a:xfrm rot="8580931">
              <a:off x="6428590" y="1649307"/>
              <a:ext cx="183950" cy="1121352"/>
              <a:chOff x="2725775" y="3179625"/>
              <a:chExt cx="183950" cy="1121350"/>
            </a:xfrm>
          </p:grpSpPr>
          <p:sp>
            <p:nvSpPr>
              <p:cNvPr id="32182" name="Google Shape;32182;p44"/>
              <p:cNvSpPr/>
              <p:nvPr/>
            </p:nvSpPr>
            <p:spPr>
              <a:xfrm>
                <a:off x="2725775" y="3179625"/>
                <a:ext cx="183950" cy="918600"/>
              </a:xfrm>
              <a:custGeom>
                <a:avLst/>
                <a:gdLst/>
                <a:ahLst/>
                <a:cxnLst/>
                <a:rect l="l" t="t" r="r" b="b"/>
                <a:pathLst>
                  <a:path w="7358" h="36744" extrusionOk="0">
                    <a:moveTo>
                      <a:pt x="0" y="0"/>
                    </a:moveTo>
                    <a:lnTo>
                      <a:pt x="0" y="36744"/>
                    </a:lnTo>
                    <a:lnTo>
                      <a:pt x="7358" y="36744"/>
                    </a:lnTo>
                    <a:lnTo>
                      <a:pt x="7358" y="0"/>
                    </a:lnTo>
                    <a:close/>
                  </a:path>
                </a:pathLst>
              </a:custGeom>
              <a:solidFill>
                <a:srgbClr val="F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3" name="Google Shape;32183;p44"/>
              <p:cNvSpPr/>
              <p:nvPr/>
            </p:nvSpPr>
            <p:spPr>
              <a:xfrm>
                <a:off x="2725800" y="4098200"/>
                <a:ext cx="183925" cy="202775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8111" extrusionOk="0">
                    <a:moveTo>
                      <a:pt x="0" y="1"/>
                    </a:moveTo>
                    <a:lnTo>
                      <a:pt x="3678" y="8111"/>
                    </a:lnTo>
                    <a:lnTo>
                      <a:pt x="7357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4" name="Google Shape;32184;p44"/>
              <p:cNvSpPr/>
              <p:nvPr/>
            </p:nvSpPr>
            <p:spPr>
              <a:xfrm>
                <a:off x="2771775" y="4199575"/>
                <a:ext cx="91975" cy="10140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4056" extrusionOk="0">
                    <a:moveTo>
                      <a:pt x="0" y="1"/>
                    </a:moveTo>
                    <a:lnTo>
                      <a:pt x="1839" y="4056"/>
                    </a:lnTo>
                    <a:lnTo>
                      <a:pt x="3679" y="1"/>
                    </a:lnTo>
                    <a:close/>
                  </a:path>
                </a:pathLst>
              </a:custGeom>
              <a:solidFill>
                <a:srgbClr val="F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5" name="Google Shape;32185;p44"/>
              <p:cNvSpPr/>
              <p:nvPr/>
            </p:nvSpPr>
            <p:spPr>
              <a:xfrm>
                <a:off x="2777650" y="3179625"/>
                <a:ext cx="83825" cy="918575"/>
              </a:xfrm>
              <a:custGeom>
                <a:avLst/>
                <a:gdLst/>
                <a:ahLst/>
                <a:cxnLst/>
                <a:rect l="l" t="t" r="r" b="b"/>
                <a:pathLst>
                  <a:path w="3353" h="36743" extrusionOk="0">
                    <a:moveTo>
                      <a:pt x="1" y="0"/>
                    </a:moveTo>
                    <a:lnTo>
                      <a:pt x="1" y="36743"/>
                    </a:lnTo>
                    <a:lnTo>
                      <a:pt x="3352" y="36743"/>
                    </a:lnTo>
                    <a:lnTo>
                      <a:pt x="3352" y="0"/>
                    </a:lnTo>
                    <a:close/>
                  </a:path>
                </a:pathLst>
              </a:custGeom>
              <a:solidFill>
                <a:srgbClr val="FBDA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86" name="Google Shape;32186;p44"/>
            <p:cNvGrpSpPr/>
            <p:nvPr/>
          </p:nvGrpSpPr>
          <p:grpSpPr>
            <a:xfrm rot="7083497">
              <a:off x="6111642" y="1968920"/>
              <a:ext cx="177432" cy="1165093"/>
              <a:chOff x="2120625" y="2867100"/>
              <a:chExt cx="219975" cy="1444450"/>
            </a:xfrm>
          </p:grpSpPr>
          <p:sp>
            <p:nvSpPr>
              <p:cNvPr id="32187" name="Google Shape;32187;p44"/>
              <p:cNvSpPr/>
              <p:nvPr/>
            </p:nvSpPr>
            <p:spPr>
              <a:xfrm>
                <a:off x="2149925" y="4099575"/>
                <a:ext cx="190675" cy="211975"/>
              </a:xfrm>
              <a:custGeom>
                <a:avLst/>
                <a:gdLst/>
                <a:ahLst/>
                <a:cxnLst/>
                <a:rect l="l" t="t" r="r" b="b"/>
                <a:pathLst>
                  <a:path w="7627" h="8479" extrusionOk="0">
                    <a:moveTo>
                      <a:pt x="7627" y="0"/>
                    </a:moveTo>
                    <a:lnTo>
                      <a:pt x="0" y="139"/>
                    </a:lnTo>
                    <a:lnTo>
                      <a:pt x="3966" y="8478"/>
                    </a:lnTo>
                    <a:lnTo>
                      <a:pt x="7627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8" name="Google Shape;32188;p44"/>
              <p:cNvSpPr/>
              <p:nvPr/>
            </p:nvSpPr>
            <p:spPr>
              <a:xfrm>
                <a:off x="2199500" y="4205575"/>
                <a:ext cx="9535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3814" h="4239" extrusionOk="0">
                    <a:moveTo>
                      <a:pt x="3813" y="0"/>
                    </a:moveTo>
                    <a:lnTo>
                      <a:pt x="1" y="69"/>
                    </a:lnTo>
                    <a:lnTo>
                      <a:pt x="1983" y="4238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rgbClr val="9D8A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9" name="Google Shape;32189;p44"/>
              <p:cNvSpPr/>
              <p:nvPr/>
            </p:nvSpPr>
            <p:spPr>
              <a:xfrm>
                <a:off x="2124175" y="3075275"/>
                <a:ext cx="216425" cy="1028375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41135" extrusionOk="0">
                    <a:moveTo>
                      <a:pt x="7647" y="0"/>
                    </a:moveTo>
                    <a:lnTo>
                      <a:pt x="3826" y="81"/>
                    </a:lnTo>
                    <a:lnTo>
                      <a:pt x="1" y="163"/>
                    </a:lnTo>
                    <a:lnTo>
                      <a:pt x="1012" y="41135"/>
                    </a:lnTo>
                    <a:lnTo>
                      <a:pt x="4831" y="41053"/>
                    </a:lnTo>
                    <a:lnTo>
                      <a:pt x="8657" y="40972"/>
                    </a:lnTo>
                    <a:lnTo>
                      <a:pt x="7647" y="0"/>
                    </a:lnTo>
                    <a:close/>
                  </a:path>
                </a:pathLst>
              </a:custGeom>
              <a:solidFill>
                <a:srgbClr val="9D8A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0" name="Google Shape;32190;p44"/>
              <p:cNvSpPr/>
              <p:nvPr/>
            </p:nvSpPr>
            <p:spPr>
              <a:xfrm>
                <a:off x="2122475" y="2995475"/>
                <a:ext cx="192825" cy="83800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3352" extrusionOk="0">
                    <a:moveTo>
                      <a:pt x="7645" y="1"/>
                    </a:moveTo>
                    <a:lnTo>
                      <a:pt x="1" y="162"/>
                    </a:lnTo>
                    <a:lnTo>
                      <a:pt x="68" y="3352"/>
                    </a:lnTo>
                    <a:lnTo>
                      <a:pt x="7713" y="3190"/>
                    </a:lnTo>
                    <a:lnTo>
                      <a:pt x="7645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1" name="Google Shape;32191;p44"/>
              <p:cNvSpPr/>
              <p:nvPr/>
            </p:nvSpPr>
            <p:spPr>
              <a:xfrm>
                <a:off x="2120625" y="2867100"/>
                <a:ext cx="193000" cy="132475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5299" extrusionOk="0">
                    <a:moveTo>
                      <a:pt x="5902" y="1"/>
                    </a:moveTo>
                    <a:cubicBezTo>
                      <a:pt x="5889" y="1"/>
                      <a:pt x="5876" y="1"/>
                      <a:pt x="5864" y="1"/>
                    </a:cubicBezTo>
                    <a:lnTo>
                      <a:pt x="1732" y="89"/>
                    </a:lnTo>
                    <a:cubicBezTo>
                      <a:pt x="767" y="109"/>
                      <a:pt x="1" y="907"/>
                      <a:pt x="21" y="1872"/>
                    </a:cubicBezTo>
                    <a:lnTo>
                      <a:pt x="93" y="5298"/>
                    </a:lnTo>
                    <a:lnTo>
                      <a:pt x="7720" y="5138"/>
                    </a:lnTo>
                    <a:lnTo>
                      <a:pt x="7648" y="1711"/>
                    </a:lnTo>
                    <a:cubicBezTo>
                      <a:pt x="7628" y="759"/>
                      <a:pt x="6850" y="1"/>
                      <a:pt x="5902" y="1"/>
                    </a:cubicBezTo>
                    <a:close/>
                  </a:path>
                </a:pathLst>
              </a:custGeom>
              <a:solidFill>
                <a:srgbClr val="F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192" name="Google Shape;32192;p44"/>
          <p:cNvGrpSpPr/>
          <p:nvPr/>
        </p:nvGrpSpPr>
        <p:grpSpPr>
          <a:xfrm rot="-10673116">
            <a:off x="6993824" y="4379393"/>
            <a:ext cx="582639" cy="665762"/>
            <a:chOff x="2398650" y="2129325"/>
            <a:chExt cx="582650" cy="665775"/>
          </a:xfrm>
        </p:grpSpPr>
        <p:sp>
          <p:nvSpPr>
            <p:cNvPr id="32193" name="Google Shape;32193;p44"/>
            <p:cNvSpPr/>
            <p:nvPr/>
          </p:nvSpPr>
          <p:spPr>
            <a:xfrm>
              <a:off x="2398650" y="2303525"/>
              <a:ext cx="538050" cy="431275"/>
            </a:xfrm>
            <a:custGeom>
              <a:avLst/>
              <a:gdLst/>
              <a:ahLst/>
              <a:cxnLst/>
              <a:rect l="l" t="t" r="r" b="b"/>
              <a:pathLst>
                <a:path w="21522" h="17251" extrusionOk="0">
                  <a:moveTo>
                    <a:pt x="16663" y="0"/>
                  </a:moveTo>
                  <a:cubicBezTo>
                    <a:pt x="16222" y="0"/>
                    <a:pt x="15772" y="99"/>
                    <a:pt x="15344" y="310"/>
                  </a:cubicBezTo>
                  <a:lnTo>
                    <a:pt x="2185" y="6798"/>
                  </a:lnTo>
                  <a:cubicBezTo>
                    <a:pt x="526" y="7616"/>
                    <a:pt x="1" y="9729"/>
                    <a:pt x="1083" y="11228"/>
                  </a:cubicBezTo>
                  <a:lnTo>
                    <a:pt x="5431" y="17251"/>
                  </a:lnTo>
                  <a:lnTo>
                    <a:pt x="21521" y="9318"/>
                  </a:lnTo>
                  <a:lnTo>
                    <a:pt x="19546" y="2192"/>
                  </a:lnTo>
                  <a:cubicBezTo>
                    <a:pt x="19172" y="846"/>
                    <a:pt x="17955" y="0"/>
                    <a:pt x="16663" y="0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4" name="Google Shape;32194;p44"/>
            <p:cNvSpPr/>
            <p:nvPr/>
          </p:nvSpPr>
          <p:spPr>
            <a:xfrm>
              <a:off x="2505675" y="2525675"/>
              <a:ext cx="475625" cy="269425"/>
            </a:xfrm>
            <a:custGeom>
              <a:avLst/>
              <a:gdLst/>
              <a:ahLst/>
              <a:cxnLst/>
              <a:rect l="l" t="t" r="r" b="b"/>
              <a:pathLst>
                <a:path w="19025" h="10777" extrusionOk="0">
                  <a:moveTo>
                    <a:pt x="18116" y="1"/>
                  </a:moveTo>
                  <a:lnTo>
                    <a:pt x="0" y="8932"/>
                  </a:lnTo>
                  <a:lnTo>
                    <a:pt x="909" y="10777"/>
                  </a:lnTo>
                  <a:lnTo>
                    <a:pt x="19025" y="1845"/>
                  </a:lnTo>
                  <a:lnTo>
                    <a:pt x="18116" y="1"/>
                  </a:ln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5" name="Google Shape;32195;p44"/>
            <p:cNvSpPr/>
            <p:nvPr/>
          </p:nvSpPr>
          <p:spPr>
            <a:xfrm>
              <a:off x="2398825" y="2129325"/>
              <a:ext cx="442325" cy="498325"/>
            </a:xfrm>
            <a:custGeom>
              <a:avLst/>
              <a:gdLst/>
              <a:ahLst/>
              <a:cxnLst/>
              <a:rect l="l" t="t" r="r" b="b"/>
              <a:pathLst>
                <a:path w="17693" h="19933" extrusionOk="0">
                  <a:moveTo>
                    <a:pt x="8202" y="0"/>
                  </a:moveTo>
                  <a:cubicBezTo>
                    <a:pt x="8092" y="0"/>
                    <a:pt x="7979" y="4"/>
                    <a:pt x="7863" y="12"/>
                  </a:cubicBezTo>
                  <a:cubicBezTo>
                    <a:pt x="6839" y="84"/>
                    <a:pt x="5591" y="479"/>
                    <a:pt x="4155" y="1187"/>
                  </a:cubicBezTo>
                  <a:cubicBezTo>
                    <a:pt x="2719" y="1895"/>
                    <a:pt x="1646" y="2644"/>
                    <a:pt x="966" y="3413"/>
                  </a:cubicBezTo>
                  <a:cubicBezTo>
                    <a:pt x="316" y="4147"/>
                    <a:pt x="0" y="4921"/>
                    <a:pt x="26" y="5710"/>
                  </a:cubicBezTo>
                  <a:cubicBezTo>
                    <a:pt x="46" y="6379"/>
                    <a:pt x="315" y="7045"/>
                    <a:pt x="823" y="7690"/>
                  </a:cubicBezTo>
                  <a:cubicBezTo>
                    <a:pt x="1203" y="8174"/>
                    <a:pt x="1722" y="8649"/>
                    <a:pt x="2361" y="9101"/>
                  </a:cubicBezTo>
                  <a:cubicBezTo>
                    <a:pt x="3118" y="9636"/>
                    <a:pt x="3864" y="10011"/>
                    <a:pt x="4249" y="10191"/>
                  </a:cubicBezTo>
                  <a:lnTo>
                    <a:pt x="6100" y="19500"/>
                  </a:lnTo>
                  <a:cubicBezTo>
                    <a:pt x="6151" y="19756"/>
                    <a:pt x="6375" y="19932"/>
                    <a:pt x="6627" y="19932"/>
                  </a:cubicBezTo>
                  <a:cubicBezTo>
                    <a:pt x="6662" y="19932"/>
                    <a:pt x="6697" y="19928"/>
                    <a:pt x="6732" y="19921"/>
                  </a:cubicBezTo>
                  <a:cubicBezTo>
                    <a:pt x="7024" y="19864"/>
                    <a:pt x="7213" y="19581"/>
                    <a:pt x="7155" y="19289"/>
                  </a:cubicBezTo>
                  <a:lnTo>
                    <a:pt x="5250" y="9708"/>
                  </a:lnTo>
                  <a:cubicBezTo>
                    <a:pt x="5214" y="9531"/>
                    <a:pt x="5095" y="9385"/>
                    <a:pt x="4928" y="9315"/>
                  </a:cubicBezTo>
                  <a:cubicBezTo>
                    <a:pt x="4919" y="9310"/>
                    <a:pt x="3952" y="8906"/>
                    <a:pt x="2982" y="8220"/>
                  </a:cubicBezTo>
                  <a:cubicBezTo>
                    <a:pt x="2141" y="7628"/>
                    <a:pt x="1133" y="6703"/>
                    <a:pt x="1101" y="5674"/>
                  </a:cubicBezTo>
                  <a:cubicBezTo>
                    <a:pt x="1085" y="5168"/>
                    <a:pt x="1310" y="4646"/>
                    <a:pt x="1771" y="4125"/>
                  </a:cubicBezTo>
                  <a:cubicBezTo>
                    <a:pt x="2359" y="3460"/>
                    <a:pt x="3321" y="2797"/>
                    <a:pt x="4630" y="2150"/>
                  </a:cubicBezTo>
                  <a:cubicBezTo>
                    <a:pt x="5940" y="1504"/>
                    <a:pt x="7052" y="1147"/>
                    <a:pt x="7936" y="1085"/>
                  </a:cubicBezTo>
                  <a:cubicBezTo>
                    <a:pt x="8028" y="1078"/>
                    <a:pt x="8116" y="1075"/>
                    <a:pt x="8203" y="1075"/>
                  </a:cubicBezTo>
                  <a:cubicBezTo>
                    <a:pt x="8773" y="1075"/>
                    <a:pt x="9232" y="1216"/>
                    <a:pt x="9574" y="1494"/>
                  </a:cubicBezTo>
                  <a:cubicBezTo>
                    <a:pt x="10368" y="2145"/>
                    <a:pt x="10489" y="3498"/>
                    <a:pt x="10450" y="4520"/>
                  </a:cubicBezTo>
                  <a:cubicBezTo>
                    <a:pt x="10405" y="5709"/>
                    <a:pt x="10135" y="6739"/>
                    <a:pt x="10132" y="6749"/>
                  </a:cubicBezTo>
                  <a:cubicBezTo>
                    <a:pt x="10086" y="6923"/>
                    <a:pt x="10130" y="7108"/>
                    <a:pt x="10248" y="7243"/>
                  </a:cubicBezTo>
                  <a:lnTo>
                    <a:pt x="16688" y="14588"/>
                  </a:lnTo>
                  <a:cubicBezTo>
                    <a:pt x="16794" y="14709"/>
                    <a:pt x="16943" y="14771"/>
                    <a:pt x="17092" y="14771"/>
                  </a:cubicBezTo>
                  <a:cubicBezTo>
                    <a:pt x="17218" y="14771"/>
                    <a:pt x="17345" y="14727"/>
                    <a:pt x="17447" y="14637"/>
                  </a:cubicBezTo>
                  <a:cubicBezTo>
                    <a:pt x="17670" y="14442"/>
                    <a:pt x="17693" y="14102"/>
                    <a:pt x="17498" y="13879"/>
                  </a:cubicBezTo>
                  <a:lnTo>
                    <a:pt x="11241" y="6743"/>
                  </a:lnTo>
                  <a:cubicBezTo>
                    <a:pt x="11332" y="6329"/>
                    <a:pt x="11487" y="5508"/>
                    <a:pt x="11525" y="4582"/>
                  </a:cubicBezTo>
                  <a:cubicBezTo>
                    <a:pt x="11555" y="3800"/>
                    <a:pt x="11495" y="3099"/>
                    <a:pt x="11344" y="2504"/>
                  </a:cubicBezTo>
                  <a:cubicBezTo>
                    <a:pt x="11142" y="1708"/>
                    <a:pt x="10775" y="1088"/>
                    <a:pt x="10258" y="664"/>
                  </a:cubicBezTo>
                  <a:cubicBezTo>
                    <a:pt x="9719" y="223"/>
                    <a:pt x="9028" y="0"/>
                    <a:pt x="8202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96" name="Google Shape;32196;p44"/>
          <p:cNvGrpSpPr/>
          <p:nvPr/>
        </p:nvGrpSpPr>
        <p:grpSpPr>
          <a:xfrm rot="1110446">
            <a:off x="1617656" y="124349"/>
            <a:ext cx="582599" cy="665717"/>
            <a:chOff x="2398650" y="2129325"/>
            <a:chExt cx="582650" cy="665775"/>
          </a:xfrm>
        </p:grpSpPr>
        <p:sp>
          <p:nvSpPr>
            <p:cNvPr id="32197" name="Google Shape;32197;p44"/>
            <p:cNvSpPr/>
            <p:nvPr/>
          </p:nvSpPr>
          <p:spPr>
            <a:xfrm>
              <a:off x="2398650" y="2303525"/>
              <a:ext cx="538050" cy="431275"/>
            </a:xfrm>
            <a:custGeom>
              <a:avLst/>
              <a:gdLst/>
              <a:ahLst/>
              <a:cxnLst/>
              <a:rect l="l" t="t" r="r" b="b"/>
              <a:pathLst>
                <a:path w="21522" h="17251" extrusionOk="0">
                  <a:moveTo>
                    <a:pt x="16663" y="0"/>
                  </a:moveTo>
                  <a:cubicBezTo>
                    <a:pt x="16222" y="0"/>
                    <a:pt x="15772" y="99"/>
                    <a:pt x="15344" y="310"/>
                  </a:cubicBezTo>
                  <a:lnTo>
                    <a:pt x="2185" y="6798"/>
                  </a:lnTo>
                  <a:cubicBezTo>
                    <a:pt x="526" y="7616"/>
                    <a:pt x="1" y="9729"/>
                    <a:pt x="1083" y="11228"/>
                  </a:cubicBezTo>
                  <a:lnTo>
                    <a:pt x="5431" y="17251"/>
                  </a:lnTo>
                  <a:lnTo>
                    <a:pt x="21521" y="9318"/>
                  </a:lnTo>
                  <a:lnTo>
                    <a:pt x="19546" y="2192"/>
                  </a:lnTo>
                  <a:cubicBezTo>
                    <a:pt x="19172" y="846"/>
                    <a:pt x="17955" y="0"/>
                    <a:pt x="16663" y="0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8" name="Google Shape;32198;p44"/>
            <p:cNvSpPr/>
            <p:nvPr/>
          </p:nvSpPr>
          <p:spPr>
            <a:xfrm>
              <a:off x="2505675" y="2525675"/>
              <a:ext cx="475625" cy="269425"/>
            </a:xfrm>
            <a:custGeom>
              <a:avLst/>
              <a:gdLst/>
              <a:ahLst/>
              <a:cxnLst/>
              <a:rect l="l" t="t" r="r" b="b"/>
              <a:pathLst>
                <a:path w="19025" h="10777" extrusionOk="0">
                  <a:moveTo>
                    <a:pt x="18116" y="1"/>
                  </a:moveTo>
                  <a:lnTo>
                    <a:pt x="0" y="8932"/>
                  </a:lnTo>
                  <a:lnTo>
                    <a:pt x="909" y="10777"/>
                  </a:lnTo>
                  <a:lnTo>
                    <a:pt x="19025" y="1845"/>
                  </a:lnTo>
                  <a:lnTo>
                    <a:pt x="18116" y="1"/>
                  </a:ln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9" name="Google Shape;32199;p44"/>
            <p:cNvSpPr/>
            <p:nvPr/>
          </p:nvSpPr>
          <p:spPr>
            <a:xfrm>
              <a:off x="2398825" y="2129325"/>
              <a:ext cx="442325" cy="498325"/>
            </a:xfrm>
            <a:custGeom>
              <a:avLst/>
              <a:gdLst/>
              <a:ahLst/>
              <a:cxnLst/>
              <a:rect l="l" t="t" r="r" b="b"/>
              <a:pathLst>
                <a:path w="17693" h="19933" extrusionOk="0">
                  <a:moveTo>
                    <a:pt x="8202" y="0"/>
                  </a:moveTo>
                  <a:cubicBezTo>
                    <a:pt x="8092" y="0"/>
                    <a:pt x="7979" y="4"/>
                    <a:pt x="7863" y="12"/>
                  </a:cubicBezTo>
                  <a:cubicBezTo>
                    <a:pt x="6839" y="84"/>
                    <a:pt x="5591" y="479"/>
                    <a:pt x="4155" y="1187"/>
                  </a:cubicBezTo>
                  <a:cubicBezTo>
                    <a:pt x="2719" y="1895"/>
                    <a:pt x="1646" y="2644"/>
                    <a:pt x="966" y="3413"/>
                  </a:cubicBezTo>
                  <a:cubicBezTo>
                    <a:pt x="316" y="4147"/>
                    <a:pt x="0" y="4921"/>
                    <a:pt x="26" y="5710"/>
                  </a:cubicBezTo>
                  <a:cubicBezTo>
                    <a:pt x="46" y="6379"/>
                    <a:pt x="315" y="7045"/>
                    <a:pt x="823" y="7690"/>
                  </a:cubicBezTo>
                  <a:cubicBezTo>
                    <a:pt x="1203" y="8174"/>
                    <a:pt x="1722" y="8649"/>
                    <a:pt x="2361" y="9101"/>
                  </a:cubicBezTo>
                  <a:cubicBezTo>
                    <a:pt x="3118" y="9636"/>
                    <a:pt x="3864" y="10011"/>
                    <a:pt x="4249" y="10191"/>
                  </a:cubicBezTo>
                  <a:lnTo>
                    <a:pt x="6100" y="19500"/>
                  </a:lnTo>
                  <a:cubicBezTo>
                    <a:pt x="6151" y="19756"/>
                    <a:pt x="6375" y="19932"/>
                    <a:pt x="6627" y="19932"/>
                  </a:cubicBezTo>
                  <a:cubicBezTo>
                    <a:pt x="6662" y="19932"/>
                    <a:pt x="6697" y="19928"/>
                    <a:pt x="6732" y="19921"/>
                  </a:cubicBezTo>
                  <a:cubicBezTo>
                    <a:pt x="7024" y="19864"/>
                    <a:pt x="7213" y="19581"/>
                    <a:pt x="7155" y="19289"/>
                  </a:cubicBezTo>
                  <a:lnTo>
                    <a:pt x="5250" y="9708"/>
                  </a:lnTo>
                  <a:cubicBezTo>
                    <a:pt x="5214" y="9531"/>
                    <a:pt x="5095" y="9385"/>
                    <a:pt x="4928" y="9315"/>
                  </a:cubicBezTo>
                  <a:cubicBezTo>
                    <a:pt x="4919" y="9310"/>
                    <a:pt x="3952" y="8906"/>
                    <a:pt x="2982" y="8220"/>
                  </a:cubicBezTo>
                  <a:cubicBezTo>
                    <a:pt x="2141" y="7628"/>
                    <a:pt x="1133" y="6703"/>
                    <a:pt x="1101" y="5674"/>
                  </a:cubicBezTo>
                  <a:cubicBezTo>
                    <a:pt x="1085" y="5168"/>
                    <a:pt x="1310" y="4646"/>
                    <a:pt x="1771" y="4125"/>
                  </a:cubicBezTo>
                  <a:cubicBezTo>
                    <a:pt x="2359" y="3460"/>
                    <a:pt x="3321" y="2797"/>
                    <a:pt x="4630" y="2150"/>
                  </a:cubicBezTo>
                  <a:cubicBezTo>
                    <a:pt x="5940" y="1504"/>
                    <a:pt x="7052" y="1147"/>
                    <a:pt x="7936" y="1085"/>
                  </a:cubicBezTo>
                  <a:cubicBezTo>
                    <a:pt x="8028" y="1078"/>
                    <a:pt x="8116" y="1075"/>
                    <a:pt x="8203" y="1075"/>
                  </a:cubicBezTo>
                  <a:cubicBezTo>
                    <a:pt x="8773" y="1075"/>
                    <a:pt x="9232" y="1216"/>
                    <a:pt x="9574" y="1494"/>
                  </a:cubicBezTo>
                  <a:cubicBezTo>
                    <a:pt x="10368" y="2145"/>
                    <a:pt x="10489" y="3498"/>
                    <a:pt x="10450" y="4520"/>
                  </a:cubicBezTo>
                  <a:cubicBezTo>
                    <a:pt x="10405" y="5709"/>
                    <a:pt x="10135" y="6739"/>
                    <a:pt x="10132" y="6749"/>
                  </a:cubicBezTo>
                  <a:cubicBezTo>
                    <a:pt x="10086" y="6923"/>
                    <a:pt x="10130" y="7108"/>
                    <a:pt x="10248" y="7243"/>
                  </a:cubicBezTo>
                  <a:lnTo>
                    <a:pt x="16688" y="14588"/>
                  </a:lnTo>
                  <a:cubicBezTo>
                    <a:pt x="16794" y="14709"/>
                    <a:pt x="16943" y="14771"/>
                    <a:pt x="17092" y="14771"/>
                  </a:cubicBezTo>
                  <a:cubicBezTo>
                    <a:pt x="17218" y="14771"/>
                    <a:pt x="17345" y="14727"/>
                    <a:pt x="17447" y="14637"/>
                  </a:cubicBezTo>
                  <a:cubicBezTo>
                    <a:pt x="17670" y="14442"/>
                    <a:pt x="17693" y="14102"/>
                    <a:pt x="17498" y="13879"/>
                  </a:cubicBezTo>
                  <a:lnTo>
                    <a:pt x="11241" y="6743"/>
                  </a:lnTo>
                  <a:cubicBezTo>
                    <a:pt x="11332" y="6329"/>
                    <a:pt x="11487" y="5508"/>
                    <a:pt x="11525" y="4582"/>
                  </a:cubicBezTo>
                  <a:cubicBezTo>
                    <a:pt x="11555" y="3800"/>
                    <a:pt x="11495" y="3099"/>
                    <a:pt x="11344" y="2504"/>
                  </a:cubicBezTo>
                  <a:cubicBezTo>
                    <a:pt x="11142" y="1708"/>
                    <a:pt x="10775" y="1088"/>
                    <a:pt x="10258" y="664"/>
                  </a:cubicBezTo>
                  <a:cubicBezTo>
                    <a:pt x="9719" y="223"/>
                    <a:pt x="9028" y="0"/>
                    <a:pt x="8202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4713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226392" y="1317870"/>
            <a:ext cx="6468516" cy="2491200"/>
          </a:xfrm>
        </p:spPr>
        <p:txBody>
          <a:bodyPr/>
          <a:lstStyle/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增進眼球動作控制能力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找到適合學生的版面排列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字體大小、行距、直式或橫式排列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閱讀問題介入建議</a:t>
            </a:r>
            <a:endParaRPr lang="en-US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7605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226392" y="1317870"/>
            <a:ext cx="6468516" cy="2491200"/>
          </a:xfrm>
        </p:spPr>
        <p:txBody>
          <a:bodyPr/>
          <a:lstStyle/>
          <a:p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利用聲韻的自我回饋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做自我修正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Whisper phone or </a:t>
            </a:r>
            <a:r>
              <a:rPr lang="en-US" altLang="zh-TW" sz="2000" dirty="0" err="1">
                <a:latin typeface="標楷體" pitchFamily="65" charset="-120"/>
                <a:ea typeface="標楷體" pitchFamily="65" charset="-120"/>
              </a:rPr>
              <a:t>toobaloo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pPr lvl="1"/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pPr lvl="1"/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利用燈光、顏色標記引導視覺</a:t>
            </a:r>
            <a:endParaRPr 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5347" y="765301"/>
            <a:ext cx="7159800" cy="451200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閱讀問題介入建議</a:t>
            </a:r>
            <a:endParaRPr lang="en-US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6" descr="toobalo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685" y="990901"/>
            <a:ext cx="2613575" cy="348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15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701" y="902776"/>
            <a:ext cx="5914184" cy="35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8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>
          <a:xfrm>
            <a:off x="1156649" y="1496100"/>
            <a:ext cx="6646747" cy="2491200"/>
          </a:xfrm>
        </p:spPr>
        <p:txBody>
          <a:bodyPr>
            <a:noAutofit/>
          </a:bodyPr>
          <a:lstStyle/>
          <a:p>
            <a:r>
              <a:rPr lang="zh-TW" altLang="en-US" sz="2000" dirty="0">
                <a:latin typeface="標楷體" pitchFamily="65" charset="-120"/>
                <a:ea typeface="標楷體" pitchFamily="65" charset="-120"/>
                <a:hlinkClick r:id="" action="ppaction://hlinkshowjump?jump=nextslide"/>
              </a:rPr>
              <a:t>促進視覺動作整合能力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促進過中線的動作能力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促進眼球前後調焦能力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建立寫字的身體感覺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利用相似字形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如：大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天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夫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慢動作顯示筆順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利用適當的口訣提示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如：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hlinkClick r:id="rId2" action="ppaction://hlinkfile"/>
              </a:rPr>
              <a:t>handwriting without tears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797" dirty="0">
                <a:latin typeface="標楷體" pitchFamily="65" charset="-120"/>
                <a:ea typeface="標楷體" pitchFamily="65" charset="-120"/>
              </a:rPr>
              <a:t>書寫問題介入建議</a:t>
            </a:r>
          </a:p>
        </p:txBody>
      </p:sp>
    </p:spTree>
    <p:extLst>
      <p:ext uri="{BB962C8B-B14F-4D97-AF65-F5344CB8AC3E}">
        <p14:creationId xmlns:p14="http://schemas.microsoft.com/office/powerpoint/2010/main" val="2261405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156650" y="1496100"/>
            <a:ext cx="7142692" cy="2491200"/>
          </a:xfrm>
        </p:spPr>
        <p:txBody>
          <a:bodyPr/>
          <a:lstStyle/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透過實際的操作了解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利用色彩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將文字或符號轉換成圖形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以幫助了解</a:t>
            </a:r>
            <a:endParaRPr 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數學問題介入建議</a:t>
            </a:r>
            <a:endParaRPr lang="en-US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5284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2217676" y="384184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331595" y="1827157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774568" y="2282833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39163" y="991752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45514" y="2662562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67000" y="1751211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44298" y="1675265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34163" y="877833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420244" y="2510670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356730" y="3687832"/>
            <a:ext cx="797432" cy="349998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002270" y="4333373"/>
            <a:ext cx="797432" cy="349998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787135" y="4219454"/>
            <a:ext cx="797432" cy="349998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622540" y="3004319"/>
            <a:ext cx="797432" cy="349998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203568" y="3384049"/>
            <a:ext cx="797432" cy="349998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116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28" name="Google Shape;32228;p45"/>
          <p:cNvGrpSpPr/>
          <p:nvPr/>
        </p:nvGrpSpPr>
        <p:grpSpPr>
          <a:xfrm rot="-6516632">
            <a:off x="1820504" y="3543638"/>
            <a:ext cx="202898" cy="1264393"/>
            <a:chOff x="3620900" y="3197850"/>
            <a:chExt cx="165225" cy="1029625"/>
          </a:xfrm>
        </p:grpSpPr>
        <p:sp>
          <p:nvSpPr>
            <p:cNvPr id="32229" name="Google Shape;32229;p45"/>
            <p:cNvSpPr/>
            <p:nvPr/>
          </p:nvSpPr>
          <p:spPr>
            <a:xfrm>
              <a:off x="3620900" y="3338225"/>
              <a:ext cx="63225" cy="290950"/>
            </a:xfrm>
            <a:custGeom>
              <a:avLst/>
              <a:gdLst/>
              <a:ahLst/>
              <a:cxnLst/>
              <a:rect l="l" t="t" r="r" b="b"/>
              <a:pathLst>
                <a:path w="2529" h="11638" extrusionOk="0">
                  <a:moveTo>
                    <a:pt x="2513" y="1"/>
                  </a:moveTo>
                  <a:lnTo>
                    <a:pt x="1252" y="19"/>
                  </a:lnTo>
                  <a:cubicBezTo>
                    <a:pt x="559" y="30"/>
                    <a:pt x="1" y="606"/>
                    <a:pt x="10" y="1299"/>
                  </a:cubicBezTo>
                  <a:lnTo>
                    <a:pt x="156" y="11078"/>
                  </a:lnTo>
                  <a:cubicBezTo>
                    <a:pt x="161" y="11389"/>
                    <a:pt x="415" y="11637"/>
                    <a:pt x="727" y="11632"/>
                  </a:cubicBezTo>
                  <a:lnTo>
                    <a:pt x="727" y="11632"/>
                  </a:lnTo>
                  <a:cubicBezTo>
                    <a:pt x="1037" y="11627"/>
                    <a:pt x="1285" y="11372"/>
                    <a:pt x="1281" y="11061"/>
                  </a:cubicBezTo>
                  <a:lnTo>
                    <a:pt x="1139" y="1487"/>
                  </a:lnTo>
                  <a:cubicBezTo>
                    <a:pt x="1137" y="1301"/>
                    <a:pt x="1287" y="1144"/>
                    <a:pt x="1473" y="1142"/>
                  </a:cubicBezTo>
                  <a:lnTo>
                    <a:pt x="2528" y="1127"/>
                  </a:ln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0" name="Google Shape;32230;p45"/>
            <p:cNvSpPr/>
            <p:nvPr/>
          </p:nvSpPr>
          <p:spPr>
            <a:xfrm>
              <a:off x="3670175" y="3271275"/>
              <a:ext cx="115950" cy="791675"/>
            </a:xfrm>
            <a:custGeom>
              <a:avLst/>
              <a:gdLst/>
              <a:ahLst/>
              <a:cxnLst/>
              <a:rect l="l" t="t" r="r" b="b"/>
              <a:pathLst>
                <a:path w="4638" h="31667" extrusionOk="0">
                  <a:moveTo>
                    <a:pt x="3082" y="6"/>
                  </a:moveTo>
                  <a:lnTo>
                    <a:pt x="2606" y="14"/>
                  </a:lnTo>
                  <a:lnTo>
                    <a:pt x="1018" y="37"/>
                  </a:lnTo>
                  <a:cubicBezTo>
                    <a:pt x="454" y="45"/>
                    <a:pt x="0" y="514"/>
                    <a:pt x="7" y="1078"/>
                  </a:cubicBezTo>
                  <a:lnTo>
                    <a:pt x="520" y="31667"/>
                  </a:lnTo>
                  <a:lnTo>
                    <a:pt x="2578" y="31636"/>
                  </a:lnTo>
                  <a:lnTo>
                    <a:pt x="2578" y="31636"/>
                  </a:lnTo>
                  <a:lnTo>
                    <a:pt x="4637" y="31605"/>
                  </a:lnTo>
                  <a:lnTo>
                    <a:pt x="4541" y="25905"/>
                  </a:lnTo>
                  <a:lnTo>
                    <a:pt x="4124" y="1017"/>
                  </a:lnTo>
                  <a:cubicBezTo>
                    <a:pt x="4121" y="829"/>
                    <a:pt x="4067" y="654"/>
                    <a:pt x="3976" y="504"/>
                  </a:cubicBezTo>
                  <a:cubicBezTo>
                    <a:pt x="3794" y="201"/>
                    <a:pt x="3460" y="1"/>
                    <a:pt x="3082" y="6"/>
                  </a:cubicBezTo>
                  <a:close/>
                </a:path>
              </a:pathLst>
            </a:custGeom>
            <a:solidFill>
              <a:srgbClr val="655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1" name="Google Shape;32231;p45"/>
            <p:cNvSpPr/>
            <p:nvPr/>
          </p:nvSpPr>
          <p:spPr>
            <a:xfrm>
              <a:off x="3670125" y="3271200"/>
              <a:ext cx="103700" cy="67200"/>
            </a:xfrm>
            <a:custGeom>
              <a:avLst/>
              <a:gdLst/>
              <a:ahLst/>
              <a:cxnLst/>
              <a:rect l="l" t="t" r="r" b="b"/>
              <a:pathLst>
                <a:path w="4148" h="2688" extrusionOk="0">
                  <a:moveTo>
                    <a:pt x="1019" y="40"/>
                  </a:moveTo>
                  <a:lnTo>
                    <a:pt x="3083" y="9"/>
                  </a:lnTo>
                  <a:cubicBezTo>
                    <a:pt x="3648" y="1"/>
                    <a:pt x="4116" y="455"/>
                    <a:pt x="4125" y="1020"/>
                  </a:cubicBezTo>
                  <a:lnTo>
                    <a:pt x="4148" y="2627"/>
                  </a:lnTo>
                  <a:lnTo>
                    <a:pt x="32" y="2688"/>
                  </a:lnTo>
                  <a:lnTo>
                    <a:pt x="8" y="1079"/>
                  </a:lnTo>
                  <a:cubicBezTo>
                    <a:pt x="1" y="517"/>
                    <a:pt x="456" y="49"/>
                    <a:pt x="1019" y="40"/>
                  </a:cubicBez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2" name="Google Shape;32232;p45"/>
            <p:cNvSpPr/>
            <p:nvPr/>
          </p:nvSpPr>
          <p:spPr>
            <a:xfrm>
              <a:off x="3694350" y="3197850"/>
              <a:ext cx="52875" cy="74350"/>
            </a:xfrm>
            <a:custGeom>
              <a:avLst/>
              <a:gdLst/>
              <a:ahLst/>
              <a:cxnLst/>
              <a:rect l="l" t="t" r="r" b="b"/>
              <a:pathLst>
                <a:path w="2115" h="2974" extrusionOk="0">
                  <a:moveTo>
                    <a:pt x="2069" y="279"/>
                  </a:moveTo>
                  <a:cubicBezTo>
                    <a:pt x="2067" y="145"/>
                    <a:pt x="1968" y="38"/>
                    <a:pt x="1842" y="12"/>
                  </a:cubicBezTo>
                  <a:cubicBezTo>
                    <a:pt x="1822" y="8"/>
                    <a:pt x="1805" y="1"/>
                    <a:pt x="1783" y="1"/>
                  </a:cubicBezTo>
                  <a:lnTo>
                    <a:pt x="1034" y="12"/>
                  </a:lnTo>
                  <a:lnTo>
                    <a:pt x="1032" y="12"/>
                  </a:lnTo>
                  <a:lnTo>
                    <a:pt x="1032" y="12"/>
                  </a:lnTo>
                  <a:lnTo>
                    <a:pt x="281" y="23"/>
                  </a:lnTo>
                  <a:cubicBezTo>
                    <a:pt x="125" y="26"/>
                    <a:pt x="1" y="155"/>
                    <a:pt x="4" y="310"/>
                  </a:cubicBezTo>
                  <a:lnTo>
                    <a:pt x="50" y="2974"/>
                  </a:lnTo>
                  <a:lnTo>
                    <a:pt x="1082" y="2958"/>
                  </a:lnTo>
                  <a:lnTo>
                    <a:pt x="2114" y="2943"/>
                  </a:lnTo>
                  <a:lnTo>
                    <a:pt x="2069" y="279"/>
                  </a:ln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3" name="Google Shape;32233;p45"/>
            <p:cNvSpPr/>
            <p:nvPr/>
          </p:nvSpPr>
          <p:spPr>
            <a:xfrm>
              <a:off x="3683175" y="4061425"/>
              <a:ext cx="102950" cy="166050"/>
            </a:xfrm>
            <a:custGeom>
              <a:avLst/>
              <a:gdLst/>
              <a:ahLst/>
              <a:cxnLst/>
              <a:rect l="l" t="t" r="r" b="b"/>
              <a:pathLst>
                <a:path w="4118" h="6642" extrusionOk="0">
                  <a:moveTo>
                    <a:pt x="0" y="61"/>
                  </a:moveTo>
                  <a:lnTo>
                    <a:pt x="2144" y="6641"/>
                  </a:lnTo>
                  <a:lnTo>
                    <a:pt x="4117" y="1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4" name="Google Shape;32234;p45"/>
            <p:cNvSpPr/>
            <p:nvPr/>
          </p:nvSpPr>
          <p:spPr>
            <a:xfrm>
              <a:off x="3719675" y="4174575"/>
              <a:ext cx="32775" cy="52900"/>
            </a:xfrm>
            <a:custGeom>
              <a:avLst/>
              <a:gdLst/>
              <a:ahLst/>
              <a:cxnLst/>
              <a:rect l="l" t="t" r="r" b="b"/>
              <a:pathLst>
                <a:path w="1311" h="2116" extrusionOk="0">
                  <a:moveTo>
                    <a:pt x="1311" y="1"/>
                  </a:moveTo>
                  <a:lnTo>
                    <a:pt x="683" y="2115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655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35" name="Google Shape;32235;p45"/>
          <p:cNvGrpSpPr/>
          <p:nvPr/>
        </p:nvGrpSpPr>
        <p:grpSpPr>
          <a:xfrm rot="-1924805">
            <a:off x="3845419" y="3890080"/>
            <a:ext cx="1458438" cy="1528837"/>
            <a:chOff x="-63780" y="4030569"/>
            <a:chExt cx="1458449" cy="1528849"/>
          </a:xfrm>
        </p:grpSpPr>
        <p:grpSp>
          <p:nvGrpSpPr>
            <p:cNvPr id="32236" name="Google Shape;32236;p45"/>
            <p:cNvGrpSpPr/>
            <p:nvPr/>
          </p:nvGrpSpPr>
          <p:grpSpPr>
            <a:xfrm rot="3596590">
              <a:off x="-266934" y="4233723"/>
              <a:ext cx="1229701" cy="823394"/>
              <a:chOff x="7447997" y="4371725"/>
              <a:chExt cx="1229600" cy="823326"/>
            </a:xfrm>
          </p:grpSpPr>
          <p:sp>
            <p:nvSpPr>
              <p:cNvPr id="32237" name="Google Shape;32237;p45"/>
              <p:cNvSpPr/>
              <p:nvPr/>
            </p:nvSpPr>
            <p:spPr>
              <a:xfrm rot="1788711">
                <a:off x="8536436" y="4952511"/>
                <a:ext cx="88282" cy="236226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7123" extrusionOk="0">
                    <a:moveTo>
                      <a:pt x="1" y="1"/>
                    </a:moveTo>
                    <a:lnTo>
                      <a:pt x="1" y="7122"/>
                    </a:lnTo>
                    <a:lnTo>
                      <a:pt x="2661" y="7122"/>
                    </a:ln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CCCC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238" name="Google Shape;32238;p45"/>
              <p:cNvGrpSpPr/>
              <p:nvPr/>
            </p:nvGrpSpPr>
            <p:grpSpPr>
              <a:xfrm>
                <a:off x="7447997" y="4371725"/>
                <a:ext cx="1153046" cy="779424"/>
                <a:chOff x="7447997" y="4371725"/>
                <a:chExt cx="1153046" cy="779424"/>
              </a:xfrm>
            </p:grpSpPr>
            <p:sp>
              <p:nvSpPr>
                <p:cNvPr id="32239" name="Google Shape;32239;p45"/>
                <p:cNvSpPr/>
                <p:nvPr/>
              </p:nvSpPr>
              <p:spPr>
                <a:xfrm rot="1788711">
                  <a:off x="7665331" y="4472853"/>
                  <a:ext cx="156367" cy="236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5" h="7123" extrusionOk="0">
                      <a:moveTo>
                        <a:pt x="1" y="1"/>
                      </a:moveTo>
                      <a:lnTo>
                        <a:pt x="1" y="7122"/>
                      </a:lnTo>
                      <a:lnTo>
                        <a:pt x="4714" y="7122"/>
                      </a:lnTo>
                      <a:lnTo>
                        <a:pt x="4714" y="1"/>
                      </a:lnTo>
                      <a:close/>
                    </a:path>
                  </a:pathLst>
                </a:custGeom>
                <a:solidFill>
                  <a:srgbClr val="CCCC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40" name="Google Shape;32240;p45"/>
                <p:cNvSpPr/>
                <p:nvPr/>
              </p:nvSpPr>
              <p:spPr>
                <a:xfrm rot="1788711">
                  <a:off x="7476494" y="4413406"/>
                  <a:ext cx="213310" cy="171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2" h="5169" extrusionOk="0">
                      <a:moveTo>
                        <a:pt x="6432" y="1"/>
                      </a:moveTo>
                      <a:lnTo>
                        <a:pt x="420" y="2131"/>
                      </a:lnTo>
                      <a:cubicBezTo>
                        <a:pt x="1" y="2278"/>
                        <a:pt x="0" y="2870"/>
                        <a:pt x="418" y="3019"/>
                      </a:cubicBezTo>
                      <a:lnTo>
                        <a:pt x="6432" y="5168"/>
                      </a:lnTo>
                      <a:lnTo>
                        <a:pt x="6432" y="1"/>
                      </a:lnTo>
                      <a:close/>
                    </a:path>
                  </a:pathLst>
                </a:custGeom>
                <a:solidFill>
                  <a:srgbClr val="655E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41" name="Google Shape;32241;p45"/>
                <p:cNvSpPr/>
                <p:nvPr/>
              </p:nvSpPr>
              <p:spPr>
                <a:xfrm rot="1788711">
                  <a:off x="7755545" y="4721122"/>
                  <a:ext cx="842527" cy="236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5" h="7123" extrusionOk="0">
                      <a:moveTo>
                        <a:pt x="0" y="1"/>
                      </a:moveTo>
                      <a:lnTo>
                        <a:pt x="0" y="7122"/>
                      </a:lnTo>
                      <a:lnTo>
                        <a:pt x="25405" y="7122"/>
                      </a:lnTo>
                      <a:lnTo>
                        <a:pt x="25405" y="1"/>
                      </a:lnTo>
                      <a:close/>
                    </a:path>
                  </a:pathLst>
                </a:custGeom>
                <a:solidFill>
                  <a:srgbClr val="655E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242" name="Google Shape;32242;p45"/>
            <p:cNvGrpSpPr/>
            <p:nvPr/>
          </p:nvGrpSpPr>
          <p:grpSpPr>
            <a:xfrm rot="3596590">
              <a:off x="412587" y="4234830"/>
              <a:ext cx="894026" cy="1070138"/>
              <a:chOff x="7979812" y="3867865"/>
              <a:chExt cx="893953" cy="1070051"/>
            </a:xfrm>
          </p:grpSpPr>
          <p:sp>
            <p:nvSpPr>
              <p:cNvPr id="32243" name="Google Shape;32243;p45"/>
              <p:cNvSpPr/>
              <p:nvPr/>
            </p:nvSpPr>
            <p:spPr>
              <a:xfrm rot="3186147">
                <a:off x="8098264" y="4004187"/>
                <a:ext cx="156293" cy="236213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4712" y="7122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rgbClr val="FBDA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4" name="Google Shape;32244;p45"/>
              <p:cNvSpPr/>
              <p:nvPr/>
            </p:nvSpPr>
            <p:spPr>
              <a:xfrm rot="3186147">
                <a:off x="8711537" y="4775687"/>
                <a:ext cx="88244" cy="236213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2661" y="7122"/>
                    </a:ln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FBDA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5" name="Google Shape;32245;p45"/>
              <p:cNvSpPr/>
              <p:nvPr/>
            </p:nvSpPr>
            <p:spPr>
              <a:xfrm rot="3186147">
                <a:off x="7958853" y="3888824"/>
                <a:ext cx="213331" cy="171414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5169" extrusionOk="0">
                    <a:moveTo>
                      <a:pt x="6432" y="1"/>
                    </a:moveTo>
                    <a:lnTo>
                      <a:pt x="420" y="2130"/>
                    </a:lnTo>
                    <a:cubicBezTo>
                      <a:pt x="2" y="2278"/>
                      <a:pt x="1" y="2870"/>
                      <a:pt x="418" y="3019"/>
                    </a:cubicBezTo>
                    <a:lnTo>
                      <a:pt x="6432" y="5168"/>
                    </a:lnTo>
                    <a:lnTo>
                      <a:pt x="6432" y="1"/>
                    </a:lnTo>
                    <a:close/>
                  </a:path>
                </a:pathLst>
              </a:custGeom>
              <a:solidFill>
                <a:srgbClr val="F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6" name="Google Shape;32246;p45"/>
              <p:cNvSpPr/>
              <p:nvPr/>
            </p:nvSpPr>
            <p:spPr>
              <a:xfrm rot="3186147">
                <a:off x="8047437" y="4393928"/>
                <a:ext cx="842514" cy="236213"/>
              </a:xfrm>
              <a:custGeom>
                <a:avLst/>
                <a:gdLst/>
                <a:ahLst/>
                <a:cxnLst/>
                <a:rect l="l" t="t" r="r" b="b"/>
                <a:pathLst>
                  <a:path w="25406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25405" y="7122"/>
                    </a:lnTo>
                    <a:lnTo>
                      <a:pt x="25405" y="1"/>
                    </a:lnTo>
                    <a:close/>
                  </a:path>
                </a:pathLst>
              </a:custGeom>
              <a:solidFill>
                <a:srgbClr val="F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247" name="Google Shape;32247;p45"/>
            <p:cNvGrpSpPr/>
            <p:nvPr/>
          </p:nvGrpSpPr>
          <p:grpSpPr>
            <a:xfrm rot="7923221">
              <a:off x="584451" y="4780149"/>
              <a:ext cx="1318918" cy="239620"/>
              <a:chOff x="1277700" y="1667575"/>
              <a:chExt cx="980300" cy="178100"/>
            </a:xfrm>
          </p:grpSpPr>
          <p:sp>
            <p:nvSpPr>
              <p:cNvPr id="32248" name="Google Shape;32248;p45"/>
              <p:cNvSpPr/>
              <p:nvPr/>
            </p:nvSpPr>
            <p:spPr>
              <a:xfrm>
                <a:off x="1438475" y="1667600"/>
                <a:ext cx="117875" cy="17807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7123" extrusionOk="0">
                    <a:moveTo>
                      <a:pt x="1" y="1"/>
                    </a:moveTo>
                    <a:lnTo>
                      <a:pt x="1" y="7122"/>
                    </a:lnTo>
                    <a:lnTo>
                      <a:pt x="4714" y="7122"/>
                    </a:lnTo>
                    <a:lnTo>
                      <a:pt x="4714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9" name="Google Shape;32249;p45"/>
              <p:cNvSpPr/>
              <p:nvPr/>
            </p:nvSpPr>
            <p:spPr>
              <a:xfrm>
                <a:off x="2191425" y="1667575"/>
                <a:ext cx="66575" cy="1780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7123" extrusionOk="0">
                    <a:moveTo>
                      <a:pt x="1" y="1"/>
                    </a:moveTo>
                    <a:lnTo>
                      <a:pt x="1" y="7122"/>
                    </a:lnTo>
                    <a:lnTo>
                      <a:pt x="2663" y="7122"/>
                    </a:lnTo>
                    <a:lnTo>
                      <a:pt x="2663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0" name="Google Shape;32250;p45"/>
              <p:cNvSpPr/>
              <p:nvPr/>
            </p:nvSpPr>
            <p:spPr>
              <a:xfrm>
                <a:off x="1277700" y="1692025"/>
                <a:ext cx="1608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5169" extrusionOk="0">
                    <a:moveTo>
                      <a:pt x="6432" y="1"/>
                    </a:moveTo>
                    <a:lnTo>
                      <a:pt x="419" y="2130"/>
                    </a:lnTo>
                    <a:cubicBezTo>
                      <a:pt x="1" y="2279"/>
                      <a:pt x="0" y="2870"/>
                      <a:pt x="418" y="3019"/>
                    </a:cubicBezTo>
                    <a:lnTo>
                      <a:pt x="6432" y="5168"/>
                    </a:lnTo>
                    <a:lnTo>
                      <a:pt x="6432" y="1"/>
                    </a:lnTo>
                    <a:close/>
                  </a:path>
                </a:pathLst>
              </a:custGeom>
              <a:solidFill>
                <a:srgbClr val="FFE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1" name="Google Shape;32251;p45"/>
              <p:cNvSpPr/>
              <p:nvPr/>
            </p:nvSpPr>
            <p:spPr>
              <a:xfrm>
                <a:off x="1556300" y="1667600"/>
                <a:ext cx="635125" cy="178075"/>
              </a:xfrm>
              <a:custGeom>
                <a:avLst/>
                <a:gdLst/>
                <a:ahLst/>
                <a:cxnLst/>
                <a:rect l="l" t="t" r="r" b="b"/>
                <a:pathLst>
                  <a:path w="25405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25405" y="7122"/>
                    </a:lnTo>
                    <a:lnTo>
                      <a:pt x="25405" y="1"/>
                    </a:lnTo>
                    <a:close/>
                  </a:path>
                </a:pathLst>
              </a:custGeom>
              <a:solidFill>
                <a:srgbClr val="FFE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205" name="Google Shape;32205;p45"/>
          <p:cNvSpPr txBox="1">
            <a:spLocks noGrp="1"/>
          </p:cNvSpPr>
          <p:nvPr>
            <p:ph type="body" idx="1"/>
          </p:nvPr>
        </p:nvSpPr>
        <p:spPr>
          <a:xfrm>
            <a:off x="1192115" y="967946"/>
            <a:ext cx="7231214" cy="36676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在動作機能課表現上，經過影片及老師在旁邊示範，個案仍然會出現同手同腳的情況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個案折紙的方式是捏壓，而非折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綁鞋帶特別有困難，經常無法綁緊，導致鞋帶脫落，甩來甩去的。目前綁鞋帶的能力有較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年級進步，例如要綁緊一點，但品質仍然不佳。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平衡感不好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運動技巧弱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剛練習打羽球幾乎都打不到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目前還不會騎腳踏車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整體動作反應慢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本身不喜歡運動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也認為舞蹈太難而不喜歡舞蹈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毛巾擰不太乾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扣鈕扣和繫鞋帶都很慢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摺紙和操作剪刀等速度也很慢。使用圓規時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手部不太會轉動圓規。</a:t>
            </a:r>
            <a:endParaRPr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204" name="Google Shape;32204;p45"/>
          <p:cNvSpPr txBox="1">
            <a:spLocks noGrp="1"/>
          </p:cNvSpPr>
          <p:nvPr>
            <p:ph type="ctrTitle"/>
          </p:nvPr>
        </p:nvSpPr>
        <p:spPr>
          <a:xfrm>
            <a:off x="969792" y="580807"/>
            <a:ext cx="7159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老師都怎麼描述學生的問題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2220" name="Google Shape;32220;p45"/>
          <p:cNvGrpSpPr/>
          <p:nvPr/>
        </p:nvGrpSpPr>
        <p:grpSpPr>
          <a:xfrm>
            <a:off x="6519626" y="1791613"/>
            <a:ext cx="810342" cy="520705"/>
            <a:chOff x="1577176" y="1001463"/>
            <a:chExt cx="810342" cy="520705"/>
          </a:xfrm>
        </p:grpSpPr>
        <p:sp>
          <p:nvSpPr>
            <p:cNvPr id="32221" name="Google Shape;32221;p45"/>
            <p:cNvSpPr/>
            <p:nvPr/>
          </p:nvSpPr>
          <p:spPr>
            <a:xfrm rot="1201761">
              <a:off x="1901606" y="1200793"/>
              <a:ext cx="293859" cy="279505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2" name="Google Shape;32222;p45"/>
            <p:cNvSpPr/>
            <p:nvPr/>
          </p:nvSpPr>
          <p:spPr>
            <a:xfrm rot="1201787">
              <a:off x="1604222" y="1040208"/>
              <a:ext cx="203890" cy="193930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3" name="Google Shape;32223;p45"/>
            <p:cNvSpPr/>
            <p:nvPr/>
          </p:nvSpPr>
          <p:spPr>
            <a:xfrm rot="5491767">
              <a:off x="2218718" y="1007770"/>
              <a:ext cx="170720" cy="162381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24" name="Google Shape;32224;p45"/>
          <p:cNvGrpSpPr/>
          <p:nvPr/>
        </p:nvGrpSpPr>
        <p:grpSpPr>
          <a:xfrm>
            <a:off x="2387302" y="757798"/>
            <a:ext cx="836359" cy="631594"/>
            <a:chOff x="7409052" y="1065327"/>
            <a:chExt cx="836359" cy="631594"/>
          </a:xfrm>
        </p:grpSpPr>
        <p:sp>
          <p:nvSpPr>
            <p:cNvPr id="32225" name="Google Shape;32225;p45"/>
            <p:cNvSpPr/>
            <p:nvPr/>
          </p:nvSpPr>
          <p:spPr>
            <a:xfrm rot="1478459">
              <a:off x="7810580" y="1275835"/>
              <a:ext cx="377211" cy="358786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6" name="Google Shape;32226;p45"/>
            <p:cNvSpPr/>
            <p:nvPr/>
          </p:nvSpPr>
          <p:spPr>
            <a:xfrm rot="1478381">
              <a:off x="7440196" y="1179245"/>
              <a:ext cx="203888" cy="19392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7" name="Google Shape;32227;p45"/>
            <p:cNvSpPr/>
            <p:nvPr/>
          </p:nvSpPr>
          <p:spPr>
            <a:xfrm rot="5768331">
              <a:off x="7816360" y="1077689"/>
              <a:ext cx="170718" cy="16237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2" name="Google Shape;32252;p45"/>
          <p:cNvGrpSpPr/>
          <p:nvPr/>
        </p:nvGrpSpPr>
        <p:grpSpPr>
          <a:xfrm rot="3423084">
            <a:off x="6985567" y="203877"/>
            <a:ext cx="1113898" cy="1206052"/>
            <a:chOff x="3873800" y="2371175"/>
            <a:chExt cx="765425" cy="828750"/>
          </a:xfrm>
        </p:grpSpPr>
        <p:sp>
          <p:nvSpPr>
            <p:cNvPr id="32253" name="Google Shape;32253;p45"/>
            <p:cNvSpPr/>
            <p:nvPr/>
          </p:nvSpPr>
          <p:spPr>
            <a:xfrm>
              <a:off x="3873800" y="2673475"/>
              <a:ext cx="529650" cy="526450"/>
            </a:xfrm>
            <a:custGeom>
              <a:avLst/>
              <a:gdLst/>
              <a:ahLst/>
              <a:cxnLst/>
              <a:rect l="l" t="t" r="r" b="b"/>
              <a:pathLst>
                <a:path w="21186" h="21058" extrusionOk="0">
                  <a:moveTo>
                    <a:pt x="10598" y="2384"/>
                  </a:moveTo>
                  <a:cubicBezTo>
                    <a:pt x="12515" y="2384"/>
                    <a:pt x="14440" y="3056"/>
                    <a:pt x="15987" y="4422"/>
                  </a:cubicBezTo>
                  <a:cubicBezTo>
                    <a:pt x="19355" y="7396"/>
                    <a:pt x="19675" y="12555"/>
                    <a:pt x="16700" y="15923"/>
                  </a:cubicBezTo>
                  <a:cubicBezTo>
                    <a:pt x="15090" y="17745"/>
                    <a:pt x="12845" y="18674"/>
                    <a:pt x="10587" y="18674"/>
                  </a:cubicBezTo>
                  <a:cubicBezTo>
                    <a:pt x="8671" y="18674"/>
                    <a:pt x="6744" y="18004"/>
                    <a:pt x="5199" y="16637"/>
                  </a:cubicBezTo>
                  <a:cubicBezTo>
                    <a:pt x="3568" y="15196"/>
                    <a:pt x="2595" y="13206"/>
                    <a:pt x="2460" y="11033"/>
                  </a:cubicBezTo>
                  <a:cubicBezTo>
                    <a:pt x="2326" y="8861"/>
                    <a:pt x="3045" y="6767"/>
                    <a:pt x="4486" y="5135"/>
                  </a:cubicBezTo>
                  <a:cubicBezTo>
                    <a:pt x="6094" y="3314"/>
                    <a:pt x="8340" y="2384"/>
                    <a:pt x="10598" y="2384"/>
                  </a:cubicBezTo>
                  <a:close/>
                  <a:moveTo>
                    <a:pt x="10606" y="1"/>
                  </a:moveTo>
                  <a:cubicBezTo>
                    <a:pt x="10385" y="1"/>
                    <a:pt x="10163" y="8"/>
                    <a:pt x="9941" y="22"/>
                  </a:cubicBezTo>
                  <a:cubicBezTo>
                    <a:pt x="8577" y="106"/>
                    <a:pt x="7263" y="448"/>
                    <a:pt x="6035" y="1036"/>
                  </a:cubicBezTo>
                  <a:cubicBezTo>
                    <a:pt x="4764" y="1646"/>
                    <a:pt x="3643" y="2495"/>
                    <a:pt x="2702" y="3559"/>
                  </a:cubicBezTo>
                  <a:cubicBezTo>
                    <a:pt x="1761" y="4624"/>
                    <a:pt x="1057" y="5843"/>
                    <a:pt x="609" y="7179"/>
                  </a:cubicBezTo>
                  <a:cubicBezTo>
                    <a:pt x="176" y="8471"/>
                    <a:pt x="0" y="9817"/>
                    <a:pt x="84" y="11181"/>
                  </a:cubicBezTo>
                  <a:cubicBezTo>
                    <a:pt x="169" y="12545"/>
                    <a:pt x="510" y="13859"/>
                    <a:pt x="1099" y="15087"/>
                  </a:cubicBezTo>
                  <a:cubicBezTo>
                    <a:pt x="1708" y="16358"/>
                    <a:pt x="2558" y="17479"/>
                    <a:pt x="3622" y="18420"/>
                  </a:cubicBezTo>
                  <a:cubicBezTo>
                    <a:pt x="4686" y="19361"/>
                    <a:pt x="5905" y="20064"/>
                    <a:pt x="7242" y="20513"/>
                  </a:cubicBezTo>
                  <a:cubicBezTo>
                    <a:pt x="8324" y="20875"/>
                    <a:pt x="9443" y="21058"/>
                    <a:pt x="10581" y="21058"/>
                  </a:cubicBezTo>
                  <a:cubicBezTo>
                    <a:pt x="10802" y="21058"/>
                    <a:pt x="11024" y="21052"/>
                    <a:pt x="11244" y="21037"/>
                  </a:cubicBezTo>
                  <a:cubicBezTo>
                    <a:pt x="12608" y="20952"/>
                    <a:pt x="13922" y="20612"/>
                    <a:pt x="15150" y="20023"/>
                  </a:cubicBezTo>
                  <a:cubicBezTo>
                    <a:pt x="16421" y="19413"/>
                    <a:pt x="17542" y="18564"/>
                    <a:pt x="18483" y="17500"/>
                  </a:cubicBezTo>
                  <a:cubicBezTo>
                    <a:pt x="19424" y="16435"/>
                    <a:pt x="20127" y="15217"/>
                    <a:pt x="20575" y="13880"/>
                  </a:cubicBezTo>
                  <a:cubicBezTo>
                    <a:pt x="21008" y="12589"/>
                    <a:pt x="21185" y="11242"/>
                    <a:pt x="21100" y="9878"/>
                  </a:cubicBezTo>
                  <a:cubicBezTo>
                    <a:pt x="21016" y="8513"/>
                    <a:pt x="20674" y="7200"/>
                    <a:pt x="20086" y="5972"/>
                  </a:cubicBezTo>
                  <a:cubicBezTo>
                    <a:pt x="19476" y="4701"/>
                    <a:pt x="18627" y="3580"/>
                    <a:pt x="17562" y="2639"/>
                  </a:cubicBezTo>
                  <a:cubicBezTo>
                    <a:pt x="16498" y="1698"/>
                    <a:pt x="15279" y="995"/>
                    <a:pt x="13942" y="546"/>
                  </a:cubicBezTo>
                  <a:cubicBezTo>
                    <a:pt x="12861" y="184"/>
                    <a:pt x="11742" y="1"/>
                    <a:pt x="10606" y="1"/>
                  </a:cubicBezTo>
                  <a:close/>
                </a:path>
              </a:pathLst>
            </a:custGeom>
            <a:solidFill>
              <a:srgbClr val="FF9C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4" name="Google Shape;32254;p45"/>
            <p:cNvSpPr/>
            <p:nvPr/>
          </p:nvSpPr>
          <p:spPr>
            <a:xfrm>
              <a:off x="4259400" y="2655175"/>
              <a:ext cx="126475" cy="129250"/>
            </a:xfrm>
            <a:custGeom>
              <a:avLst/>
              <a:gdLst/>
              <a:ahLst/>
              <a:cxnLst/>
              <a:rect l="l" t="t" r="r" b="b"/>
              <a:pathLst>
                <a:path w="5059" h="5170" extrusionOk="0">
                  <a:moveTo>
                    <a:pt x="2815" y="1"/>
                  </a:moveTo>
                  <a:lnTo>
                    <a:pt x="0" y="3188"/>
                  </a:lnTo>
                  <a:lnTo>
                    <a:pt x="2244" y="5170"/>
                  </a:lnTo>
                  <a:lnTo>
                    <a:pt x="5059" y="1983"/>
                  </a:lnTo>
                  <a:lnTo>
                    <a:pt x="2815" y="1"/>
                  </a:ln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5" name="Google Shape;32255;p45"/>
            <p:cNvSpPr/>
            <p:nvPr/>
          </p:nvSpPr>
          <p:spPr>
            <a:xfrm>
              <a:off x="4329775" y="2371175"/>
              <a:ext cx="309450" cy="333550"/>
            </a:xfrm>
            <a:custGeom>
              <a:avLst/>
              <a:gdLst/>
              <a:ahLst/>
              <a:cxnLst/>
              <a:rect l="l" t="t" r="r" b="b"/>
              <a:pathLst>
                <a:path w="12378" h="13342" extrusionOk="0">
                  <a:moveTo>
                    <a:pt x="10708" y="1"/>
                  </a:moveTo>
                  <a:cubicBezTo>
                    <a:pt x="10294" y="1"/>
                    <a:pt x="9882" y="171"/>
                    <a:pt x="9587" y="505"/>
                  </a:cubicBezTo>
                  <a:lnTo>
                    <a:pt x="1" y="11359"/>
                  </a:lnTo>
                  <a:lnTo>
                    <a:pt x="2244" y="13342"/>
                  </a:lnTo>
                  <a:lnTo>
                    <a:pt x="11831" y="2488"/>
                  </a:lnTo>
                  <a:cubicBezTo>
                    <a:pt x="12378" y="1868"/>
                    <a:pt x="12319" y="924"/>
                    <a:pt x="11699" y="375"/>
                  </a:cubicBezTo>
                  <a:cubicBezTo>
                    <a:pt x="11414" y="124"/>
                    <a:pt x="11060" y="1"/>
                    <a:pt x="10708" y="1"/>
                  </a:cubicBez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6" name="Google Shape;32256;p45"/>
            <p:cNvSpPr/>
            <p:nvPr/>
          </p:nvSpPr>
          <p:spPr>
            <a:xfrm>
              <a:off x="3956825" y="2773450"/>
              <a:ext cx="203450" cy="326500"/>
            </a:xfrm>
            <a:custGeom>
              <a:avLst/>
              <a:gdLst/>
              <a:ahLst/>
              <a:cxnLst/>
              <a:rect l="l" t="t" r="r" b="b"/>
              <a:pathLst>
                <a:path w="8138" h="13060" extrusionOk="0">
                  <a:moveTo>
                    <a:pt x="7288" y="0"/>
                  </a:moveTo>
                  <a:cubicBezTo>
                    <a:pt x="5480" y="0"/>
                    <a:pt x="3680" y="746"/>
                    <a:pt x="2389" y="2209"/>
                  </a:cubicBezTo>
                  <a:cubicBezTo>
                    <a:pt x="1" y="4913"/>
                    <a:pt x="257" y="9041"/>
                    <a:pt x="2962" y="11429"/>
                  </a:cubicBezTo>
                  <a:cubicBezTo>
                    <a:pt x="4202" y="12525"/>
                    <a:pt x="5743" y="13060"/>
                    <a:pt x="7278" y="13060"/>
                  </a:cubicBezTo>
                  <a:cubicBezTo>
                    <a:pt x="7546" y="13060"/>
                    <a:pt x="7813" y="13043"/>
                    <a:pt x="8079" y="13011"/>
                  </a:cubicBezTo>
                  <a:cubicBezTo>
                    <a:pt x="6831" y="12848"/>
                    <a:pt x="5620" y="12324"/>
                    <a:pt x="4607" y="11429"/>
                  </a:cubicBezTo>
                  <a:cubicBezTo>
                    <a:pt x="1902" y="9041"/>
                    <a:pt x="1646" y="4913"/>
                    <a:pt x="4034" y="2209"/>
                  </a:cubicBezTo>
                  <a:cubicBezTo>
                    <a:pt x="5137" y="961"/>
                    <a:pt x="6607" y="243"/>
                    <a:pt x="8138" y="55"/>
                  </a:cubicBezTo>
                  <a:cubicBezTo>
                    <a:pt x="7856" y="18"/>
                    <a:pt x="7572" y="0"/>
                    <a:pt x="7288" y="0"/>
                  </a:cubicBez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2771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47961" y="839860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89838" y="839860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43000" y="1865130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Oval 4"/>
          <p:cNvSpPr/>
          <p:nvPr/>
        </p:nvSpPr>
        <p:spPr>
          <a:xfrm>
            <a:off x="7188563" y="877833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Oval 5"/>
          <p:cNvSpPr/>
          <p:nvPr/>
        </p:nvSpPr>
        <p:spPr>
          <a:xfrm>
            <a:off x="6318757" y="877833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Oval 6"/>
          <p:cNvSpPr/>
          <p:nvPr/>
        </p:nvSpPr>
        <p:spPr>
          <a:xfrm>
            <a:off x="5445378" y="877833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Oval 7"/>
          <p:cNvSpPr/>
          <p:nvPr/>
        </p:nvSpPr>
        <p:spPr>
          <a:xfrm>
            <a:off x="4572000" y="877833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Oval 8"/>
          <p:cNvSpPr/>
          <p:nvPr/>
        </p:nvSpPr>
        <p:spPr>
          <a:xfrm>
            <a:off x="3736595" y="877833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63217" y="877833"/>
            <a:ext cx="797432" cy="349998"/>
          </a:xfrm>
          <a:prstGeom prst="ellipse">
            <a:avLst/>
          </a:prstGeom>
          <a:solidFill>
            <a:srgbClr val="189B1A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635243" y="4333373"/>
            <a:ext cx="797432" cy="349998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72000" y="4333373"/>
            <a:ext cx="797432" cy="349998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46730" y="4371346"/>
            <a:ext cx="797432" cy="349998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483487" y="4333373"/>
            <a:ext cx="797432" cy="349998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20244" y="4295400"/>
            <a:ext cx="797432" cy="349998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latinLnBrk="1" hangingPunct="0">
              <a:buClrTx/>
            </a:pPr>
            <a:endParaRPr lang="en-US" sz="1266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5483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4772594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1633" r="-5814" b="6634"/>
          <a:stretch/>
        </p:blipFill>
        <p:spPr>
          <a:xfrm>
            <a:off x="0" y="182563"/>
            <a:ext cx="4368800" cy="4637087"/>
          </a:xfrm>
        </p:spPr>
      </p:pic>
    </p:spTree>
    <p:extLst>
      <p:ext uri="{BB962C8B-B14F-4D97-AF65-F5344CB8AC3E}">
        <p14:creationId xmlns:p14="http://schemas.microsoft.com/office/powerpoint/2010/main" val="4148630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a1a8dfadca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9" y="1166750"/>
            <a:ext cx="5698284" cy="315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47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56650" y="1496100"/>
            <a:ext cx="6724238" cy="2491200"/>
          </a:xfrm>
        </p:spPr>
        <p:txBody>
          <a:bodyPr>
            <a:noAutofit/>
          </a:bodyPr>
          <a:lstStyle/>
          <a:p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善用口訣或是語言的提示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給予適當的輔助工具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對於抽象性的概念</a:t>
            </a:r>
            <a:r>
              <a:rPr lang="en-US" altLang="zh-TW" sz="27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可將文字轉換成圖畫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若學生在同時處理多項訊息有困難時</a:t>
            </a:r>
            <a:r>
              <a:rPr lang="en-US" altLang="zh-TW" sz="27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讓學生一次處理一件事</a:t>
            </a:r>
            <a:r>
              <a:rPr lang="en-US" altLang="zh-TW" sz="27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待此項能力已達自動化後</a:t>
            </a:r>
            <a:r>
              <a:rPr lang="en-US" altLang="zh-TW" sz="27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2700" dirty="0">
                <a:latin typeface="標楷體" pitchFamily="65" charset="-120"/>
                <a:ea typeface="標楷體" pitchFamily="65" charset="-120"/>
              </a:rPr>
              <a:t>再慢慢增加訊息量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315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一般性協助原則</a:t>
            </a:r>
          </a:p>
        </p:txBody>
      </p:sp>
    </p:spTree>
    <p:extLst>
      <p:ext uri="{BB962C8B-B14F-4D97-AF65-F5344CB8AC3E}">
        <p14:creationId xmlns:p14="http://schemas.microsoft.com/office/powerpoint/2010/main" val="3506216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1156650" y="1496100"/>
            <a:ext cx="6995250" cy="2491200"/>
          </a:xfrm>
        </p:spPr>
        <p:txBody>
          <a:bodyPr/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提升反應速度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穩定度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軀幹穩定度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上肢關節穩定度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虎口穩定度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pPr marL="165100" indent="0">
              <a:buNone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提升動作計畫能力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身體協調性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左右協調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手眼協調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上肢關節協調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節奏感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順序感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提升眼球動作控制能力</a:t>
            </a: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建議訓練之重點</a:t>
            </a:r>
          </a:p>
        </p:txBody>
      </p:sp>
    </p:spTree>
    <p:extLst>
      <p:ext uri="{BB962C8B-B14F-4D97-AF65-F5344CB8AC3E}">
        <p14:creationId xmlns:p14="http://schemas.microsoft.com/office/powerpoint/2010/main" val="2473278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5900" y="108542"/>
            <a:ext cx="6172200" cy="583574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介入活動</a:t>
            </a:r>
            <a:r>
              <a:rPr lang="en-US" altLang="zh-TW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範例</a:t>
            </a:r>
            <a:r>
              <a:rPr lang="en-US" altLang="zh-TW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1495762"/>
              </p:ext>
            </p:extLst>
          </p:nvPr>
        </p:nvGraphicFramePr>
        <p:xfrm>
          <a:off x="614595" y="692116"/>
          <a:ext cx="7450112" cy="42696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4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0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流程</a:t>
                      </a:r>
                      <a:endParaRPr lang="zh-TW" sz="1400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目的</a:t>
                      </a:r>
                      <a:endParaRPr lang="zh-TW" sz="1400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活動內容</a:t>
                      </a:r>
                      <a:endParaRPr lang="zh-TW" sz="1400" kern="10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99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暖身</a:t>
                      </a:r>
                      <a:endParaRPr lang="zh-TW" sz="1400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伸展拉筋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肌力訓練</a:t>
                      </a:r>
                      <a:endParaRPr lang="zh-TW" sz="1400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高壓腿</a:t>
                      </a: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   4.</a:t>
                      </a: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背靠牆半蹲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低壓腿</a:t>
                      </a: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   5.</a:t>
                      </a: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雙手向上伸展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弓箭步</a:t>
                      </a: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   6.</a:t>
                      </a: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側彎</a:t>
                      </a:r>
                      <a:endParaRPr lang="zh-TW" sz="1400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2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熱身</a:t>
                      </a:r>
                      <a:endParaRPr lang="zh-TW" sz="1400" kern="10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提升警醒度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增進爆發力</a:t>
                      </a:r>
                      <a:endParaRPr lang="zh-TW" sz="1400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折返跑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側併跳</a:t>
                      </a:r>
                      <a:endParaRPr lang="en-US" altLang="zh-TW" sz="1400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/>
                          <a:hlinkClick r:id="rId2"/>
                        </a:rPr>
                        <a:t>https://www.youtube.com/watch?v=2mmJ7VDIp0s</a:t>
                      </a:r>
                      <a:endParaRPr lang="en-US" altLang="zh-TW" sz="1400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https://www.youtube.com/watch?v=utzv66KBRZc</a:t>
                      </a:r>
                      <a:endParaRPr lang="zh-TW" sz="1400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98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技巧訓練</a:t>
                      </a:r>
                      <a:endParaRPr lang="zh-TW" sz="1400" kern="10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增進上肢關節協調能力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增進雙側協調能力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增進手眼協調</a:t>
                      </a:r>
                      <a:endParaRPr lang="zh-TW" sz="1400" kern="10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對牆丟接球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單手向上丟接球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Juggling</a:t>
                      </a:r>
                      <a:endParaRPr lang="zh-TW" sz="1400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雙手交替拍球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投籃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跳繩或跳過障礙物</a:t>
                      </a:r>
                      <a:endParaRPr lang="zh-TW" sz="1400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緩和</a:t>
                      </a:r>
                      <a:endParaRPr lang="zh-TW" sz="1400" kern="10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 </a:t>
                      </a:r>
                      <a:r>
                        <a:rPr lang="zh-TW" altLang="en-US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調整呼吸</a:t>
                      </a:r>
                      <a:endParaRPr lang="zh-TW" sz="1400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走</a:t>
                      </a: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8,</a:t>
                      </a:r>
                      <a:r>
                        <a:rPr lang="zh-TW" sz="1400" kern="100" dirty="0"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配合呼吸</a:t>
                      </a:r>
                      <a:endParaRPr lang="zh-TW" sz="1400" kern="100" dirty="0"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588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>
          <a:xfrm>
            <a:off x="714948" y="1511598"/>
            <a:ext cx="4678462" cy="315339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對側性動作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https://www.youtube.com/watch?v=lRsfsQqWzpM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https://www.youtube.com/watch?v=tdAhUL-sf1Q</a:t>
            </a: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球類活動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https://www.youtube.com/watch?v=hbqKH6fDxd4</a:t>
            </a: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增進動作協調之活動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5393410" y="1618659"/>
            <a:ext cx="3538537" cy="2481263"/>
          </a:xfrm>
        </p:spPr>
        <p:txBody>
          <a:bodyPr>
            <a:no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跳繩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/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繩結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https://www.youtube.com/watch?v=1yJVJi8TeGQ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同步與不同步的動作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https://www.youtube.com/watch?v=QKoap8rGoR0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4667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1156650" y="1496100"/>
            <a:ext cx="7057452" cy="2491200"/>
          </a:xfrm>
        </p:spPr>
        <p:txBody>
          <a:bodyPr/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知覺動作困難學生的發展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不一定一直呈現動作顯著困難的外顯行為，但應仍會有殘留症狀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單純的動作協調不佳是否為知動型學障，仍應從學生對於介入之反應觀察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知覺動作困難學生的鑑別診斷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知覺動作困難與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ADHD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有將近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50%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的共病，都有執行功能上的困難。但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ADHD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的學生不一定會有視覺空間或是動作運用上的困難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Q</a:t>
            </a:r>
            <a:r>
              <a:rPr lang="zh-TW" altLang="en-US" dirty="0"/>
              <a:t> </a:t>
            </a:r>
            <a:r>
              <a:rPr lang="en-US" altLang="zh-TW" dirty="0"/>
              <a:t>&amp;</a:t>
            </a:r>
            <a:r>
              <a:rPr lang="zh-TW" altLang="en-US" dirty="0"/>
              <a:t> </a:t>
            </a:r>
            <a:r>
              <a:rPr lang="en-US" altLang="zh-TW" dirty="0"/>
              <a:t>A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9309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1" name="Google Shape;32261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感謝聆聽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2263" name="Google Shape;32263;p46"/>
          <p:cNvGrpSpPr/>
          <p:nvPr/>
        </p:nvGrpSpPr>
        <p:grpSpPr>
          <a:xfrm rot="6130143">
            <a:off x="6706377" y="461780"/>
            <a:ext cx="1252222" cy="1747974"/>
            <a:chOff x="3925225" y="3583650"/>
            <a:chExt cx="638675" cy="891525"/>
          </a:xfrm>
        </p:grpSpPr>
        <p:sp>
          <p:nvSpPr>
            <p:cNvPr id="32264" name="Google Shape;32264;p46"/>
            <p:cNvSpPr/>
            <p:nvPr/>
          </p:nvSpPr>
          <p:spPr>
            <a:xfrm>
              <a:off x="3925225" y="3583650"/>
              <a:ext cx="638675" cy="891525"/>
            </a:xfrm>
            <a:custGeom>
              <a:avLst/>
              <a:gdLst/>
              <a:ahLst/>
              <a:cxnLst/>
              <a:rect l="l" t="t" r="r" b="b"/>
              <a:pathLst>
                <a:path w="25547" h="35661" extrusionOk="0">
                  <a:moveTo>
                    <a:pt x="17446" y="9029"/>
                  </a:moveTo>
                  <a:lnTo>
                    <a:pt x="14910" y="16290"/>
                  </a:lnTo>
                  <a:lnTo>
                    <a:pt x="12374" y="23552"/>
                  </a:lnTo>
                  <a:lnTo>
                    <a:pt x="7040" y="13543"/>
                  </a:lnTo>
                  <a:lnTo>
                    <a:pt x="17446" y="9029"/>
                  </a:lnTo>
                  <a:close/>
                  <a:moveTo>
                    <a:pt x="25547" y="1"/>
                  </a:moveTo>
                  <a:lnTo>
                    <a:pt x="1" y="11083"/>
                  </a:lnTo>
                  <a:lnTo>
                    <a:pt x="2" y="11085"/>
                  </a:lnTo>
                  <a:lnTo>
                    <a:pt x="1" y="11085"/>
                  </a:lnTo>
                  <a:lnTo>
                    <a:pt x="13096" y="35660"/>
                  </a:lnTo>
                  <a:lnTo>
                    <a:pt x="19321" y="17833"/>
                  </a:lnTo>
                  <a:lnTo>
                    <a:pt x="19323" y="17833"/>
                  </a:lnTo>
                  <a:lnTo>
                    <a:pt x="25547" y="1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5" name="Google Shape;32265;p46"/>
            <p:cNvSpPr/>
            <p:nvPr/>
          </p:nvSpPr>
          <p:spPr>
            <a:xfrm>
              <a:off x="3925225" y="3583650"/>
              <a:ext cx="638675" cy="891500"/>
            </a:xfrm>
            <a:custGeom>
              <a:avLst/>
              <a:gdLst/>
              <a:ahLst/>
              <a:cxnLst/>
              <a:rect l="l" t="t" r="r" b="b"/>
              <a:pathLst>
                <a:path w="25547" h="35660" extrusionOk="0">
                  <a:moveTo>
                    <a:pt x="17446" y="9029"/>
                  </a:moveTo>
                  <a:lnTo>
                    <a:pt x="14910" y="16290"/>
                  </a:lnTo>
                  <a:lnTo>
                    <a:pt x="12374" y="23552"/>
                  </a:lnTo>
                  <a:lnTo>
                    <a:pt x="7040" y="13543"/>
                  </a:lnTo>
                  <a:lnTo>
                    <a:pt x="17446" y="9029"/>
                  </a:lnTo>
                  <a:close/>
                  <a:moveTo>
                    <a:pt x="25547" y="1"/>
                  </a:moveTo>
                  <a:lnTo>
                    <a:pt x="1" y="11082"/>
                  </a:lnTo>
                  <a:lnTo>
                    <a:pt x="2" y="11083"/>
                  </a:lnTo>
                  <a:lnTo>
                    <a:pt x="1" y="11083"/>
                  </a:lnTo>
                  <a:lnTo>
                    <a:pt x="13096" y="35659"/>
                  </a:lnTo>
                  <a:lnTo>
                    <a:pt x="14353" y="32057"/>
                  </a:lnTo>
                  <a:lnTo>
                    <a:pt x="12697" y="31491"/>
                  </a:lnTo>
                  <a:lnTo>
                    <a:pt x="12946" y="30762"/>
                  </a:lnTo>
                  <a:lnTo>
                    <a:pt x="14608" y="31330"/>
                  </a:lnTo>
                  <a:lnTo>
                    <a:pt x="14966" y="30303"/>
                  </a:lnTo>
                  <a:lnTo>
                    <a:pt x="13298" y="29733"/>
                  </a:lnTo>
                  <a:lnTo>
                    <a:pt x="13547" y="29005"/>
                  </a:lnTo>
                  <a:lnTo>
                    <a:pt x="15221" y="29577"/>
                  </a:lnTo>
                  <a:lnTo>
                    <a:pt x="15580" y="28551"/>
                  </a:lnTo>
                  <a:lnTo>
                    <a:pt x="13898" y="27974"/>
                  </a:lnTo>
                  <a:lnTo>
                    <a:pt x="14147" y="27245"/>
                  </a:lnTo>
                  <a:lnTo>
                    <a:pt x="15832" y="27820"/>
                  </a:lnTo>
                  <a:lnTo>
                    <a:pt x="16191" y="26795"/>
                  </a:lnTo>
                  <a:lnTo>
                    <a:pt x="14498" y="26216"/>
                  </a:lnTo>
                  <a:lnTo>
                    <a:pt x="14748" y="25486"/>
                  </a:lnTo>
                  <a:lnTo>
                    <a:pt x="16445" y="26066"/>
                  </a:lnTo>
                  <a:lnTo>
                    <a:pt x="16804" y="25039"/>
                  </a:lnTo>
                  <a:lnTo>
                    <a:pt x="15100" y="24457"/>
                  </a:lnTo>
                  <a:lnTo>
                    <a:pt x="15349" y="23727"/>
                  </a:lnTo>
                  <a:lnTo>
                    <a:pt x="17057" y="24312"/>
                  </a:lnTo>
                  <a:lnTo>
                    <a:pt x="17416" y="23284"/>
                  </a:lnTo>
                  <a:lnTo>
                    <a:pt x="15700" y="22698"/>
                  </a:lnTo>
                  <a:lnTo>
                    <a:pt x="15948" y="21969"/>
                  </a:lnTo>
                  <a:lnTo>
                    <a:pt x="17669" y="22557"/>
                  </a:lnTo>
                  <a:lnTo>
                    <a:pt x="18028" y="21530"/>
                  </a:lnTo>
                  <a:lnTo>
                    <a:pt x="16300" y="20939"/>
                  </a:lnTo>
                  <a:lnTo>
                    <a:pt x="16549" y="20210"/>
                  </a:lnTo>
                  <a:lnTo>
                    <a:pt x="18281" y="20804"/>
                  </a:lnTo>
                  <a:lnTo>
                    <a:pt x="18640" y="19777"/>
                  </a:lnTo>
                  <a:lnTo>
                    <a:pt x="16900" y="19182"/>
                  </a:lnTo>
                  <a:lnTo>
                    <a:pt x="17150" y="18454"/>
                  </a:lnTo>
                  <a:lnTo>
                    <a:pt x="18894" y="19050"/>
                  </a:lnTo>
                  <a:lnTo>
                    <a:pt x="19253" y="18024"/>
                  </a:lnTo>
                  <a:lnTo>
                    <a:pt x="17501" y="17426"/>
                  </a:lnTo>
                  <a:lnTo>
                    <a:pt x="17750" y="16696"/>
                  </a:lnTo>
                  <a:lnTo>
                    <a:pt x="19506" y="17297"/>
                  </a:lnTo>
                  <a:lnTo>
                    <a:pt x="19865" y="16269"/>
                  </a:lnTo>
                  <a:lnTo>
                    <a:pt x="18102" y="15668"/>
                  </a:lnTo>
                  <a:lnTo>
                    <a:pt x="18352" y="14939"/>
                  </a:lnTo>
                  <a:lnTo>
                    <a:pt x="20119" y="15543"/>
                  </a:lnTo>
                  <a:lnTo>
                    <a:pt x="20478" y="14516"/>
                  </a:lnTo>
                  <a:lnTo>
                    <a:pt x="18704" y="13909"/>
                  </a:lnTo>
                  <a:lnTo>
                    <a:pt x="18951" y="13180"/>
                  </a:lnTo>
                  <a:lnTo>
                    <a:pt x="20733" y="13788"/>
                  </a:lnTo>
                  <a:lnTo>
                    <a:pt x="21090" y="12761"/>
                  </a:lnTo>
                  <a:lnTo>
                    <a:pt x="19304" y="12151"/>
                  </a:lnTo>
                  <a:lnTo>
                    <a:pt x="19553" y="11421"/>
                  </a:lnTo>
                  <a:lnTo>
                    <a:pt x="21344" y="12033"/>
                  </a:lnTo>
                  <a:lnTo>
                    <a:pt x="21702" y="11008"/>
                  </a:lnTo>
                  <a:lnTo>
                    <a:pt x="19906" y="10393"/>
                  </a:lnTo>
                  <a:lnTo>
                    <a:pt x="20154" y="9663"/>
                  </a:lnTo>
                  <a:lnTo>
                    <a:pt x="21957" y="10279"/>
                  </a:lnTo>
                  <a:lnTo>
                    <a:pt x="22316" y="9252"/>
                  </a:lnTo>
                  <a:lnTo>
                    <a:pt x="20507" y="8633"/>
                  </a:lnTo>
                  <a:lnTo>
                    <a:pt x="20756" y="7904"/>
                  </a:lnTo>
                  <a:lnTo>
                    <a:pt x="22570" y="8524"/>
                  </a:lnTo>
                  <a:lnTo>
                    <a:pt x="22929" y="7498"/>
                  </a:lnTo>
                  <a:lnTo>
                    <a:pt x="21108" y="6876"/>
                  </a:lnTo>
                  <a:lnTo>
                    <a:pt x="21357" y="6147"/>
                  </a:lnTo>
                  <a:lnTo>
                    <a:pt x="23182" y="6771"/>
                  </a:lnTo>
                  <a:lnTo>
                    <a:pt x="23541" y="5745"/>
                  </a:lnTo>
                  <a:lnTo>
                    <a:pt x="21708" y="5117"/>
                  </a:lnTo>
                  <a:lnTo>
                    <a:pt x="21957" y="4387"/>
                  </a:lnTo>
                  <a:lnTo>
                    <a:pt x="23796" y="5015"/>
                  </a:lnTo>
                  <a:lnTo>
                    <a:pt x="25547" y="1"/>
                  </a:lnTo>
                  <a:close/>
                </a:path>
              </a:pathLst>
            </a:custGeom>
            <a:solidFill>
              <a:srgbClr val="655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6" name="Google Shape;32266;p46"/>
            <p:cNvSpPr/>
            <p:nvPr/>
          </p:nvSpPr>
          <p:spPr>
            <a:xfrm>
              <a:off x="4242600" y="4352650"/>
              <a:ext cx="47825" cy="32425"/>
            </a:xfrm>
            <a:custGeom>
              <a:avLst/>
              <a:gdLst/>
              <a:ahLst/>
              <a:cxnLst/>
              <a:rect l="l" t="t" r="r" b="b"/>
              <a:pathLst>
                <a:path w="1913" h="1297" extrusionOk="0">
                  <a:moveTo>
                    <a:pt x="249" y="1"/>
                  </a:moveTo>
                  <a:lnTo>
                    <a:pt x="1" y="731"/>
                  </a:lnTo>
                  <a:lnTo>
                    <a:pt x="1657" y="1297"/>
                  </a:lnTo>
                  <a:lnTo>
                    <a:pt x="1912" y="569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7" name="Google Shape;32267;p46"/>
            <p:cNvSpPr/>
            <p:nvPr/>
          </p:nvSpPr>
          <p:spPr>
            <a:xfrm>
              <a:off x="4257650" y="4308700"/>
              <a:ext cx="48050" cy="32525"/>
            </a:xfrm>
            <a:custGeom>
              <a:avLst/>
              <a:gdLst/>
              <a:ahLst/>
              <a:cxnLst/>
              <a:rect l="l" t="t" r="r" b="b"/>
              <a:pathLst>
                <a:path w="1922" h="1301" extrusionOk="0">
                  <a:moveTo>
                    <a:pt x="248" y="0"/>
                  </a:moveTo>
                  <a:lnTo>
                    <a:pt x="0" y="730"/>
                  </a:lnTo>
                  <a:lnTo>
                    <a:pt x="1668" y="1300"/>
                  </a:lnTo>
                  <a:lnTo>
                    <a:pt x="1921" y="572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8" name="Google Shape;32268;p46"/>
            <p:cNvSpPr/>
            <p:nvPr/>
          </p:nvSpPr>
          <p:spPr>
            <a:xfrm>
              <a:off x="4272650" y="4264750"/>
              <a:ext cx="48400" cy="32625"/>
            </a:xfrm>
            <a:custGeom>
              <a:avLst/>
              <a:gdLst/>
              <a:ahLst/>
              <a:cxnLst/>
              <a:rect l="l" t="t" r="r" b="b"/>
              <a:pathLst>
                <a:path w="1936" h="1305" extrusionOk="0">
                  <a:moveTo>
                    <a:pt x="250" y="1"/>
                  </a:moveTo>
                  <a:lnTo>
                    <a:pt x="1" y="730"/>
                  </a:lnTo>
                  <a:lnTo>
                    <a:pt x="1680" y="1305"/>
                  </a:lnTo>
                  <a:lnTo>
                    <a:pt x="1935" y="576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9" name="Google Shape;32269;p46"/>
            <p:cNvSpPr/>
            <p:nvPr/>
          </p:nvSpPr>
          <p:spPr>
            <a:xfrm>
              <a:off x="4287650" y="4220800"/>
              <a:ext cx="48700" cy="32725"/>
            </a:xfrm>
            <a:custGeom>
              <a:avLst/>
              <a:gdLst/>
              <a:ahLst/>
              <a:cxnLst/>
              <a:rect l="l" t="t" r="r" b="b"/>
              <a:pathLst>
                <a:path w="1948" h="1309" extrusionOk="0">
                  <a:moveTo>
                    <a:pt x="250" y="0"/>
                  </a:moveTo>
                  <a:lnTo>
                    <a:pt x="0" y="730"/>
                  </a:lnTo>
                  <a:lnTo>
                    <a:pt x="1694" y="1308"/>
                  </a:lnTo>
                  <a:lnTo>
                    <a:pt x="1947" y="58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0" name="Google Shape;32270;p46"/>
            <p:cNvSpPr/>
            <p:nvPr/>
          </p:nvSpPr>
          <p:spPr>
            <a:xfrm>
              <a:off x="4302675" y="4176875"/>
              <a:ext cx="49000" cy="32800"/>
            </a:xfrm>
            <a:custGeom>
              <a:avLst/>
              <a:gdLst/>
              <a:ahLst/>
              <a:cxnLst/>
              <a:rect l="l" t="t" r="r" b="b"/>
              <a:pathLst>
                <a:path w="1960" h="1312" extrusionOk="0">
                  <a:moveTo>
                    <a:pt x="251" y="0"/>
                  </a:moveTo>
                  <a:lnTo>
                    <a:pt x="1" y="729"/>
                  </a:lnTo>
                  <a:lnTo>
                    <a:pt x="1705" y="1312"/>
                  </a:lnTo>
                  <a:lnTo>
                    <a:pt x="1959" y="584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1" name="Google Shape;32271;p46"/>
            <p:cNvSpPr/>
            <p:nvPr/>
          </p:nvSpPr>
          <p:spPr>
            <a:xfrm>
              <a:off x="4317700" y="4132900"/>
              <a:ext cx="49250" cy="32900"/>
            </a:xfrm>
            <a:custGeom>
              <a:avLst/>
              <a:gdLst/>
              <a:ahLst/>
              <a:cxnLst/>
              <a:rect l="l" t="t" r="r" b="b"/>
              <a:pathLst>
                <a:path w="1970" h="1316" extrusionOk="0">
                  <a:moveTo>
                    <a:pt x="250" y="1"/>
                  </a:moveTo>
                  <a:lnTo>
                    <a:pt x="1" y="729"/>
                  </a:lnTo>
                  <a:lnTo>
                    <a:pt x="1717" y="1315"/>
                  </a:lnTo>
                  <a:lnTo>
                    <a:pt x="1970" y="588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2" name="Google Shape;32272;p46"/>
            <p:cNvSpPr/>
            <p:nvPr/>
          </p:nvSpPr>
          <p:spPr>
            <a:xfrm>
              <a:off x="4332750" y="4088950"/>
              <a:ext cx="49525" cy="32975"/>
            </a:xfrm>
            <a:custGeom>
              <a:avLst/>
              <a:gdLst/>
              <a:ahLst/>
              <a:cxnLst/>
              <a:rect l="l" t="t" r="r" b="b"/>
              <a:pathLst>
                <a:path w="1981" h="1319" extrusionOk="0">
                  <a:moveTo>
                    <a:pt x="250" y="0"/>
                  </a:moveTo>
                  <a:lnTo>
                    <a:pt x="0" y="728"/>
                  </a:lnTo>
                  <a:lnTo>
                    <a:pt x="1727" y="1319"/>
                  </a:lnTo>
                  <a:lnTo>
                    <a:pt x="1981" y="592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3" name="Google Shape;32273;p46"/>
            <p:cNvSpPr/>
            <p:nvPr/>
          </p:nvSpPr>
          <p:spPr>
            <a:xfrm>
              <a:off x="4347750" y="4044975"/>
              <a:ext cx="49850" cy="33125"/>
            </a:xfrm>
            <a:custGeom>
              <a:avLst/>
              <a:gdLst/>
              <a:ahLst/>
              <a:cxnLst/>
              <a:rect l="l" t="t" r="r" b="b"/>
              <a:pathLst>
                <a:path w="1994" h="1325" extrusionOk="0">
                  <a:moveTo>
                    <a:pt x="250" y="1"/>
                  </a:moveTo>
                  <a:lnTo>
                    <a:pt x="1" y="729"/>
                  </a:lnTo>
                  <a:lnTo>
                    <a:pt x="1740" y="1324"/>
                  </a:lnTo>
                  <a:lnTo>
                    <a:pt x="1994" y="597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4" name="Google Shape;32274;p46"/>
            <p:cNvSpPr/>
            <p:nvPr/>
          </p:nvSpPr>
          <p:spPr>
            <a:xfrm>
              <a:off x="4362800" y="4001025"/>
              <a:ext cx="50125" cy="33200"/>
            </a:xfrm>
            <a:custGeom>
              <a:avLst/>
              <a:gdLst/>
              <a:ahLst/>
              <a:cxnLst/>
              <a:rect l="l" t="t" r="r" b="b"/>
              <a:pathLst>
                <a:path w="2005" h="1328" extrusionOk="0">
                  <a:moveTo>
                    <a:pt x="248" y="0"/>
                  </a:moveTo>
                  <a:lnTo>
                    <a:pt x="0" y="730"/>
                  </a:lnTo>
                  <a:lnTo>
                    <a:pt x="1750" y="1328"/>
                  </a:lnTo>
                  <a:lnTo>
                    <a:pt x="1818" y="1137"/>
                  </a:lnTo>
                  <a:lnTo>
                    <a:pt x="1817" y="1137"/>
                  </a:lnTo>
                  <a:lnTo>
                    <a:pt x="1818" y="1134"/>
                  </a:lnTo>
                  <a:lnTo>
                    <a:pt x="2005" y="602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5" name="Google Shape;32275;p46"/>
            <p:cNvSpPr/>
            <p:nvPr/>
          </p:nvSpPr>
          <p:spPr>
            <a:xfrm>
              <a:off x="4377800" y="3957075"/>
              <a:ext cx="50450" cy="33325"/>
            </a:xfrm>
            <a:custGeom>
              <a:avLst/>
              <a:gdLst/>
              <a:ahLst/>
              <a:cxnLst/>
              <a:rect l="l" t="t" r="r" b="b"/>
              <a:pathLst>
                <a:path w="2018" h="1333" extrusionOk="0">
                  <a:moveTo>
                    <a:pt x="250" y="1"/>
                  </a:moveTo>
                  <a:lnTo>
                    <a:pt x="1" y="730"/>
                  </a:lnTo>
                  <a:lnTo>
                    <a:pt x="1763" y="1332"/>
                  </a:lnTo>
                  <a:lnTo>
                    <a:pt x="2018" y="60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6" name="Google Shape;32276;p46"/>
            <p:cNvSpPr/>
            <p:nvPr/>
          </p:nvSpPr>
          <p:spPr>
            <a:xfrm>
              <a:off x="4392800" y="3913150"/>
              <a:ext cx="50750" cy="33375"/>
            </a:xfrm>
            <a:custGeom>
              <a:avLst/>
              <a:gdLst/>
              <a:ahLst/>
              <a:cxnLst/>
              <a:rect l="l" t="t" r="r" b="b"/>
              <a:pathLst>
                <a:path w="2030" h="1335" extrusionOk="0">
                  <a:moveTo>
                    <a:pt x="250" y="0"/>
                  </a:moveTo>
                  <a:lnTo>
                    <a:pt x="1" y="729"/>
                  </a:lnTo>
                  <a:lnTo>
                    <a:pt x="1777" y="1335"/>
                  </a:lnTo>
                  <a:lnTo>
                    <a:pt x="2030" y="607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7" name="Google Shape;32277;p46"/>
            <p:cNvSpPr/>
            <p:nvPr/>
          </p:nvSpPr>
          <p:spPr>
            <a:xfrm>
              <a:off x="4407825" y="3869175"/>
              <a:ext cx="51050" cy="33525"/>
            </a:xfrm>
            <a:custGeom>
              <a:avLst/>
              <a:gdLst/>
              <a:ahLst/>
              <a:cxnLst/>
              <a:rect l="l" t="t" r="r" b="b"/>
              <a:pathLst>
                <a:path w="2042" h="1341" extrusionOk="0">
                  <a:moveTo>
                    <a:pt x="251" y="0"/>
                  </a:moveTo>
                  <a:lnTo>
                    <a:pt x="0" y="730"/>
                  </a:lnTo>
                  <a:lnTo>
                    <a:pt x="1787" y="1340"/>
                  </a:lnTo>
                  <a:lnTo>
                    <a:pt x="2042" y="612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8" name="Google Shape;32278;p46"/>
            <p:cNvSpPr/>
            <p:nvPr/>
          </p:nvSpPr>
          <p:spPr>
            <a:xfrm>
              <a:off x="4422850" y="3825200"/>
              <a:ext cx="51325" cy="33600"/>
            </a:xfrm>
            <a:custGeom>
              <a:avLst/>
              <a:gdLst/>
              <a:ahLst/>
              <a:cxnLst/>
              <a:rect l="l" t="t" r="r" b="b"/>
              <a:pathLst>
                <a:path w="2053" h="1344" extrusionOk="0">
                  <a:moveTo>
                    <a:pt x="250" y="1"/>
                  </a:moveTo>
                  <a:lnTo>
                    <a:pt x="1" y="730"/>
                  </a:lnTo>
                  <a:lnTo>
                    <a:pt x="1799" y="1344"/>
                  </a:lnTo>
                  <a:lnTo>
                    <a:pt x="2052" y="617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9" name="Google Shape;32279;p46"/>
            <p:cNvSpPr/>
            <p:nvPr/>
          </p:nvSpPr>
          <p:spPr>
            <a:xfrm>
              <a:off x="4437900" y="3781250"/>
              <a:ext cx="51600" cy="33725"/>
            </a:xfrm>
            <a:custGeom>
              <a:avLst/>
              <a:gdLst/>
              <a:ahLst/>
              <a:cxnLst/>
              <a:rect l="l" t="t" r="r" b="b"/>
              <a:pathLst>
                <a:path w="2064" h="1349" extrusionOk="0">
                  <a:moveTo>
                    <a:pt x="250" y="0"/>
                  </a:moveTo>
                  <a:lnTo>
                    <a:pt x="0" y="729"/>
                  </a:lnTo>
                  <a:lnTo>
                    <a:pt x="1809" y="1349"/>
                  </a:lnTo>
                  <a:lnTo>
                    <a:pt x="2063" y="621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0" name="Google Shape;32280;p46"/>
            <p:cNvSpPr/>
            <p:nvPr/>
          </p:nvSpPr>
          <p:spPr>
            <a:xfrm>
              <a:off x="4452900" y="3737300"/>
              <a:ext cx="51900" cy="33825"/>
            </a:xfrm>
            <a:custGeom>
              <a:avLst/>
              <a:gdLst/>
              <a:ahLst/>
              <a:cxnLst/>
              <a:rect l="l" t="t" r="r" b="b"/>
              <a:pathLst>
                <a:path w="2076" h="1353" extrusionOk="0">
                  <a:moveTo>
                    <a:pt x="250" y="1"/>
                  </a:moveTo>
                  <a:lnTo>
                    <a:pt x="1" y="730"/>
                  </a:lnTo>
                  <a:lnTo>
                    <a:pt x="1822" y="1352"/>
                  </a:lnTo>
                  <a:lnTo>
                    <a:pt x="2075" y="625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1" name="Google Shape;32281;p46"/>
            <p:cNvSpPr/>
            <p:nvPr/>
          </p:nvSpPr>
          <p:spPr>
            <a:xfrm>
              <a:off x="4467925" y="3693325"/>
              <a:ext cx="52225" cy="33950"/>
            </a:xfrm>
            <a:custGeom>
              <a:avLst/>
              <a:gdLst/>
              <a:ahLst/>
              <a:cxnLst/>
              <a:rect l="l" t="t" r="r" b="b"/>
              <a:pathLst>
                <a:path w="2089" h="1358" extrusionOk="0">
                  <a:moveTo>
                    <a:pt x="249" y="0"/>
                  </a:moveTo>
                  <a:lnTo>
                    <a:pt x="1" y="730"/>
                  </a:lnTo>
                  <a:lnTo>
                    <a:pt x="1833" y="1358"/>
                  </a:lnTo>
                  <a:lnTo>
                    <a:pt x="2088" y="62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82" name="Google Shape;32282;p46"/>
          <p:cNvGrpSpPr/>
          <p:nvPr/>
        </p:nvGrpSpPr>
        <p:grpSpPr>
          <a:xfrm rot="2966316">
            <a:off x="1072582" y="3471441"/>
            <a:ext cx="1098152" cy="879463"/>
            <a:chOff x="5095975" y="3815600"/>
            <a:chExt cx="460850" cy="369075"/>
          </a:xfrm>
        </p:grpSpPr>
        <p:sp>
          <p:nvSpPr>
            <p:cNvPr id="32283" name="Google Shape;32283;p46"/>
            <p:cNvSpPr/>
            <p:nvPr/>
          </p:nvSpPr>
          <p:spPr>
            <a:xfrm>
              <a:off x="5095975" y="3815600"/>
              <a:ext cx="460850" cy="369075"/>
            </a:xfrm>
            <a:custGeom>
              <a:avLst/>
              <a:gdLst/>
              <a:ahLst/>
              <a:cxnLst/>
              <a:rect l="l" t="t" r="r" b="b"/>
              <a:pathLst>
                <a:path w="18434" h="14763" extrusionOk="0">
                  <a:moveTo>
                    <a:pt x="8938" y="3667"/>
                  </a:moveTo>
                  <a:cubicBezTo>
                    <a:pt x="10281" y="3667"/>
                    <a:pt x="11585" y="4299"/>
                    <a:pt x="12411" y="5422"/>
                  </a:cubicBezTo>
                  <a:lnTo>
                    <a:pt x="4863" y="9351"/>
                  </a:lnTo>
                  <a:cubicBezTo>
                    <a:pt x="4196" y="7371"/>
                    <a:pt x="5045" y="5147"/>
                    <a:pt x="6956" y="4154"/>
                  </a:cubicBezTo>
                  <a:cubicBezTo>
                    <a:pt x="7590" y="3824"/>
                    <a:pt x="8269" y="3667"/>
                    <a:pt x="8938" y="3667"/>
                  </a:cubicBezTo>
                  <a:close/>
                  <a:moveTo>
                    <a:pt x="8939" y="1"/>
                  </a:moveTo>
                  <a:cubicBezTo>
                    <a:pt x="7699" y="1"/>
                    <a:pt x="6440" y="291"/>
                    <a:pt x="5264" y="903"/>
                  </a:cubicBezTo>
                  <a:cubicBezTo>
                    <a:pt x="1557" y="2832"/>
                    <a:pt x="1" y="7268"/>
                    <a:pt x="1588" y="11054"/>
                  </a:cubicBezTo>
                  <a:lnTo>
                    <a:pt x="468" y="11636"/>
                  </a:lnTo>
                  <a:lnTo>
                    <a:pt x="2096" y="14762"/>
                  </a:lnTo>
                  <a:lnTo>
                    <a:pt x="18434" y="6258"/>
                  </a:lnTo>
                  <a:lnTo>
                    <a:pt x="16807" y="3132"/>
                  </a:lnTo>
                  <a:lnTo>
                    <a:pt x="15687" y="3717"/>
                  </a:lnTo>
                  <a:cubicBezTo>
                    <a:pt x="14191" y="1345"/>
                    <a:pt x="11608" y="1"/>
                    <a:pt x="8939" y="1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4" name="Google Shape;32284;p46"/>
            <p:cNvSpPr/>
            <p:nvPr/>
          </p:nvSpPr>
          <p:spPr>
            <a:xfrm>
              <a:off x="5179325" y="4106350"/>
              <a:ext cx="37500" cy="50675"/>
            </a:xfrm>
            <a:custGeom>
              <a:avLst/>
              <a:gdLst/>
              <a:ahLst/>
              <a:cxnLst/>
              <a:rect l="l" t="t" r="r" b="b"/>
              <a:pathLst>
                <a:path w="1500" h="2027" extrusionOk="0">
                  <a:moveTo>
                    <a:pt x="609" y="1"/>
                  </a:moveTo>
                  <a:lnTo>
                    <a:pt x="1" y="318"/>
                  </a:lnTo>
                  <a:lnTo>
                    <a:pt x="890" y="2027"/>
                  </a:lnTo>
                  <a:lnTo>
                    <a:pt x="1499" y="1709"/>
                  </a:lnTo>
                  <a:lnTo>
                    <a:pt x="609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5" name="Google Shape;32285;p46"/>
            <p:cNvSpPr/>
            <p:nvPr/>
          </p:nvSpPr>
          <p:spPr>
            <a:xfrm>
              <a:off x="5236700" y="4076500"/>
              <a:ext cx="37475" cy="50675"/>
            </a:xfrm>
            <a:custGeom>
              <a:avLst/>
              <a:gdLst/>
              <a:ahLst/>
              <a:cxnLst/>
              <a:rect l="l" t="t" r="r" b="b"/>
              <a:pathLst>
                <a:path w="1499" h="2027" extrusionOk="0">
                  <a:moveTo>
                    <a:pt x="609" y="1"/>
                  </a:moveTo>
                  <a:lnTo>
                    <a:pt x="0" y="318"/>
                  </a:lnTo>
                  <a:lnTo>
                    <a:pt x="890" y="2027"/>
                  </a:lnTo>
                  <a:lnTo>
                    <a:pt x="1498" y="1709"/>
                  </a:lnTo>
                  <a:lnTo>
                    <a:pt x="609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6" name="Google Shape;32286;p46"/>
            <p:cNvSpPr/>
            <p:nvPr/>
          </p:nvSpPr>
          <p:spPr>
            <a:xfrm>
              <a:off x="5294050" y="4046650"/>
              <a:ext cx="37500" cy="50675"/>
            </a:xfrm>
            <a:custGeom>
              <a:avLst/>
              <a:gdLst/>
              <a:ahLst/>
              <a:cxnLst/>
              <a:rect l="l" t="t" r="r" b="b"/>
              <a:pathLst>
                <a:path w="1500" h="2027" extrusionOk="0">
                  <a:moveTo>
                    <a:pt x="610" y="1"/>
                  </a:moveTo>
                  <a:lnTo>
                    <a:pt x="0" y="317"/>
                  </a:lnTo>
                  <a:lnTo>
                    <a:pt x="890" y="2027"/>
                  </a:lnTo>
                  <a:lnTo>
                    <a:pt x="1500" y="1709"/>
                  </a:lnTo>
                  <a:lnTo>
                    <a:pt x="610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7" name="Google Shape;32287;p46"/>
            <p:cNvSpPr/>
            <p:nvPr/>
          </p:nvSpPr>
          <p:spPr>
            <a:xfrm>
              <a:off x="5351400" y="4016775"/>
              <a:ext cx="37525" cy="50650"/>
            </a:xfrm>
            <a:custGeom>
              <a:avLst/>
              <a:gdLst/>
              <a:ahLst/>
              <a:cxnLst/>
              <a:rect l="l" t="t" r="r" b="b"/>
              <a:pathLst>
                <a:path w="1501" h="2026" extrusionOk="0">
                  <a:moveTo>
                    <a:pt x="612" y="1"/>
                  </a:moveTo>
                  <a:lnTo>
                    <a:pt x="1" y="317"/>
                  </a:lnTo>
                  <a:lnTo>
                    <a:pt x="890" y="2026"/>
                  </a:lnTo>
                  <a:lnTo>
                    <a:pt x="1500" y="170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8" name="Google Shape;32288;p46"/>
            <p:cNvSpPr/>
            <p:nvPr/>
          </p:nvSpPr>
          <p:spPr>
            <a:xfrm>
              <a:off x="5408600" y="3986825"/>
              <a:ext cx="37525" cy="50650"/>
            </a:xfrm>
            <a:custGeom>
              <a:avLst/>
              <a:gdLst/>
              <a:ahLst/>
              <a:cxnLst/>
              <a:rect l="l" t="t" r="r" b="b"/>
              <a:pathLst>
                <a:path w="1501" h="2026" extrusionOk="0">
                  <a:moveTo>
                    <a:pt x="612" y="0"/>
                  </a:moveTo>
                  <a:lnTo>
                    <a:pt x="1" y="317"/>
                  </a:lnTo>
                  <a:lnTo>
                    <a:pt x="891" y="2025"/>
                  </a:lnTo>
                  <a:lnTo>
                    <a:pt x="1500" y="1708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9" name="Google Shape;32289;p46"/>
            <p:cNvSpPr/>
            <p:nvPr/>
          </p:nvSpPr>
          <p:spPr>
            <a:xfrm>
              <a:off x="5466175" y="3957050"/>
              <a:ext cx="37525" cy="50675"/>
            </a:xfrm>
            <a:custGeom>
              <a:avLst/>
              <a:gdLst/>
              <a:ahLst/>
              <a:cxnLst/>
              <a:rect l="l" t="t" r="r" b="b"/>
              <a:pathLst>
                <a:path w="1501" h="2027" extrusionOk="0">
                  <a:moveTo>
                    <a:pt x="610" y="1"/>
                  </a:moveTo>
                  <a:lnTo>
                    <a:pt x="1" y="317"/>
                  </a:lnTo>
                  <a:lnTo>
                    <a:pt x="889" y="2027"/>
                  </a:lnTo>
                  <a:lnTo>
                    <a:pt x="1500" y="1709"/>
                  </a:lnTo>
                  <a:lnTo>
                    <a:pt x="610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90" name="Google Shape;32290;p46"/>
          <p:cNvGrpSpPr/>
          <p:nvPr/>
        </p:nvGrpSpPr>
        <p:grpSpPr>
          <a:xfrm rot="10051143">
            <a:off x="1036963" y="488762"/>
            <a:ext cx="1577423" cy="1869872"/>
            <a:chOff x="7454522" y="3344624"/>
            <a:chExt cx="1577533" cy="1870002"/>
          </a:xfrm>
        </p:grpSpPr>
        <p:grpSp>
          <p:nvGrpSpPr>
            <p:cNvPr id="32291" name="Google Shape;32291;p46"/>
            <p:cNvGrpSpPr/>
            <p:nvPr/>
          </p:nvGrpSpPr>
          <p:grpSpPr>
            <a:xfrm>
              <a:off x="7454522" y="4391300"/>
              <a:ext cx="1229600" cy="823326"/>
              <a:chOff x="7447997" y="4371725"/>
              <a:chExt cx="1229600" cy="823326"/>
            </a:xfrm>
          </p:grpSpPr>
          <p:sp>
            <p:nvSpPr>
              <p:cNvPr id="32292" name="Google Shape;32292;p46"/>
              <p:cNvSpPr/>
              <p:nvPr/>
            </p:nvSpPr>
            <p:spPr>
              <a:xfrm rot="1788711">
                <a:off x="8536436" y="4952511"/>
                <a:ext cx="88282" cy="236226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7123" extrusionOk="0">
                    <a:moveTo>
                      <a:pt x="1" y="1"/>
                    </a:moveTo>
                    <a:lnTo>
                      <a:pt x="1" y="7122"/>
                    </a:lnTo>
                    <a:lnTo>
                      <a:pt x="2661" y="7122"/>
                    </a:ln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CCCC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293" name="Google Shape;32293;p46"/>
              <p:cNvGrpSpPr/>
              <p:nvPr/>
            </p:nvGrpSpPr>
            <p:grpSpPr>
              <a:xfrm>
                <a:off x="7447997" y="4371725"/>
                <a:ext cx="1153046" cy="779424"/>
                <a:chOff x="7447997" y="4371725"/>
                <a:chExt cx="1153046" cy="779424"/>
              </a:xfrm>
            </p:grpSpPr>
            <p:sp>
              <p:nvSpPr>
                <p:cNvPr id="32294" name="Google Shape;32294;p46"/>
                <p:cNvSpPr/>
                <p:nvPr/>
              </p:nvSpPr>
              <p:spPr>
                <a:xfrm rot="1788711">
                  <a:off x="7665331" y="4472853"/>
                  <a:ext cx="156367" cy="236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5" h="7123" extrusionOk="0">
                      <a:moveTo>
                        <a:pt x="1" y="1"/>
                      </a:moveTo>
                      <a:lnTo>
                        <a:pt x="1" y="7122"/>
                      </a:lnTo>
                      <a:lnTo>
                        <a:pt x="4714" y="7122"/>
                      </a:lnTo>
                      <a:lnTo>
                        <a:pt x="4714" y="1"/>
                      </a:lnTo>
                      <a:close/>
                    </a:path>
                  </a:pathLst>
                </a:custGeom>
                <a:solidFill>
                  <a:srgbClr val="CCCC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95" name="Google Shape;32295;p46"/>
                <p:cNvSpPr/>
                <p:nvPr/>
              </p:nvSpPr>
              <p:spPr>
                <a:xfrm rot="1788711">
                  <a:off x="7476494" y="4413406"/>
                  <a:ext cx="213310" cy="171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2" h="5169" extrusionOk="0">
                      <a:moveTo>
                        <a:pt x="6432" y="1"/>
                      </a:moveTo>
                      <a:lnTo>
                        <a:pt x="420" y="2131"/>
                      </a:lnTo>
                      <a:cubicBezTo>
                        <a:pt x="1" y="2278"/>
                        <a:pt x="0" y="2870"/>
                        <a:pt x="418" y="3019"/>
                      </a:cubicBezTo>
                      <a:lnTo>
                        <a:pt x="6432" y="5168"/>
                      </a:lnTo>
                      <a:lnTo>
                        <a:pt x="6432" y="1"/>
                      </a:lnTo>
                      <a:close/>
                    </a:path>
                  </a:pathLst>
                </a:custGeom>
                <a:solidFill>
                  <a:srgbClr val="655E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96" name="Google Shape;32296;p46"/>
                <p:cNvSpPr/>
                <p:nvPr/>
              </p:nvSpPr>
              <p:spPr>
                <a:xfrm rot="1788711">
                  <a:off x="7755545" y="4721122"/>
                  <a:ext cx="842527" cy="236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5" h="7123" extrusionOk="0">
                      <a:moveTo>
                        <a:pt x="0" y="1"/>
                      </a:moveTo>
                      <a:lnTo>
                        <a:pt x="0" y="7122"/>
                      </a:lnTo>
                      <a:lnTo>
                        <a:pt x="25405" y="7122"/>
                      </a:lnTo>
                      <a:lnTo>
                        <a:pt x="25405" y="1"/>
                      </a:lnTo>
                      <a:close/>
                    </a:path>
                  </a:pathLst>
                </a:custGeom>
                <a:solidFill>
                  <a:srgbClr val="655E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297" name="Google Shape;32297;p46"/>
            <p:cNvGrpSpPr/>
            <p:nvPr/>
          </p:nvGrpSpPr>
          <p:grpSpPr>
            <a:xfrm>
              <a:off x="8644253" y="3344624"/>
              <a:ext cx="387801" cy="1421793"/>
              <a:chOff x="8644253" y="3344624"/>
              <a:chExt cx="387801" cy="1421793"/>
            </a:xfrm>
          </p:grpSpPr>
          <p:sp>
            <p:nvSpPr>
              <p:cNvPr id="32298" name="Google Shape;32298;p46"/>
              <p:cNvSpPr/>
              <p:nvPr/>
            </p:nvSpPr>
            <p:spPr>
              <a:xfrm rot="5006988">
                <a:off x="8696255" y="3540552"/>
                <a:ext cx="169016" cy="255406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4714" y="7122"/>
                    </a:lnTo>
                    <a:lnTo>
                      <a:pt x="4714" y="1"/>
                    </a:lnTo>
                    <a:close/>
                  </a:path>
                </a:pathLst>
              </a:custGeom>
              <a:solidFill>
                <a:srgbClr val="CCCC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9" name="Google Shape;32299;p46"/>
              <p:cNvSpPr/>
              <p:nvPr/>
            </p:nvSpPr>
            <p:spPr>
              <a:xfrm rot="5006988">
                <a:off x="8852039" y="4576756"/>
                <a:ext cx="95408" cy="255406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2661" y="7122"/>
                    </a:ln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CCCC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0" name="Google Shape;32300;p46"/>
              <p:cNvSpPr/>
              <p:nvPr/>
            </p:nvSpPr>
            <p:spPr>
              <a:xfrm rot="5006988">
                <a:off x="8642611" y="3377095"/>
                <a:ext cx="230649" cy="185342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5169" extrusionOk="0">
                    <a:moveTo>
                      <a:pt x="6432" y="1"/>
                    </a:moveTo>
                    <a:lnTo>
                      <a:pt x="419" y="2131"/>
                    </a:lnTo>
                    <a:cubicBezTo>
                      <a:pt x="2" y="2279"/>
                      <a:pt x="1" y="2870"/>
                      <a:pt x="418" y="3019"/>
                    </a:cubicBezTo>
                    <a:lnTo>
                      <a:pt x="6432" y="5168"/>
                    </a:lnTo>
                    <a:lnTo>
                      <a:pt x="6432" y="1"/>
                    </a:lnTo>
                    <a:close/>
                  </a:path>
                </a:pathLst>
              </a:custGeom>
              <a:solidFill>
                <a:srgbClr val="A8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1" name="Google Shape;32301;p46"/>
              <p:cNvSpPr/>
              <p:nvPr/>
            </p:nvSpPr>
            <p:spPr>
              <a:xfrm rot="5006988">
                <a:off x="8386880" y="4076936"/>
                <a:ext cx="910944" cy="255406"/>
              </a:xfrm>
              <a:custGeom>
                <a:avLst/>
                <a:gdLst/>
                <a:ahLst/>
                <a:cxnLst/>
                <a:rect l="l" t="t" r="r" b="b"/>
                <a:pathLst>
                  <a:path w="25407" h="7123" extrusionOk="0">
                    <a:moveTo>
                      <a:pt x="1" y="1"/>
                    </a:moveTo>
                    <a:lnTo>
                      <a:pt x="1" y="7122"/>
                    </a:lnTo>
                    <a:lnTo>
                      <a:pt x="25406" y="7122"/>
                    </a:lnTo>
                    <a:lnTo>
                      <a:pt x="25406" y="1"/>
                    </a:lnTo>
                    <a:close/>
                  </a:path>
                </a:pathLst>
              </a:custGeom>
              <a:solidFill>
                <a:srgbClr val="A8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02" name="Google Shape;32302;p46"/>
            <p:cNvGrpSpPr/>
            <p:nvPr/>
          </p:nvGrpSpPr>
          <p:grpSpPr>
            <a:xfrm>
              <a:off x="7932937" y="3837772"/>
              <a:ext cx="943663" cy="1162216"/>
              <a:chOff x="7932937" y="3837772"/>
              <a:chExt cx="943663" cy="1162216"/>
            </a:xfrm>
          </p:grpSpPr>
          <p:sp>
            <p:nvSpPr>
              <p:cNvPr id="32303" name="Google Shape;32303;p46"/>
              <p:cNvSpPr/>
              <p:nvPr/>
            </p:nvSpPr>
            <p:spPr>
              <a:xfrm rot="3186147">
                <a:off x="8098264" y="4004187"/>
                <a:ext cx="156293" cy="236213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4712" y="7122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rgbClr val="FBDA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4" name="Google Shape;32304;p46"/>
              <p:cNvSpPr/>
              <p:nvPr/>
            </p:nvSpPr>
            <p:spPr>
              <a:xfrm rot="3186147">
                <a:off x="8711537" y="4775687"/>
                <a:ext cx="88244" cy="236213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2661" y="7122"/>
                    </a:ln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FBDA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5" name="Google Shape;32305;p46"/>
              <p:cNvSpPr/>
              <p:nvPr/>
            </p:nvSpPr>
            <p:spPr>
              <a:xfrm rot="3186147">
                <a:off x="7958853" y="3888824"/>
                <a:ext cx="213331" cy="171414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5169" extrusionOk="0">
                    <a:moveTo>
                      <a:pt x="6432" y="1"/>
                    </a:moveTo>
                    <a:lnTo>
                      <a:pt x="420" y="2130"/>
                    </a:lnTo>
                    <a:cubicBezTo>
                      <a:pt x="2" y="2278"/>
                      <a:pt x="1" y="2870"/>
                      <a:pt x="418" y="3019"/>
                    </a:cubicBezTo>
                    <a:lnTo>
                      <a:pt x="6432" y="5168"/>
                    </a:lnTo>
                    <a:lnTo>
                      <a:pt x="6432" y="1"/>
                    </a:lnTo>
                    <a:close/>
                  </a:path>
                </a:pathLst>
              </a:custGeom>
              <a:solidFill>
                <a:srgbClr val="F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6" name="Google Shape;32306;p46"/>
              <p:cNvSpPr/>
              <p:nvPr/>
            </p:nvSpPr>
            <p:spPr>
              <a:xfrm rot="3186147">
                <a:off x="8055015" y="4403545"/>
                <a:ext cx="842514" cy="236213"/>
              </a:xfrm>
              <a:custGeom>
                <a:avLst/>
                <a:gdLst/>
                <a:ahLst/>
                <a:cxnLst/>
                <a:rect l="l" t="t" r="r" b="b"/>
                <a:pathLst>
                  <a:path w="25406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25405" y="7122"/>
                    </a:lnTo>
                    <a:lnTo>
                      <a:pt x="25405" y="1"/>
                    </a:lnTo>
                    <a:close/>
                  </a:path>
                </a:pathLst>
              </a:custGeom>
              <a:solidFill>
                <a:srgbClr val="F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307" name="Google Shape;32307;p46"/>
          <p:cNvGrpSpPr/>
          <p:nvPr/>
        </p:nvGrpSpPr>
        <p:grpSpPr>
          <a:xfrm rot="9396329">
            <a:off x="7666174" y="2643594"/>
            <a:ext cx="181604" cy="1192491"/>
            <a:chOff x="2415825" y="865875"/>
            <a:chExt cx="219975" cy="1444450"/>
          </a:xfrm>
        </p:grpSpPr>
        <p:sp>
          <p:nvSpPr>
            <p:cNvPr id="32308" name="Google Shape;32308;p46"/>
            <p:cNvSpPr/>
            <p:nvPr/>
          </p:nvSpPr>
          <p:spPr>
            <a:xfrm>
              <a:off x="2445100" y="2098350"/>
              <a:ext cx="190700" cy="211975"/>
            </a:xfrm>
            <a:custGeom>
              <a:avLst/>
              <a:gdLst/>
              <a:ahLst/>
              <a:cxnLst/>
              <a:rect l="l" t="t" r="r" b="b"/>
              <a:pathLst>
                <a:path w="7628" h="8479" extrusionOk="0">
                  <a:moveTo>
                    <a:pt x="7627" y="0"/>
                  </a:moveTo>
                  <a:lnTo>
                    <a:pt x="1" y="139"/>
                  </a:lnTo>
                  <a:lnTo>
                    <a:pt x="3966" y="8478"/>
                  </a:lnTo>
                  <a:lnTo>
                    <a:pt x="7627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9" name="Google Shape;32309;p46"/>
            <p:cNvSpPr/>
            <p:nvPr/>
          </p:nvSpPr>
          <p:spPr>
            <a:xfrm>
              <a:off x="2494650" y="2204350"/>
              <a:ext cx="95375" cy="105975"/>
            </a:xfrm>
            <a:custGeom>
              <a:avLst/>
              <a:gdLst/>
              <a:ahLst/>
              <a:cxnLst/>
              <a:rect l="l" t="t" r="r" b="b"/>
              <a:pathLst>
                <a:path w="3815" h="4239" extrusionOk="0">
                  <a:moveTo>
                    <a:pt x="3815" y="0"/>
                  </a:moveTo>
                  <a:lnTo>
                    <a:pt x="0" y="69"/>
                  </a:lnTo>
                  <a:lnTo>
                    <a:pt x="1984" y="4238"/>
                  </a:lnTo>
                  <a:lnTo>
                    <a:pt x="3815" y="0"/>
                  </a:lnTo>
                  <a:close/>
                </a:path>
              </a:pathLst>
            </a:custGeom>
            <a:solidFill>
              <a:srgbClr val="A8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0" name="Google Shape;32310;p46"/>
            <p:cNvSpPr/>
            <p:nvPr/>
          </p:nvSpPr>
          <p:spPr>
            <a:xfrm>
              <a:off x="2419350" y="1074050"/>
              <a:ext cx="216450" cy="1028375"/>
            </a:xfrm>
            <a:custGeom>
              <a:avLst/>
              <a:gdLst/>
              <a:ahLst/>
              <a:cxnLst/>
              <a:rect l="l" t="t" r="r" b="b"/>
              <a:pathLst>
                <a:path w="8658" h="41135" extrusionOk="0">
                  <a:moveTo>
                    <a:pt x="7645" y="0"/>
                  </a:moveTo>
                  <a:lnTo>
                    <a:pt x="3826" y="81"/>
                  </a:lnTo>
                  <a:lnTo>
                    <a:pt x="0" y="163"/>
                  </a:lnTo>
                  <a:lnTo>
                    <a:pt x="1012" y="41135"/>
                  </a:lnTo>
                  <a:lnTo>
                    <a:pt x="4832" y="41053"/>
                  </a:lnTo>
                  <a:lnTo>
                    <a:pt x="8657" y="40972"/>
                  </a:lnTo>
                  <a:lnTo>
                    <a:pt x="7645" y="0"/>
                  </a:lnTo>
                  <a:close/>
                </a:path>
              </a:pathLst>
            </a:custGeom>
            <a:solidFill>
              <a:srgbClr val="A8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1" name="Google Shape;32311;p46"/>
            <p:cNvSpPr/>
            <p:nvPr/>
          </p:nvSpPr>
          <p:spPr>
            <a:xfrm>
              <a:off x="2417675" y="994250"/>
              <a:ext cx="192825" cy="83800"/>
            </a:xfrm>
            <a:custGeom>
              <a:avLst/>
              <a:gdLst/>
              <a:ahLst/>
              <a:cxnLst/>
              <a:rect l="l" t="t" r="r" b="b"/>
              <a:pathLst>
                <a:path w="7713" h="3352" extrusionOk="0">
                  <a:moveTo>
                    <a:pt x="7645" y="1"/>
                  </a:moveTo>
                  <a:lnTo>
                    <a:pt x="0" y="162"/>
                  </a:lnTo>
                  <a:lnTo>
                    <a:pt x="68" y="3352"/>
                  </a:lnTo>
                  <a:lnTo>
                    <a:pt x="7712" y="3190"/>
                  </a:lnTo>
                  <a:lnTo>
                    <a:pt x="7645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2" name="Google Shape;32312;p46"/>
            <p:cNvSpPr/>
            <p:nvPr/>
          </p:nvSpPr>
          <p:spPr>
            <a:xfrm>
              <a:off x="2415825" y="865875"/>
              <a:ext cx="193000" cy="132475"/>
            </a:xfrm>
            <a:custGeom>
              <a:avLst/>
              <a:gdLst/>
              <a:ahLst/>
              <a:cxnLst/>
              <a:rect l="l" t="t" r="r" b="b"/>
              <a:pathLst>
                <a:path w="7720" h="5299" extrusionOk="0">
                  <a:moveTo>
                    <a:pt x="5901" y="1"/>
                  </a:moveTo>
                  <a:cubicBezTo>
                    <a:pt x="5889" y="1"/>
                    <a:pt x="5876" y="1"/>
                    <a:pt x="5863" y="1"/>
                  </a:cubicBezTo>
                  <a:lnTo>
                    <a:pt x="1730" y="89"/>
                  </a:lnTo>
                  <a:cubicBezTo>
                    <a:pt x="766" y="109"/>
                    <a:pt x="0" y="907"/>
                    <a:pt x="21" y="1872"/>
                  </a:cubicBezTo>
                  <a:lnTo>
                    <a:pt x="93" y="5298"/>
                  </a:lnTo>
                  <a:lnTo>
                    <a:pt x="7719" y="5138"/>
                  </a:lnTo>
                  <a:lnTo>
                    <a:pt x="7647" y="1711"/>
                  </a:lnTo>
                  <a:cubicBezTo>
                    <a:pt x="7627" y="759"/>
                    <a:pt x="6850" y="1"/>
                    <a:pt x="5901" y="1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13" name="Google Shape;32313;p46"/>
          <p:cNvGrpSpPr/>
          <p:nvPr/>
        </p:nvGrpSpPr>
        <p:grpSpPr>
          <a:xfrm rot="8412089">
            <a:off x="7375808" y="3387227"/>
            <a:ext cx="182877" cy="1203941"/>
            <a:chOff x="2399475" y="2867100"/>
            <a:chExt cx="219950" cy="1444450"/>
          </a:xfrm>
        </p:grpSpPr>
        <p:sp>
          <p:nvSpPr>
            <p:cNvPr id="32314" name="Google Shape;32314;p46"/>
            <p:cNvSpPr/>
            <p:nvPr/>
          </p:nvSpPr>
          <p:spPr>
            <a:xfrm>
              <a:off x="2428750" y="4099575"/>
              <a:ext cx="190675" cy="211975"/>
            </a:xfrm>
            <a:custGeom>
              <a:avLst/>
              <a:gdLst/>
              <a:ahLst/>
              <a:cxnLst/>
              <a:rect l="l" t="t" r="r" b="b"/>
              <a:pathLst>
                <a:path w="7627" h="8479" extrusionOk="0">
                  <a:moveTo>
                    <a:pt x="7627" y="0"/>
                  </a:moveTo>
                  <a:lnTo>
                    <a:pt x="0" y="139"/>
                  </a:lnTo>
                  <a:lnTo>
                    <a:pt x="3967" y="8478"/>
                  </a:lnTo>
                  <a:lnTo>
                    <a:pt x="7627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5" name="Google Shape;32315;p46"/>
            <p:cNvSpPr/>
            <p:nvPr/>
          </p:nvSpPr>
          <p:spPr>
            <a:xfrm>
              <a:off x="2478350" y="4205575"/>
              <a:ext cx="95325" cy="105975"/>
            </a:xfrm>
            <a:custGeom>
              <a:avLst/>
              <a:gdLst/>
              <a:ahLst/>
              <a:cxnLst/>
              <a:rect l="l" t="t" r="r" b="b"/>
              <a:pathLst>
                <a:path w="3813" h="4239" extrusionOk="0">
                  <a:moveTo>
                    <a:pt x="3812" y="0"/>
                  </a:moveTo>
                  <a:lnTo>
                    <a:pt x="0" y="69"/>
                  </a:lnTo>
                  <a:lnTo>
                    <a:pt x="1983" y="4238"/>
                  </a:lnTo>
                  <a:lnTo>
                    <a:pt x="3812" y="0"/>
                  </a:lnTo>
                  <a:close/>
                </a:path>
              </a:pathLst>
            </a:custGeom>
            <a:solidFill>
              <a:srgbClr val="FFE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6" name="Google Shape;32316;p46"/>
            <p:cNvSpPr/>
            <p:nvPr/>
          </p:nvSpPr>
          <p:spPr>
            <a:xfrm>
              <a:off x="2403025" y="3075275"/>
              <a:ext cx="216400" cy="1028375"/>
            </a:xfrm>
            <a:custGeom>
              <a:avLst/>
              <a:gdLst/>
              <a:ahLst/>
              <a:cxnLst/>
              <a:rect l="l" t="t" r="r" b="b"/>
              <a:pathLst>
                <a:path w="8656" h="41135" extrusionOk="0">
                  <a:moveTo>
                    <a:pt x="7646" y="0"/>
                  </a:moveTo>
                  <a:lnTo>
                    <a:pt x="3826" y="81"/>
                  </a:lnTo>
                  <a:lnTo>
                    <a:pt x="1" y="163"/>
                  </a:lnTo>
                  <a:lnTo>
                    <a:pt x="1011" y="41135"/>
                  </a:lnTo>
                  <a:lnTo>
                    <a:pt x="4830" y="41053"/>
                  </a:lnTo>
                  <a:lnTo>
                    <a:pt x="8656" y="40972"/>
                  </a:lnTo>
                  <a:lnTo>
                    <a:pt x="7646" y="0"/>
                  </a:lnTo>
                  <a:close/>
                </a:path>
              </a:pathLst>
            </a:custGeom>
            <a:solidFill>
              <a:srgbClr val="FFE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7" name="Google Shape;32317;p46"/>
            <p:cNvSpPr/>
            <p:nvPr/>
          </p:nvSpPr>
          <p:spPr>
            <a:xfrm>
              <a:off x="2401300" y="2995475"/>
              <a:ext cx="192825" cy="83800"/>
            </a:xfrm>
            <a:custGeom>
              <a:avLst/>
              <a:gdLst/>
              <a:ahLst/>
              <a:cxnLst/>
              <a:rect l="l" t="t" r="r" b="b"/>
              <a:pathLst>
                <a:path w="7713" h="3352" extrusionOk="0">
                  <a:moveTo>
                    <a:pt x="7646" y="1"/>
                  </a:moveTo>
                  <a:lnTo>
                    <a:pt x="1" y="162"/>
                  </a:lnTo>
                  <a:lnTo>
                    <a:pt x="69" y="3352"/>
                  </a:lnTo>
                  <a:lnTo>
                    <a:pt x="7713" y="3190"/>
                  </a:lnTo>
                  <a:lnTo>
                    <a:pt x="7646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8" name="Google Shape;32318;p46"/>
            <p:cNvSpPr/>
            <p:nvPr/>
          </p:nvSpPr>
          <p:spPr>
            <a:xfrm>
              <a:off x="2399475" y="2867100"/>
              <a:ext cx="193050" cy="132475"/>
            </a:xfrm>
            <a:custGeom>
              <a:avLst/>
              <a:gdLst/>
              <a:ahLst/>
              <a:cxnLst/>
              <a:rect l="l" t="t" r="r" b="b"/>
              <a:pathLst>
                <a:path w="7722" h="5299" extrusionOk="0">
                  <a:moveTo>
                    <a:pt x="5903" y="1"/>
                  </a:moveTo>
                  <a:cubicBezTo>
                    <a:pt x="5890" y="1"/>
                    <a:pt x="5878" y="1"/>
                    <a:pt x="5865" y="1"/>
                  </a:cubicBezTo>
                  <a:lnTo>
                    <a:pt x="1732" y="89"/>
                  </a:lnTo>
                  <a:cubicBezTo>
                    <a:pt x="766" y="109"/>
                    <a:pt x="1" y="907"/>
                    <a:pt x="20" y="1873"/>
                  </a:cubicBezTo>
                  <a:lnTo>
                    <a:pt x="93" y="5298"/>
                  </a:lnTo>
                  <a:lnTo>
                    <a:pt x="7721" y="5138"/>
                  </a:lnTo>
                  <a:lnTo>
                    <a:pt x="7649" y="1711"/>
                  </a:lnTo>
                  <a:cubicBezTo>
                    <a:pt x="7629" y="759"/>
                    <a:pt x="6850" y="1"/>
                    <a:pt x="5903" y="1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19" name="Google Shape;32319;p46"/>
          <p:cNvGrpSpPr/>
          <p:nvPr/>
        </p:nvGrpSpPr>
        <p:grpSpPr>
          <a:xfrm>
            <a:off x="4153790" y="757177"/>
            <a:ext cx="836359" cy="631594"/>
            <a:chOff x="7409052" y="1065327"/>
            <a:chExt cx="836359" cy="631594"/>
          </a:xfrm>
        </p:grpSpPr>
        <p:sp>
          <p:nvSpPr>
            <p:cNvPr id="32320" name="Google Shape;32320;p46"/>
            <p:cNvSpPr/>
            <p:nvPr/>
          </p:nvSpPr>
          <p:spPr>
            <a:xfrm rot="1478459">
              <a:off x="7810580" y="1275835"/>
              <a:ext cx="377211" cy="358786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1" name="Google Shape;32321;p46"/>
            <p:cNvSpPr/>
            <p:nvPr/>
          </p:nvSpPr>
          <p:spPr>
            <a:xfrm rot="1478381">
              <a:off x="7440196" y="1179245"/>
              <a:ext cx="203888" cy="19392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2" name="Google Shape;32322;p46"/>
            <p:cNvSpPr/>
            <p:nvPr/>
          </p:nvSpPr>
          <p:spPr>
            <a:xfrm rot="5768331">
              <a:off x="7816360" y="1077689"/>
              <a:ext cx="170718" cy="16237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23" name="Google Shape;32323;p46"/>
          <p:cNvGrpSpPr/>
          <p:nvPr/>
        </p:nvGrpSpPr>
        <p:grpSpPr>
          <a:xfrm flipH="1">
            <a:off x="4153865" y="3878577"/>
            <a:ext cx="836359" cy="631594"/>
            <a:chOff x="7409052" y="1065327"/>
            <a:chExt cx="836359" cy="631594"/>
          </a:xfrm>
        </p:grpSpPr>
        <p:sp>
          <p:nvSpPr>
            <p:cNvPr id="32324" name="Google Shape;32324;p46"/>
            <p:cNvSpPr/>
            <p:nvPr/>
          </p:nvSpPr>
          <p:spPr>
            <a:xfrm rot="1478459">
              <a:off x="7810580" y="1275835"/>
              <a:ext cx="377211" cy="358786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5" name="Google Shape;32325;p46"/>
            <p:cNvSpPr/>
            <p:nvPr/>
          </p:nvSpPr>
          <p:spPr>
            <a:xfrm rot="1478381">
              <a:off x="7440196" y="1179245"/>
              <a:ext cx="203888" cy="19392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6" name="Google Shape;32326;p46"/>
            <p:cNvSpPr/>
            <p:nvPr/>
          </p:nvSpPr>
          <p:spPr>
            <a:xfrm rot="5768331">
              <a:off x="7816360" y="1077689"/>
              <a:ext cx="170718" cy="16237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1184673" y="3573024"/>
            <a:ext cx="4747500" cy="1111200"/>
          </a:xfrm>
        </p:spPr>
        <p:txBody>
          <a:bodyPr/>
          <a:lstStyle/>
          <a:p>
            <a:pPr marL="139700" indent="0">
              <a:buNone/>
            </a:pPr>
            <a:r>
              <a:rPr lang="en-US" altLang="zh-TW" dirty="0"/>
              <a:t>https://lin.ee/SrOpfr2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829" y="2734334"/>
            <a:ext cx="2123141" cy="212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30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1156649" y="1046020"/>
            <a:ext cx="7080699" cy="3944434"/>
          </a:xfrm>
        </p:spPr>
        <p:txBody>
          <a:bodyPr/>
          <a:lstStyle/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感知不足，蒙上眼睛會完全失去方向感以及對物體的感覺，摸直線會歪。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因為沒有圖像，所以字老是想不出來，錯字要寫出來才知道是錯的。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因為沒有圖像，我想不起任何圖片，也連帶影響了對人的知覺，我永遠回答不出來這個是長髮、短髮，有沒有眼鏡，也看不出一個人不明顯的變胖或變瘦，也不想回答一個人今天衣服是不是穿的特別漂亮。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我會拿一個長過行李箱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1/3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倍的東西，想放進比他小的行李箱，然後發現根本不可能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因為對人的敏感度特差，似乎顯的有點臉盲，甚至加上以前不關心他人的存在，我可以一個同學坐在我後面一學期，我在路上都以為他只是個陌生人，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對於別人什麼臉色發白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，這些很抽象無法理解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sz="1800" dirty="0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992100" y="594820"/>
            <a:ext cx="7159800" cy="4512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學生的自述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0792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6" name="Google Shape;32086;p43">
            <a:hlinkClick r:id="rId3" action="ppaction://hlinksldjump"/>
          </p:cNvPr>
          <p:cNvSpPr/>
          <p:nvPr/>
        </p:nvSpPr>
        <p:spPr>
          <a:xfrm>
            <a:off x="1432640" y="1431724"/>
            <a:ext cx="951900" cy="948900"/>
          </a:xfrm>
          <a:prstGeom prst="star32">
            <a:avLst>
              <a:gd name="adj" fmla="val 4570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accent6"/>
              </a:buClr>
              <a:buSzPts val="3000"/>
            </a:pPr>
            <a:r>
              <a:rPr lang="en" altLang="zh-TW" sz="3000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01</a:t>
            </a:r>
          </a:p>
        </p:txBody>
      </p:sp>
      <p:sp>
        <p:nvSpPr>
          <p:cNvPr id="32088" name="Google Shape;32088;p43">
            <a:hlinkClick r:id="rId4" action="ppaction://hlinksldjump"/>
          </p:cNvPr>
          <p:cNvSpPr/>
          <p:nvPr/>
        </p:nvSpPr>
        <p:spPr>
          <a:xfrm>
            <a:off x="1523495" y="3318127"/>
            <a:ext cx="951900" cy="948900"/>
          </a:xfrm>
          <a:prstGeom prst="star32">
            <a:avLst>
              <a:gd name="adj" fmla="val 4570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89" name="Google Shape;32089;p4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大綱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099" name="Google Shape;32099;p4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4899110" y="3574997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04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3"/>
          </p:nvPr>
        </p:nvSpPr>
        <p:spPr>
          <a:xfrm>
            <a:off x="2348080" y="1433175"/>
            <a:ext cx="3758252" cy="790832"/>
          </a:xfrm>
        </p:spPr>
        <p:txBody>
          <a:bodyPr/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知覺動作困難學生可能的表現</a:t>
            </a:r>
          </a:p>
        </p:txBody>
      </p:sp>
      <p:sp>
        <p:nvSpPr>
          <p:cNvPr id="32096" name="Google Shape;32096;p43">
            <a:hlinkClick r:id="rId3" action="ppaction://hlinksldjump"/>
          </p:cNvPr>
          <p:cNvSpPr txBox="1">
            <a:spLocks noGrp="1"/>
          </p:cNvSpPr>
          <p:nvPr>
            <p:ph type="title" idx="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01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124" name="Google Shape;32124;p43">
            <a:hlinkClick r:id="rId4" action="ppaction://hlinksldjump"/>
          </p:cNvPr>
          <p:cNvSpPr txBox="1">
            <a:spLocks noGrp="1"/>
          </p:cNvSpPr>
          <p:nvPr>
            <p:ph type="subTitle" idx="6"/>
          </p:nvPr>
        </p:nvSpPr>
        <p:spPr>
          <a:xfrm>
            <a:off x="2502832" y="3561004"/>
            <a:ext cx="3386524" cy="6329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知覺動作困難之介入策略</a:t>
            </a:r>
            <a:endParaRPr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097" name="Google Shape;32097;p43">
            <a:hlinkClick r:id="rId4" action="ppaction://hlinksldjump"/>
          </p:cNvPr>
          <p:cNvSpPr txBox="1">
            <a:spLocks noGrp="1"/>
          </p:cNvSpPr>
          <p:nvPr>
            <p:ph type="title" idx="7"/>
          </p:nvPr>
        </p:nvSpPr>
        <p:spPr>
          <a:xfrm>
            <a:off x="1550932" y="3613177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02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32102" name="Google Shape;32102;p43"/>
          <p:cNvGrpSpPr/>
          <p:nvPr/>
        </p:nvGrpSpPr>
        <p:grpSpPr>
          <a:xfrm rot="-1100601">
            <a:off x="1034594" y="871592"/>
            <a:ext cx="752290" cy="391542"/>
            <a:chOff x="5150950" y="1689975"/>
            <a:chExt cx="342625" cy="178325"/>
          </a:xfrm>
        </p:grpSpPr>
        <p:sp>
          <p:nvSpPr>
            <p:cNvPr id="32103" name="Google Shape;32103;p43"/>
            <p:cNvSpPr/>
            <p:nvPr/>
          </p:nvSpPr>
          <p:spPr>
            <a:xfrm>
              <a:off x="5150950" y="1692950"/>
              <a:ext cx="255100" cy="175350"/>
            </a:xfrm>
            <a:custGeom>
              <a:avLst/>
              <a:gdLst/>
              <a:ahLst/>
              <a:cxnLst/>
              <a:rect l="l" t="t" r="r" b="b"/>
              <a:pathLst>
                <a:path w="10204" h="7014" extrusionOk="0">
                  <a:moveTo>
                    <a:pt x="9911" y="1"/>
                  </a:moveTo>
                  <a:lnTo>
                    <a:pt x="832" y="401"/>
                  </a:lnTo>
                  <a:cubicBezTo>
                    <a:pt x="362" y="421"/>
                    <a:pt x="0" y="817"/>
                    <a:pt x="21" y="1286"/>
                  </a:cubicBezTo>
                  <a:lnTo>
                    <a:pt x="238" y="6201"/>
                  </a:lnTo>
                  <a:cubicBezTo>
                    <a:pt x="258" y="6657"/>
                    <a:pt x="633" y="7013"/>
                    <a:pt x="1085" y="7013"/>
                  </a:cubicBezTo>
                  <a:cubicBezTo>
                    <a:pt x="1098" y="7013"/>
                    <a:pt x="1111" y="7013"/>
                    <a:pt x="1123" y="7012"/>
                  </a:cubicBezTo>
                  <a:lnTo>
                    <a:pt x="10203" y="6612"/>
                  </a:lnTo>
                  <a:lnTo>
                    <a:pt x="9911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4" name="Google Shape;32104;p43"/>
            <p:cNvSpPr/>
            <p:nvPr/>
          </p:nvSpPr>
          <p:spPr>
            <a:xfrm>
              <a:off x="5398725" y="1689975"/>
              <a:ext cx="94850" cy="168300"/>
            </a:xfrm>
            <a:custGeom>
              <a:avLst/>
              <a:gdLst/>
              <a:ahLst/>
              <a:cxnLst/>
              <a:rect l="l" t="t" r="r" b="b"/>
              <a:pathLst>
                <a:path w="3794" h="6732" extrusionOk="0">
                  <a:moveTo>
                    <a:pt x="2708" y="1"/>
                  </a:moveTo>
                  <a:cubicBezTo>
                    <a:pt x="2695" y="1"/>
                    <a:pt x="2683" y="1"/>
                    <a:pt x="2670" y="1"/>
                  </a:cubicBezTo>
                  <a:lnTo>
                    <a:pt x="0" y="120"/>
                  </a:lnTo>
                  <a:lnTo>
                    <a:pt x="292" y="6731"/>
                  </a:lnTo>
                  <a:lnTo>
                    <a:pt x="2962" y="6613"/>
                  </a:lnTo>
                  <a:cubicBezTo>
                    <a:pt x="3432" y="6592"/>
                    <a:pt x="3794" y="6197"/>
                    <a:pt x="3773" y="5728"/>
                  </a:cubicBezTo>
                  <a:lnTo>
                    <a:pt x="3556" y="813"/>
                  </a:lnTo>
                  <a:cubicBezTo>
                    <a:pt x="3536" y="358"/>
                    <a:pt x="3161" y="1"/>
                    <a:pt x="2708" y="1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05" name="Google Shape;32105;p43"/>
          <p:cNvGrpSpPr/>
          <p:nvPr/>
        </p:nvGrpSpPr>
        <p:grpSpPr>
          <a:xfrm>
            <a:off x="-316373" y="3907047"/>
            <a:ext cx="2090966" cy="1562824"/>
            <a:chOff x="-316373" y="3907047"/>
            <a:chExt cx="2090966" cy="1562824"/>
          </a:xfrm>
        </p:grpSpPr>
        <p:grpSp>
          <p:nvGrpSpPr>
            <p:cNvPr id="32106" name="Google Shape;32106;p43"/>
            <p:cNvGrpSpPr/>
            <p:nvPr/>
          </p:nvGrpSpPr>
          <p:grpSpPr>
            <a:xfrm rot="3596590">
              <a:off x="-266934" y="4233723"/>
              <a:ext cx="1229701" cy="823394"/>
              <a:chOff x="7447997" y="4371725"/>
              <a:chExt cx="1229600" cy="823326"/>
            </a:xfrm>
          </p:grpSpPr>
          <p:sp>
            <p:nvSpPr>
              <p:cNvPr id="32107" name="Google Shape;32107;p43"/>
              <p:cNvSpPr/>
              <p:nvPr/>
            </p:nvSpPr>
            <p:spPr>
              <a:xfrm rot="1788711">
                <a:off x="8536436" y="4952511"/>
                <a:ext cx="88282" cy="236226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7123" extrusionOk="0">
                    <a:moveTo>
                      <a:pt x="1" y="1"/>
                    </a:moveTo>
                    <a:lnTo>
                      <a:pt x="1" y="7122"/>
                    </a:lnTo>
                    <a:lnTo>
                      <a:pt x="2661" y="7122"/>
                    </a:ln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CCCC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108" name="Google Shape;32108;p43"/>
              <p:cNvGrpSpPr/>
              <p:nvPr/>
            </p:nvGrpSpPr>
            <p:grpSpPr>
              <a:xfrm>
                <a:off x="7447997" y="4371725"/>
                <a:ext cx="1153046" cy="779424"/>
                <a:chOff x="7447997" y="4371725"/>
                <a:chExt cx="1153046" cy="779424"/>
              </a:xfrm>
            </p:grpSpPr>
            <p:sp>
              <p:nvSpPr>
                <p:cNvPr id="32109" name="Google Shape;32109;p43"/>
                <p:cNvSpPr/>
                <p:nvPr/>
              </p:nvSpPr>
              <p:spPr>
                <a:xfrm rot="1788711">
                  <a:off x="7665331" y="4472853"/>
                  <a:ext cx="156367" cy="236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5" h="7123" extrusionOk="0">
                      <a:moveTo>
                        <a:pt x="1" y="1"/>
                      </a:moveTo>
                      <a:lnTo>
                        <a:pt x="1" y="7122"/>
                      </a:lnTo>
                      <a:lnTo>
                        <a:pt x="4714" y="7122"/>
                      </a:lnTo>
                      <a:lnTo>
                        <a:pt x="4714" y="1"/>
                      </a:lnTo>
                      <a:close/>
                    </a:path>
                  </a:pathLst>
                </a:custGeom>
                <a:solidFill>
                  <a:srgbClr val="CCCC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10" name="Google Shape;32110;p43"/>
                <p:cNvSpPr/>
                <p:nvPr/>
              </p:nvSpPr>
              <p:spPr>
                <a:xfrm rot="1788711">
                  <a:off x="7476494" y="4413406"/>
                  <a:ext cx="213310" cy="171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2" h="5169" extrusionOk="0">
                      <a:moveTo>
                        <a:pt x="6432" y="1"/>
                      </a:moveTo>
                      <a:lnTo>
                        <a:pt x="420" y="2131"/>
                      </a:lnTo>
                      <a:cubicBezTo>
                        <a:pt x="1" y="2278"/>
                        <a:pt x="0" y="2870"/>
                        <a:pt x="418" y="3019"/>
                      </a:cubicBezTo>
                      <a:lnTo>
                        <a:pt x="6432" y="5168"/>
                      </a:lnTo>
                      <a:lnTo>
                        <a:pt x="6432" y="1"/>
                      </a:lnTo>
                      <a:close/>
                    </a:path>
                  </a:pathLst>
                </a:custGeom>
                <a:solidFill>
                  <a:srgbClr val="655E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11" name="Google Shape;32111;p43"/>
                <p:cNvSpPr/>
                <p:nvPr/>
              </p:nvSpPr>
              <p:spPr>
                <a:xfrm rot="1788711">
                  <a:off x="7755545" y="4721122"/>
                  <a:ext cx="842527" cy="236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5" h="7123" extrusionOk="0">
                      <a:moveTo>
                        <a:pt x="0" y="1"/>
                      </a:moveTo>
                      <a:lnTo>
                        <a:pt x="0" y="7122"/>
                      </a:lnTo>
                      <a:lnTo>
                        <a:pt x="25405" y="7122"/>
                      </a:lnTo>
                      <a:lnTo>
                        <a:pt x="25405" y="1"/>
                      </a:lnTo>
                      <a:close/>
                    </a:path>
                  </a:pathLst>
                </a:custGeom>
                <a:solidFill>
                  <a:srgbClr val="655E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112" name="Google Shape;32112;p43"/>
            <p:cNvGrpSpPr/>
            <p:nvPr/>
          </p:nvGrpSpPr>
          <p:grpSpPr>
            <a:xfrm rot="3596590">
              <a:off x="362858" y="4177693"/>
              <a:ext cx="943740" cy="1162311"/>
              <a:chOff x="7932937" y="3837772"/>
              <a:chExt cx="943663" cy="1162216"/>
            </a:xfrm>
          </p:grpSpPr>
          <p:sp>
            <p:nvSpPr>
              <p:cNvPr id="32113" name="Google Shape;32113;p43"/>
              <p:cNvSpPr/>
              <p:nvPr/>
            </p:nvSpPr>
            <p:spPr>
              <a:xfrm rot="3186147">
                <a:off x="8098264" y="4004187"/>
                <a:ext cx="156293" cy="236213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4712" y="7122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rgbClr val="FBDA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4" name="Google Shape;32114;p43"/>
              <p:cNvSpPr/>
              <p:nvPr/>
            </p:nvSpPr>
            <p:spPr>
              <a:xfrm rot="3186147">
                <a:off x="8711537" y="4775687"/>
                <a:ext cx="88244" cy="236213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2661" y="7122"/>
                    </a:ln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FBDA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5" name="Google Shape;32115;p43"/>
              <p:cNvSpPr/>
              <p:nvPr/>
            </p:nvSpPr>
            <p:spPr>
              <a:xfrm rot="3186147">
                <a:off x="7958853" y="3888824"/>
                <a:ext cx="213331" cy="171414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5169" extrusionOk="0">
                    <a:moveTo>
                      <a:pt x="6432" y="1"/>
                    </a:moveTo>
                    <a:lnTo>
                      <a:pt x="420" y="2130"/>
                    </a:lnTo>
                    <a:cubicBezTo>
                      <a:pt x="2" y="2278"/>
                      <a:pt x="1" y="2870"/>
                      <a:pt x="418" y="3019"/>
                    </a:cubicBezTo>
                    <a:lnTo>
                      <a:pt x="6432" y="5168"/>
                    </a:lnTo>
                    <a:lnTo>
                      <a:pt x="6432" y="1"/>
                    </a:lnTo>
                    <a:close/>
                  </a:path>
                </a:pathLst>
              </a:custGeom>
              <a:solidFill>
                <a:srgbClr val="F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6" name="Google Shape;32116;p43"/>
              <p:cNvSpPr/>
              <p:nvPr/>
            </p:nvSpPr>
            <p:spPr>
              <a:xfrm rot="3186147">
                <a:off x="8055015" y="4403545"/>
                <a:ext cx="842514" cy="236213"/>
              </a:xfrm>
              <a:custGeom>
                <a:avLst/>
                <a:gdLst/>
                <a:ahLst/>
                <a:cxnLst/>
                <a:rect l="l" t="t" r="r" b="b"/>
                <a:pathLst>
                  <a:path w="25406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25405" y="7122"/>
                    </a:lnTo>
                    <a:lnTo>
                      <a:pt x="25405" y="1"/>
                    </a:lnTo>
                    <a:close/>
                  </a:path>
                </a:pathLst>
              </a:custGeom>
              <a:solidFill>
                <a:srgbClr val="F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17" name="Google Shape;32117;p43"/>
            <p:cNvGrpSpPr/>
            <p:nvPr/>
          </p:nvGrpSpPr>
          <p:grpSpPr>
            <a:xfrm rot="7923221">
              <a:off x="584451" y="4780149"/>
              <a:ext cx="1318918" cy="239620"/>
              <a:chOff x="1277700" y="1667575"/>
              <a:chExt cx="980300" cy="178100"/>
            </a:xfrm>
          </p:grpSpPr>
          <p:sp>
            <p:nvSpPr>
              <p:cNvPr id="32118" name="Google Shape;32118;p43"/>
              <p:cNvSpPr/>
              <p:nvPr/>
            </p:nvSpPr>
            <p:spPr>
              <a:xfrm>
                <a:off x="1438475" y="1667600"/>
                <a:ext cx="117875" cy="17807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7123" extrusionOk="0">
                    <a:moveTo>
                      <a:pt x="1" y="1"/>
                    </a:moveTo>
                    <a:lnTo>
                      <a:pt x="1" y="7122"/>
                    </a:lnTo>
                    <a:lnTo>
                      <a:pt x="4714" y="7122"/>
                    </a:lnTo>
                    <a:lnTo>
                      <a:pt x="4714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9" name="Google Shape;32119;p43"/>
              <p:cNvSpPr/>
              <p:nvPr/>
            </p:nvSpPr>
            <p:spPr>
              <a:xfrm>
                <a:off x="2191425" y="1667575"/>
                <a:ext cx="66575" cy="1780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7123" extrusionOk="0">
                    <a:moveTo>
                      <a:pt x="1" y="1"/>
                    </a:moveTo>
                    <a:lnTo>
                      <a:pt x="1" y="7122"/>
                    </a:lnTo>
                    <a:lnTo>
                      <a:pt x="2663" y="7122"/>
                    </a:lnTo>
                    <a:lnTo>
                      <a:pt x="2663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0" name="Google Shape;32120;p43"/>
              <p:cNvSpPr/>
              <p:nvPr/>
            </p:nvSpPr>
            <p:spPr>
              <a:xfrm>
                <a:off x="1277700" y="1692025"/>
                <a:ext cx="16080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5169" extrusionOk="0">
                    <a:moveTo>
                      <a:pt x="6432" y="1"/>
                    </a:moveTo>
                    <a:lnTo>
                      <a:pt x="419" y="2130"/>
                    </a:lnTo>
                    <a:cubicBezTo>
                      <a:pt x="1" y="2279"/>
                      <a:pt x="0" y="2870"/>
                      <a:pt x="418" y="3019"/>
                    </a:cubicBezTo>
                    <a:lnTo>
                      <a:pt x="6432" y="5168"/>
                    </a:lnTo>
                    <a:lnTo>
                      <a:pt x="6432" y="1"/>
                    </a:lnTo>
                    <a:close/>
                  </a:path>
                </a:pathLst>
              </a:custGeom>
              <a:solidFill>
                <a:srgbClr val="FFE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1" name="Google Shape;32121;p43"/>
              <p:cNvSpPr/>
              <p:nvPr/>
            </p:nvSpPr>
            <p:spPr>
              <a:xfrm>
                <a:off x="1556300" y="1667600"/>
                <a:ext cx="635125" cy="178075"/>
              </a:xfrm>
              <a:custGeom>
                <a:avLst/>
                <a:gdLst/>
                <a:ahLst/>
                <a:cxnLst/>
                <a:rect l="l" t="t" r="r" b="b"/>
                <a:pathLst>
                  <a:path w="25405" h="7123" extrusionOk="0">
                    <a:moveTo>
                      <a:pt x="0" y="1"/>
                    </a:moveTo>
                    <a:lnTo>
                      <a:pt x="0" y="7122"/>
                    </a:lnTo>
                    <a:lnTo>
                      <a:pt x="25405" y="7122"/>
                    </a:lnTo>
                    <a:lnTo>
                      <a:pt x="25405" y="1"/>
                    </a:lnTo>
                    <a:close/>
                  </a:path>
                </a:pathLst>
              </a:custGeom>
              <a:solidFill>
                <a:srgbClr val="FFE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128" name="Google Shape;32128;p43"/>
          <p:cNvGrpSpPr/>
          <p:nvPr/>
        </p:nvGrpSpPr>
        <p:grpSpPr>
          <a:xfrm>
            <a:off x="6863852" y="1015102"/>
            <a:ext cx="836359" cy="631594"/>
            <a:chOff x="1155227" y="3538602"/>
            <a:chExt cx="836359" cy="631594"/>
          </a:xfrm>
        </p:grpSpPr>
        <p:sp>
          <p:nvSpPr>
            <p:cNvPr id="32129" name="Google Shape;32129;p43"/>
            <p:cNvSpPr/>
            <p:nvPr/>
          </p:nvSpPr>
          <p:spPr>
            <a:xfrm rot="1478459">
              <a:off x="1556755" y="3749110"/>
              <a:ext cx="377211" cy="358786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0" name="Google Shape;32130;p43"/>
            <p:cNvSpPr/>
            <p:nvPr/>
          </p:nvSpPr>
          <p:spPr>
            <a:xfrm rot="1478381">
              <a:off x="1186371" y="3652520"/>
              <a:ext cx="203888" cy="19392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1" name="Google Shape;32131;p43"/>
            <p:cNvSpPr/>
            <p:nvPr/>
          </p:nvSpPr>
          <p:spPr>
            <a:xfrm rot="5768331">
              <a:off x="1562535" y="3550964"/>
              <a:ext cx="170718" cy="16237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36" name="Google Shape;32136;p44"/>
          <p:cNvSpPr/>
          <p:nvPr/>
        </p:nvSpPr>
        <p:spPr>
          <a:xfrm>
            <a:off x="3678900" y="1194825"/>
            <a:ext cx="1786200" cy="1780500"/>
          </a:xfrm>
          <a:prstGeom prst="star32">
            <a:avLst>
              <a:gd name="adj" fmla="val 4570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37" name="Google Shape;32137;p44"/>
          <p:cNvSpPr txBox="1">
            <a:spLocks noGrp="1"/>
          </p:cNvSpPr>
          <p:nvPr>
            <p:ph type="title"/>
          </p:nvPr>
        </p:nvSpPr>
        <p:spPr>
          <a:xfrm>
            <a:off x="1043877" y="3177393"/>
            <a:ext cx="7161000" cy="7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知覺動作困難學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生可能會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…..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138" name="Google Shape;32138;p44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32140" name="Google Shape;32140;p44"/>
          <p:cNvGrpSpPr/>
          <p:nvPr/>
        </p:nvGrpSpPr>
        <p:grpSpPr>
          <a:xfrm>
            <a:off x="1491626" y="1449263"/>
            <a:ext cx="1949281" cy="1454518"/>
            <a:chOff x="5318325" y="4045050"/>
            <a:chExt cx="793875" cy="592375"/>
          </a:xfrm>
        </p:grpSpPr>
        <p:sp>
          <p:nvSpPr>
            <p:cNvPr id="32141" name="Google Shape;32141;p44"/>
            <p:cNvSpPr/>
            <p:nvPr/>
          </p:nvSpPr>
          <p:spPr>
            <a:xfrm>
              <a:off x="5318325" y="4045050"/>
              <a:ext cx="793875" cy="592375"/>
            </a:xfrm>
            <a:custGeom>
              <a:avLst/>
              <a:gdLst/>
              <a:ahLst/>
              <a:cxnLst/>
              <a:rect l="l" t="t" r="r" b="b"/>
              <a:pathLst>
                <a:path w="31755" h="23695" extrusionOk="0">
                  <a:moveTo>
                    <a:pt x="24608" y="1"/>
                  </a:moveTo>
                  <a:cubicBezTo>
                    <a:pt x="24022" y="1"/>
                    <a:pt x="23428" y="139"/>
                    <a:pt x="22876" y="432"/>
                  </a:cubicBezTo>
                  <a:lnTo>
                    <a:pt x="2501" y="11246"/>
                  </a:lnTo>
                  <a:cubicBezTo>
                    <a:pt x="694" y="12206"/>
                    <a:pt x="0" y="14470"/>
                    <a:pt x="959" y="16277"/>
                  </a:cubicBezTo>
                  <a:lnTo>
                    <a:pt x="3849" y="21721"/>
                  </a:lnTo>
                  <a:cubicBezTo>
                    <a:pt x="4515" y="22976"/>
                    <a:pt x="5811" y="23694"/>
                    <a:pt x="7146" y="23694"/>
                  </a:cubicBezTo>
                  <a:cubicBezTo>
                    <a:pt x="7733" y="23694"/>
                    <a:pt x="8327" y="23555"/>
                    <a:pt x="8880" y="23262"/>
                  </a:cubicBezTo>
                  <a:lnTo>
                    <a:pt x="29253" y="12448"/>
                  </a:lnTo>
                  <a:cubicBezTo>
                    <a:pt x="31060" y="11488"/>
                    <a:pt x="31754" y="9225"/>
                    <a:pt x="30796" y="7418"/>
                  </a:cubicBezTo>
                  <a:lnTo>
                    <a:pt x="27906" y="1973"/>
                  </a:lnTo>
                  <a:cubicBezTo>
                    <a:pt x="27239" y="719"/>
                    <a:pt x="25943" y="1"/>
                    <a:pt x="24608" y="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2" name="Google Shape;32142;p44"/>
            <p:cNvSpPr/>
            <p:nvPr/>
          </p:nvSpPr>
          <p:spPr>
            <a:xfrm>
              <a:off x="5410775" y="4173150"/>
              <a:ext cx="608975" cy="336075"/>
            </a:xfrm>
            <a:custGeom>
              <a:avLst/>
              <a:gdLst/>
              <a:ahLst/>
              <a:cxnLst/>
              <a:rect l="l" t="t" r="r" b="b"/>
              <a:pathLst>
                <a:path w="24359" h="13443" extrusionOk="0">
                  <a:moveTo>
                    <a:pt x="23611" y="0"/>
                  </a:moveTo>
                  <a:cubicBezTo>
                    <a:pt x="23509" y="0"/>
                    <a:pt x="23404" y="24"/>
                    <a:pt x="23307" y="75"/>
                  </a:cubicBezTo>
                  <a:lnTo>
                    <a:pt x="441" y="12214"/>
                  </a:lnTo>
                  <a:cubicBezTo>
                    <a:pt x="122" y="12383"/>
                    <a:pt x="0" y="12778"/>
                    <a:pt x="169" y="13097"/>
                  </a:cubicBezTo>
                  <a:cubicBezTo>
                    <a:pt x="287" y="13317"/>
                    <a:pt x="513" y="13443"/>
                    <a:pt x="747" y="13443"/>
                  </a:cubicBezTo>
                  <a:cubicBezTo>
                    <a:pt x="850" y="13443"/>
                    <a:pt x="955" y="13418"/>
                    <a:pt x="1052" y="13367"/>
                  </a:cubicBezTo>
                  <a:lnTo>
                    <a:pt x="23919" y="1229"/>
                  </a:lnTo>
                  <a:cubicBezTo>
                    <a:pt x="24238" y="1061"/>
                    <a:pt x="24358" y="666"/>
                    <a:pt x="24190" y="347"/>
                  </a:cubicBezTo>
                  <a:cubicBezTo>
                    <a:pt x="24072" y="126"/>
                    <a:pt x="23845" y="0"/>
                    <a:pt x="23611" y="0"/>
                  </a:cubicBezTo>
                  <a:close/>
                </a:path>
              </a:pathLst>
            </a:custGeom>
            <a:solidFill>
              <a:srgbClr val="CCCC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3" name="Google Shape;32143;p44"/>
            <p:cNvSpPr/>
            <p:nvPr/>
          </p:nvSpPr>
          <p:spPr>
            <a:xfrm>
              <a:off x="5411000" y="4341825"/>
              <a:ext cx="89025" cy="77975"/>
            </a:xfrm>
            <a:custGeom>
              <a:avLst/>
              <a:gdLst/>
              <a:ahLst/>
              <a:cxnLst/>
              <a:rect l="l" t="t" r="r" b="b"/>
              <a:pathLst>
                <a:path w="3561" h="3119" extrusionOk="0">
                  <a:moveTo>
                    <a:pt x="1779" y="0"/>
                  </a:moveTo>
                  <a:cubicBezTo>
                    <a:pt x="1533" y="0"/>
                    <a:pt x="1283" y="59"/>
                    <a:pt x="1051" y="182"/>
                  </a:cubicBezTo>
                  <a:cubicBezTo>
                    <a:pt x="290" y="586"/>
                    <a:pt x="1" y="1529"/>
                    <a:pt x="404" y="2290"/>
                  </a:cubicBezTo>
                  <a:cubicBezTo>
                    <a:pt x="684" y="2818"/>
                    <a:pt x="1224" y="3119"/>
                    <a:pt x="1783" y="3119"/>
                  </a:cubicBezTo>
                  <a:cubicBezTo>
                    <a:pt x="2029" y="3119"/>
                    <a:pt x="2279" y="3060"/>
                    <a:pt x="2512" y="2937"/>
                  </a:cubicBezTo>
                  <a:cubicBezTo>
                    <a:pt x="3272" y="2533"/>
                    <a:pt x="3561" y="1589"/>
                    <a:pt x="3158" y="829"/>
                  </a:cubicBezTo>
                  <a:cubicBezTo>
                    <a:pt x="2877" y="301"/>
                    <a:pt x="2337" y="0"/>
                    <a:pt x="1779" y="0"/>
                  </a:cubicBezTo>
                  <a:close/>
                </a:path>
              </a:pathLst>
            </a:custGeom>
            <a:solidFill>
              <a:srgbClr val="FFE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4" name="Google Shape;32144;p44"/>
            <p:cNvSpPr/>
            <p:nvPr/>
          </p:nvSpPr>
          <p:spPr>
            <a:xfrm>
              <a:off x="5520500" y="4283675"/>
              <a:ext cx="89075" cy="78000"/>
            </a:xfrm>
            <a:custGeom>
              <a:avLst/>
              <a:gdLst/>
              <a:ahLst/>
              <a:cxnLst/>
              <a:rect l="l" t="t" r="r" b="b"/>
              <a:pathLst>
                <a:path w="3563" h="3120" extrusionOk="0">
                  <a:moveTo>
                    <a:pt x="1780" y="0"/>
                  </a:moveTo>
                  <a:cubicBezTo>
                    <a:pt x="1534" y="0"/>
                    <a:pt x="1284" y="59"/>
                    <a:pt x="1051" y="183"/>
                  </a:cubicBezTo>
                  <a:cubicBezTo>
                    <a:pt x="290" y="586"/>
                    <a:pt x="1" y="1530"/>
                    <a:pt x="404" y="2291"/>
                  </a:cubicBezTo>
                  <a:cubicBezTo>
                    <a:pt x="684" y="2819"/>
                    <a:pt x="1224" y="3120"/>
                    <a:pt x="1783" y="3120"/>
                  </a:cubicBezTo>
                  <a:cubicBezTo>
                    <a:pt x="2029" y="3120"/>
                    <a:pt x="2279" y="3061"/>
                    <a:pt x="2512" y="2938"/>
                  </a:cubicBezTo>
                  <a:cubicBezTo>
                    <a:pt x="3273" y="2533"/>
                    <a:pt x="3562" y="1590"/>
                    <a:pt x="3159" y="829"/>
                  </a:cubicBezTo>
                  <a:cubicBezTo>
                    <a:pt x="2878" y="301"/>
                    <a:pt x="2339" y="0"/>
                    <a:pt x="1780" y="0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5" name="Google Shape;32145;p44"/>
            <p:cNvSpPr/>
            <p:nvPr/>
          </p:nvSpPr>
          <p:spPr>
            <a:xfrm>
              <a:off x="5630025" y="4225525"/>
              <a:ext cx="89075" cy="78025"/>
            </a:xfrm>
            <a:custGeom>
              <a:avLst/>
              <a:gdLst/>
              <a:ahLst/>
              <a:cxnLst/>
              <a:rect l="l" t="t" r="r" b="b"/>
              <a:pathLst>
                <a:path w="3563" h="3121" extrusionOk="0">
                  <a:moveTo>
                    <a:pt x="1781" y="1"/>
                  </a:moveTo>
                  <a:cubicBezTo>
                    <a:pt x="1534" y="1"/>
                    <a:pt x="1284" y="59"/>
                    <a:pt x="1051" y="183"/>
                  </a:cubicBezTo>
                  <a:cubicBezTo>
                    <a:pt x="290" y="586"/>
                    <a:pt x="1" y="1531"/>
                    <a:pt x="404" y="2292"/>
                  </a:cubicBezTo>
                  <a:cubicBezTo>
                    <a:pt x="684" y="2819"/>
                    <a:pt x="1224" y="3120"/>
                    <a:pt x="1782" y="3120"/>
                  </a:cubicBezTo>
                  <a:cubicBezTo>
                    <a:pt x="2028" y="3120"/>
                    <a:pt x="2279" y="3061"/>
                    <a:pt x="2512" y="2937"/>
                  </a:cubicBezTo>
                  <a:cubicBezTo>
                    <a:pt x="3273" y="2534"/>
                    <a:pt x="3562" y="1590"/>
                    <a:pt x="3159" y="829"/>
                  </a:cubicBezTo>
                  <a:cubicBezTo>
                    <a:pt x="2879" y="301"/>
                    <a:pt x="2339" y="1"/>
                    <a:pt x="1781" y="1"/>
                  </a:cubicBez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6" name="Google Shape;32146;p44"/>
            <p:cNvSpPr/>
            <p:nvPr/>
          </p:nvSpPr>
          <p:spPr>
            <a:xfrm>
              <a:off x="5849100" y="4109250"/>
              <a:ext cx="89100" cy="78000"/>
            </a:xfrm>
            <a:custGeom>
              <a:avLst/>
              <a:gdLst/>
              <a:ahLst/>
              <a:cxnLst/>
              <a:rect l="l" t="t" r="r" b="b"/>
              <a:pathLst>
                <a:path w="3564" h="3120" extrusionOk="0">
                  <a:moveTo>
                    <a:pt x="1780" y="1"/>
                  </a:moveTo>
                  <a:cubicBezTo>
                    <a:pt x="1533" y="1"/>
                    <a:pt x="1283" y="59"/>
                    <a:pt x="1050" y="183"/>
                  </a:cubicBezTo>
                  <a:cubicBezTo>
                    <a:pt x="290" y="587"/>
                    <a:pt x="1" y="1530"/>
                    <a:pt x="404" y="2291"/>
                  </a:cubicBezTo>
                  <a:cubicBezTo>
                    <a:pt x="684" y="2819"/>
                    <a:pt x="1225" y="3120"/>
                    <a:pt x="1784" y="3120"/>
                  </a:cubicBezTo>
                  <a:cubicBezTo>
                    <a:pt x="2030" y="3120"/>
                    <a:pt x="2280" y="3061"/>
                    <a:pt x="2512" y="2938"/>
                  </a:cubicBezTo>
                  <a:cubicBezTo>
                    <a:pt x="3273" y="2534"/>
                    <a:pt x="3563" y="1591"/>
                    <a:pt x="3159" y="830"/>
                  </a:cubicBezTo>
                  <a:cubicBezTo>
                    <a:pt x="2879" y="302"/>
                    <a:pt x="2339" y="1"/>
                    <a:pt x="1780" y="1"/>
                  </a:cubicBezTo>
                  <a:close/>
                </a:path>
              </a:pathLst>
            </a:custGeom>
            <a:solidFill>
              <a:srgbClr val="655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7" name="Google Shape;32147;p44"/>
            <p:cNvSpPr/>
            <p:nvPr/>
          </p:nvSpPr>
          <p:spPr>
            <a:xfrm>
              <a:off x="5739575" y="4167400"/>
              <a:ext cx="89100" cy="78000"/>
            </a:xfrm>
            <a:custGeom>
              <a:avLst/>
              <a:gdLst/>
              <a:ahLst/>
              <a:cxnLst/>
              <a:rect l="l" t="t" r="r" b="b"/>
              <a:pathLst>
                <a:path w="3564" h="3120" extrusionOk="0">
                  <a:moveTo>
                    <a:pt x="1780" y="0"/>
                  </a:moveTo>
                  <a:cubicBezTo>
                    <a:pt x="1533" y="0"/>
                    <a:pt x="1283" y="59"/>
                    <a:pt x="1051" y="182"/>
                  </a:cubicBezTo>
                  <a:cubicBezTo>
                    <a:pt x="290" y="586"/>
                    <a:pt x="1" y="1529"/>
                    <a:pt x="404" y="2290"/>
                  </a:cubicBezTo>
                  <a:cubicBezTo>
                    <a:pt x="684" y="2818"/>
                    <a:pt x="1225" y="3120"/>
                    <a:pt x="1783" y="3120"/>
                  </a:cubicBezTo>
                  <a:cubicBezTo>
                    <a:pt x="2030" y="3120"/>
                    <a:pt x="2280" y="3061"/>
                    <a:pt x="2512" y="2937"/>
                  </a:cubicBezTo>
                  <a:cubicBezTo>
                    <a:pt x="3273" y="2534"/>
                    <a:pt x="3563" y="1590"/>
                    <a:pt x="3159" y="829"/>
                  </a:cubicBezTo>
                  <a:cubicBezTo>
                    <a:pt x="2879" y="301"/>
                    <a:pt x="2339" y="0"/>
                    <a:pt x="1780" y="0"/>
                  </a:cubicBezTo>
                  <a:close/>
                </a:path>
              </a:pathLst>
            </a:custGeom>
            <a:solidFill>
              <a:srgbClr val="9D8A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8" name="Google Shape;32148;p44"/>
            <p:cNvSpPr/>
            <p:nvPr/>
          </p:nvSpPr>
          <p:spPr>
            <a:xfrm>
              <a:off x="5492375" y="4495175"/>
              <a:ext cx="89025" cy="78000"/>
            </a:xfrm>
            <a:custGeom>
              <a:avLst/>
              <a:gdLst/>
              <a:ahLst/>
              <a:cxnLst/>
              <a:rect l="l" t="t" r="r" b="b"/>
              <a:pathLst>
                <a:path w="3561" h="3120" extrusionOk="0">
                  <a:moveTo>
                    <a:pt x="1779" y="0"/>
                  </a:moveTo>
                  <a:cubicBezTo>
                    <a:pt x="1533" y="0"/>
                    <a:pt x="1283" y="59"/>
                    <a:pt x="1051" y="182"/>
                  </a:cubicBezTo>
                  <a:cubicBezTo>
                    <a:pt x="290" y="586"/>
                    <a:pt x="1" y="1529"/>
                    <a:pt x="404" y="2290"/>
                  </a:cubicBezTo>
                  <a:cubicBezTo>
                    <a:pt x="684" y="2819"/>
                    <a:pt x="1224" y="3119"/>
                    <a:pt x="1783" y="3119"/>
                  </a:cubicBezTo>
                  <a:cubicBezTo>
                    <a:pt x="2029" y="3119"/>
                    <a:pt x="2279" y="3061"/>
                    <a:pt x="2512" y="2937"/>
                  </a:cubicBezTo>
                  <a:cubicBezTo>
                    <a:pt x="3272" y="2533"/>
                    <a:pt x="3561" y="1590"/>
                    <a:pt x="3158" y="829"/>
                  </a:cubicBezTo>
                  <a:cubicBezTo>
                    <a:pt x="2877" y="301"/>
                    <a:pt x="2337" y="0"/>
                    <a:pt x="1779" y="0"/>
                  </a:cubicBezTo>
                  <a:close/>
                </a:path>
              </a:pathLst>
            </a:custGeom>
            <a:solidFill>
              <a:srgbClr val="655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9" name="Google Shape;32149;p44"/>
            <p:cNvSpPr/>
            <p:nvPr/>
          </p:nvSpPr>
          <p:spPr>
            <a:xfrm>
              <a:off x="5601900" y="4437025"/>
              <a:ext cx="89075" cy="78025"/>
            </a:xfrm>
            <a:custGeom>
              <a:avLst/>
              <a:gdLst/>
              <a:ahLst/>
              <a:cxnLst/>
              <a:rect l="l" t="t" r="r" b="b"/>
              <a:pathLst>
                <a:path w="3563" h="3121" extrusionOk="0">
                  <a:moveTo>
                    <a:pt x="1780" y="1"/>
                  </a:moveTo>
                  <a:cubicBezTo>
                    <a:pt x="1534" y="1"/>
                    <a:pt x="1284" y="59"/>
                    <a:pt x="1051" y="183"/>
                  </a:cubicBezTo>
                  <a:cubicBezTo>
                    <a:pt x="290" y="586"/>
                    <a:pt x="1" y="1530"/>
                    <a:pt x="404" y="2291"/>
                  </a:cubicBezTo>
                  <a:cubicBezTo>
                    <a:pt x="684" y="2819"/>
                    <a:pt x="1224" y="3120"/>
                    <a:pt x="1783" y="3120"/>
                  </a:cubicBezTo>
                  <a:cubicBezTo>
                    <a:pt x="2029" y="3120"/>
                    <a:pt x="2279" y="3062"/>
                    <a:pt x="2512" y="2938"/>
                  </a:cubicBezTo>
                  <a:cubicBezTo>
                    <a:pt x="3273" y="2534"/>
                    <a:pt x="3563" y="1591"/>
                    <a:pt x="3159" y="830"/>
                  </a:cubicBezTo>
                  <a:cubicBezTo>
                    <a:pt x="2879" y="302"/>
                    <a:pt x="2339" y="1"/>
                    <a:pt x="1780" y="1"/>
                  </a:cubicBezTo>
                  <a:close/>
                </a:path>
              </a:pathLst>
            </a:custGeom>
            <a:solidFill>
              <a:srgbClr val="9D8A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0" name="Google Shape;32150;p44"/>
            <p:cNvSpPr/>
            <p:nvPr/>
          </p:nvSpPr>
          <p:spPr>
            <a:xfrm>
              <a:off x="5711425" y="4378900"/>
              <a:ext cx="89100" cy="78000"/>
            </a:xfrm>
            <a:custGeom>
              <a:avLst/>
              <a:gdLst/>
              <a:ahLst/>
              <a:cxnLst/>
              <a:rect l="l" t="t" r="r" b="b"/>
              <a:pathLst>
                <a:path w="3564" h="3120" extrusionOk="0">
                  <a:moveTo>
                    <a:pt x="1782" y="0"/>
                  </a:moveTo>
                  <a:cubicBezTo>
                    <a:pt x="1535" y="0"/>
                    <a:pt x="1284" y="59"/>
                    <a:pt x="1051" y="184"/>
                  </a:cubicBezTo>
                  <a:cubicBezTo>
                    <a:pt x="290" y="587"/>
                    <a:pt x="1" y="1531"/>
                    <a:pt x="404" y="2292"/>
                  </a:cubicBezTo>
                  <a:cubicBezTo>
                    <a:pt x="684" y="2819"/>
                    <a:pt x="1223" y="3120"/>
                    <a:pt x="1781" y="3120"/>
                  </a:cubicBezTo>
                  <a:cubicBezTo>
                    <a:pt x="2028" y="3120"/>
                    <a:pt x="2279" y="3061"/>
                    <a:pt x="2512" y="2937"/>
                  </a:cubicBezTo>
                  <a:cubicBezTo>
                    <a:pt x="3273" y="2534"/>
                    <a:pt x="3563" y="1590"/>
                    <a:pt x="3159" y="829"/>
                  </a:cubicBezTo>
                  <a:cubicBezTo>
                    <a:pt x="2879" y="301"/>
                    <a:pt x="2340" y="0"/>
                    <a:pt x="1782" y="0"/>
                  </a:cubicBez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1" name="Google Shape;32151;p44"/>
            <p:cNvSpPr/>
            <p:nvPr/>
          </p:nvSpPr>
          <p:spPr>
            <a:xfrm>
              <a:off x="5930500" y="4262600"/>
              <a:ext cx="89100" cy="78000"/>
            </a:xfrm>
            <a:custGeom>
              <a:avLst/>
              <a:gdLst/>
              <a:ahLst/>
              <a:cxnLst/>
              <a:rect l="l" t="t" r="r" b="b"/>
              <a:pathLst>
                <a:path w="3564" h="3120" extrusionOk="0">
                  <a:moveTo>
                    <a:pt x="1779" y="1"/>
                  </a:moveTo>
                  <a:cubicBezTo>
                    <a:pt x="1533" y="1"/>
                    <a:pt x="1283" y="59"/>
                    <a:pt x="1050" y="182"/>
                  </a:cubicBezTo>
                  <a:cubicBezTo>
                    <a:pt x="290" y="585"/>
                    <a:pt x="1" y="1529"/>
                    <a:pt x="405" y="2290"/>
                  </a:cubicBezTo>
                  <a:cubicBezTo>
                    <a:pt x="685" y="2819"/>
                    <a:pt x="1225" y="3119"/>
                    <a:pt x="1783" y="3119"/>
                  </a:cubicBezTo>
                  <a:cubicBezTo>
                    <a:pt x="2030" y="3119"/>
                    <a:pt x="2280" y="3061"/>
                    <a:pt x="2513" y="2937"/>
                  </a:cubicBezTo>
                  <a:cubicBezTo>
                    <a:pt x="3274" y="2533"/>
                    <a:pt x="3563" y="1590"/>
                    <a:pt x="3159" y="829"/>
                  </a:cubicBezTo>
                  <a:cubicBezTo>
                    <a:pt x="2879" y="302"/>
                    <a:pt x="2339" y="1"/>
                    <a:pt x="1779" y="1"/>
                  </a:cubicBezTo>
                  <a:close/>
                </a:path>
              </a:pathLst>
            </a:custGeom>
            <a:solidFill>
              <a:srgbClr val="FFE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2" name="Google Shape;32152;p44"/>
            <p:cNvSpPr/>
            <p:nvPr/>
          </p:nvSpPr>
          <p:spPr>
            <a:xfrm>
              <a:off x="5820975" y="4320750"/>
              <a:ext cx="89100" cy="77975"/>
            </a:xfrm>
            <a:custGeom>
              <a:avLst/>
              <a:gdLst/>
              <a:ahLst/>
              <a:cxnLst/>
              <a:rect l="l" t="t" r="r" b="b"/>
              <a:pathLst>
                <a:path w="3564" h="3119" extrusionOk="0">
                  <a:moveTo>
                    <a:pt x="1779" y="0"/>
                  </a:moveTo>
                  <a:cubicBezTo>
                    <a:pt x="1532" y="0"/>
                    <a:pt x="1282" y="58"/>
                    <a:pt x="1050" y="181"/>
                  </a:cubicBezTo>
                  <a:cubicBezTo>
                    <a:pt x="290" y="586"/>
                    <a:pt x="1" y="1529"/>
                    <a:pt x="405" y="2290"/>
                  </a:cubicBezTo>
                  <a:cubicBezTo>
                    <a:pt x="685" y="2818"/>
                    <a:pt x="1225" y="3119"/>
                    <a:pt x="1783" y="3119"/>
                  </a:cubicBezTo>
                  <a:cubicBezTo>
                    <a:pt x="2030" y="3119"/>
                    <a:pt x="2280" y="3060"/>
                    <a:pt x="2513" y="2937"/>
                  </a:cubicBezTo>
                  <a:cubicBezTo>
                    <a:pt x="3274" y="2532"/>
                    <a:pt x="3563" y="1589"/>
                    <a:pt x="3159" y="828"/>
                  </a:cubicBezTo>
                  <a:cubicBezTo>
                    <a:pt x="2879" y="301"/>
                    <a:pt x="2338" y="0"/>
                    <a:pt x="1779" y="0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53" name="Google Shape;32153;p44"/>
          <p:cNvGrpSpPr/>
          <p:nvPr/>
        </p:nvGrpSpPr>
        <p:grpSpPr>
          <a:xfrm flipH="1">
            <a:off x="7409052" y="1065327"/>
            <a:ext cx="836359" cy="631594"/>
            <a:chOff x="7409052" y="1065327"/>
            <a:chExt cx="836359" cy="631594"/>
          </a:xfrm>
        </p:grpSpPr>
        <p:sp>
          <p:nvSpPr>
            <p:cNvPr id="32154" name="Google Shape;32154;p44"/>
            <p:cNvSpPr/>
            <p:nvPr/>
          </p:nvSpPr>
          <p:spPr>
            <a:xfrm rot="1478459">
              <a:off x="7810580" y="1275835"/>
              <a:ext cx="377211" cy="358786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5" name="Google Shape;32155;p44"/>
            <p:cNvSpPr/>
            <p:nvPr/>
          </p:nvSpPr>
          <p:spPr>
            <a:xfrm rot="1478381">
              <a:off x="7440196" y="1179245"/>
              <a:ext cx="203888" cy="19392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6" name="Google Shape;32156;p44"/>
            <p:cNvSpPr/>
            <p:nvPr/>
          </p:nvSpPr>
          <p:spPr>
            <a:xfrm rot="5768331">
              <a:off x="7816360" y="1077689"/>
              <a:ext cx="170718" cy="16237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57" name="Google Shape;32157;p44"/>
          <p:cNvGrpSpPr/>
          <p:nvPr/>
        </p:nvGrpSpPr>
        <p:grpSpPr>
          <a:xfrm>
            <a:off x="1155227" y="3538602"/>
            <a:ext cx="836359" cy="631594"/>
            <a:chOff x="1155227" y="3538602"/>
            <a:chExt cx="836359" cy="631594"/>
          </a:xfrm>
        </p:grpSpPr>
        <p:sp>
          <p:nvSpPr>
            <p:cNvPr id="32158" name="Google Shape;32158;p44"/>
            <p:cNvSpPr/>
            <p:nvPr/>
          </p:nvSpPr>
          <p:spPr>
            <a:xfrm rot="1478459">
              <a:off x="1556755" y="3749110"/>
              <a:ext cx="377211" cy="358786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9" name="Google Shape;32159;p44"/>
            <p:cNvSpPr/>
            <p:nvPr/>
          </p:nvSpPr>
          <p:spPr>
            <a:xfrm rot="1478381">
              <a:off x="1186371" y="3652520"/>
              <a:ext cx="203888" cy="19392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0" name="Google Shape;32160;p44"/>
            <p:cNvSpPr/>
            <p:nvPr/>
          </p:nvSpPr>
          <p:spPr>
            <a:xfrm rot="5768331">
              <a:off x="1562535" y="3550964"/>
              <a:ext cx="170718" cy="162379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61" name="Google Shape;32161;p44"/>
          <p:cNvGrpSpPr/>
          <p:nvPr/>
        </p:nvGrpSpPr>
        <p:grpSpPr>
          <a:xfrm rot="-5269723">
            <a:off x="5616898" y="1481835"/>
            <a:ext cx="1513166" cy="1389366"/>
            <a:chOff x="5719575" y="4391050"/>
            <a:chExt cx="664300" cy="609950"/>
          </a:xfrm>
        </p:grpSpPr>
        <p:sp>
          <p:nvSpPr>
            <p:cNvPr id="32162" name="Google Shape;32162;p44"/>
            <p:cNvSpPr/>
            <p:nvPr/>
          </p:nvSpPr>
          <p:spPr>
            <a:xfrm>
              <a:off x="6009275" y="4391050"/>
              <a:ext cx="227950" cy="375025"/>
            </a:xfrm>
            <a:custGeom>
              <a:avLst/>
              <a:gdLst/>
              <a:ahLst/>
              <a:cxnLst/>
              <a:rect l="l" t="t" r="r" b="b"/>
              <a:pathLst>
                <a:path w="9118" h="15001" extrusionOk="0">
                  <a:moveTo>
                    <a:pt x="8671" y="0"/>
                  </a:moveTo>
                  <a:cubicBezTo>
                    <a:pt x="8372" y="0"/>
                    <a:pt x="8080" y="154"/>
                    <a:pt x="7916" y="430"/>
                  </a:cubicBezTo>
                  <a:lnTo>
                    <a:pt x="1" y="13789"/>
                  </a:lnTo>
                  <a:lnTo>
                    <a:pt x="2044" y="15001"/>
                  </a:lnTo>
                  <a:lnTo>
                    <a:pt x="9118" y="124"/>
                  </a:lnTo>
                  <a:cubicBezTo>
                    <a:pt x="8977" y="40"/>
                    <a:pt x="8823" y="0"/>
                    <a:pt x="867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3" name="Google Shape;32163;p44"/>
            <p:cNvSpPr/>
            <p:nvPr/>
          </p:nvSpPr>
          <p:spPr>
            <a:xfrm>
              <a:off x="5897700" y="4735775"/>
              <a:ext cx="201350" cy="265225"/>
            </a:xfrm>
            <a:custGeom>
              <a:avLst/>
              <a:gdLst/>
              <a:ahLst/>
              <a:cxnLst/>
              <a:rect l="l" t="t" r="r" b="b"/>
              <a:pathLst>
                <a:path w="8054" h="10609" extrusionOk="0">
                  <a:moveTo>
                    <a:pt x="5041" y="3271"/>
                  </a:moveTo>
                  <a:cubicBezTo>
                    <a:pt x="5296" y="3271"/>
                    <a:pt x="5534" y="3329"/>
                    <a:pt x="5743" y="3453"/>
                  </a:cubicBezTo>
                  <a:cubicBezTo>
                    <a:pt x="6716" y="4028"/>
                    <a:pt x="6751" y="5840"/>
                    <a:pt x="5821" y="7412"/>
                  </a:cubicBezTo>
                  <a:cubicBezTo>
                    <a:pt x="5091" y="8644"/>
                    <a:pt x="3942" y="9426"/>
                    <a:pt x="3012" y="9426"/>
                  </a:cubicBezTo>
                  <a:cubicBezTo>
                    <a:pt x="2757" y="9426"/>
                    <a:pt x="2519" y="9368"/>
                    <a:pt x="2310" y="9244"/>
                  </a:cubicBezTo>
                  <a:cubicBezTo>
                    <a:pt x="1337" y="8668"/>
                    <a:pt x="1301" y="6854"/>
                    <a:pt x="2232" y="5285"/>
                  </a:cubicBezTo>
                  <a:cubicBezTo>
                    <a:pt x="2963" y="4053"/>
                    <a:pt x="4111" y="3271"/>
                    <a:pt x="5041" y="3271"/>
                  </a:cubicBezTo>
                  <a:close/>
                  <a:moveTo>
                    <a:pt x="4464" y="0"/>
                  </a:moveTo>
                  <a:lnTo>
                    <a:pt x="2574" y="3190"/>
                  </a:lnTo>
                  <a:lnTo>
                    <a:pt x="2576" y="3190"/>
                  </a:lnTo>
                  <a:cubicBezTo>
                    <a:pt x="2105" y="3604"/>
                    <a:pt x="1669" y="4122"/>
                    <a:pt x="1307" y="4735"/>
                  </a:cubicBezTo>
                  <a:cubicBezTo>
                    <a:pt x="0" y="6940"/>
                    <a:pt x="171" y="9376"/>
                    <a:pt x="1698" y="10279"/>
                  </a:cubicBezTo>
                  <a:cubicBezTo>
                    <a:pt x="2075" y="10502"/>
                    <a:pt x="2494" y="10608"/>
                    <a:pt x="2931" y="10608"/>
                  </a:cubicBezTo>
                  <a:cubicBezTo>
                    <a:pt x="4264" y="10608"/>
                    <a:pt x="5765" y="9621"/>
                    <a:pt x="6749" y="7960"/>
                  </a:cubicBezTo>
                  <a:cubicBezTo>
                    <a:pt x="8054" y="5756"/>
                    <a:pt x="7882" y="3321"/>
                    <a:pt x="6356" y="2416"/>
                  </a:cubicBezTo>
                  <a:cubicBezTo>
                    <a:pt x="6213" y="2331"/>
                    <a:pt x="6064" y="2270"/>
                    <a:pt x="5911" y="2218"/>
                  </a:cubicBezTo>
                  <a:lnTo>
                    <a:pt x="6507" y="1212"/>
                  </a:lnTo>
                  <a:lnTo>
                    <a:pt x="4464" y="0"/>
                  </a:ln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4" name="Google Shape;32164;p44"/>
            <p:cNvSpPr/>
            <p:nvPr/>
          </p:nvSpPr>
          <p:spPr>
            <a:xfrm>
              <a:off x="5719575" y="4618150"/>
              <a:ext cx="280200" cy="167775"/>
            </a:xfrm>
            <a:custGeom>
              <a:avLst/>
              <a:gdLst/>
              <a:ahLst/>
              <a:cxnLst/>
              <a:rect l="l" t="t" r="r" b="b"/>
              <a:pathLst>
                <a:path w="11208" h="6711" extrusionOk="0">
                  <a:moveTo>
                    <a:pt x="5825" y="1105"/>
                  </a:moveTo>
                  <a:cubicBezTo>
                    <a:pt x="6921" y="1105"/>
                    <a:pt x="7825" y="1521"/>
                    <a:pt x="8078" y="2250"/>
                  </a:cubicBezTo>
                  <a:cubicBezTo>
                    <a:pt x="8452" y="3317"/>
                    <a:pt x="7311" y="4726"/>
                    <a:pt x="5585" y="5326"/>
                  </a:cubicBezTo>
                  <a:cubicBezTo>
                    <a:pt x="5038" y="5517"/>
                    <a:pt x="4485" y="5607"/>
                    <a:pt x="3975" y="5607"/>
                  </a:cubicBezTo>
                  <a:cubicBezTo>
                    <a:pt x="2879" y="5607"/>
                    <a:pt x="1974" y="5191"/>
                    <a:pt x="1720" y="4462"/>
                  </a:cubicBezTo>
                  <a:cubicBezTo>
                    <a:pt x="1348" y="3394"/>
                    <a:pt x="2491" y="1985"/>
                    <a:pt x="4214" y="1386"/>
                  </a:cubicBezTo>
                  <a:cubicBezTo>
                    <a:pt x="4762" y="1196"/>
                    <a:pt x="5314" y="1105"/>
                    <a:pt x="5825" y="1105"/>
                  </a:cubicBezTo>
                  <a:close/>
                  <a:moveTo>
                    <a:pt x="5946" y="0"/>
                  </a:moveTo>
                  <a:cubicBezTo>
                    <a:pt x="5287" y="0"/>
                    <a:pt x="4577" y="119"/>
                    <a:pt x="3861" y="368"/>
                  </a:cubicBezTo>
                  <a:cubicBezTo>
                    <a:pt x="1440" y="1211"/>
                    <a:pt x="1" y="3182"/>
                    <a:pt x="585" y="4857"/>
                  </a:cubicBezTo>
                  <a:cubicBezTo>
                    <a:pt x="995" y="6037"/>
                    <a:pt x="2284" y="6710"/>
                    <a:pt x="3856" y="6710"/>
                  </a:cubicBezTo>
                  <a:cubicBezTo>
                    <a:pt x="4515" y="6710"/>
                    <a:pt x="5225" y="6592"/>
                    <a:pt x="5940" y="6342"/>
                  </a:cubicBezTo>
                  <a:cubicBezTo>
                    <a:pt x="6613" y="6109"/>
                    <a:pt x="7208" y="5785"/>
                    <a:pt x="7706" y="5407"/>
                  </a:cubicBezTo>
                  <a:lnTo>
                    <a:pt x="11207" y="4189"/>
                  </a:lnTo>
                  <a:lnTo>
                    <a:pt x="10427" y="1944"/>
                  </a:lnTo>
                  <a:lnTo>
                    <a:pt x="9322" y="2328"/>
                  </a:lnTo>
                  <a:cubicBezTo>
                    <a:pt x="9302" y="2168"/>
                    <a:pt x="9271" y="2010"/>
                    <a:pt x="9217" y="1853"/>
                  </a:cubicBezTo>
                  <a:cubicBezTo>
                    <a:pt x="8807" y="673"/>
                    <a:pt x="7518" y="0"/>
                    <a:pt x="5946" y="0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5" name="Google Shape;32165;p44"/>
            <p:cNvSpPr/>
            <p:nvPr/>
          </p:nvSpPr>
          <p:spPr>
            <a:xfrm>
              <a:off x="5980200" y="4567425"/>
              <a:ext cx="403675" cy="155475"/>
            </a:xfrm>
            <a:custGeom>
              <a:avLst/>
              <a:gdLst/>
              <a:ahLst/>
              <a:cxnLst/>
              <a:rect l="l" t="t" r="r" b="b"/>
              <a:pathLst>
                <a:path w="16147" h="6219" extrusionOk="0">
                  <a:moveTo>
                    <a:pt x="15987" y="0"/>
                  </a:moveTo>
                  <a:lnTo>
                    <a:pt x="1" y="3976"/>
                  </a:lnTo>
                  <a:lnTo>
                    <a:pt x="782" y="6219"/>
                  </a:lnTo>
                  <a:lnTo>
                    <a:pt x="15447" y="1116"/>
                  </a:lnTo>
                  <a:cubicBezTo>
                    <a:pt x="15905" y="956"/>
                    <a:pt x="16147" y="457"/>
                    <a:pt x="15987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6" name="Google Shape;32166;p44"/>
            <p:cNvSpPr/>
            <p:nvPr/>
          </p:nvSpPr>
          <p:spPr>
            <a:xfrm>
              <a:off x="6064675" y="4662675"/>
              <a:ext cx="23050" cy="20175"/>
            </a:xfrm>
            <a:custGeom>
              <a:avLst/>
              <a:gdLst/>
              <a:ahLst/>
              <a:cxnLst/>
              <a:rect l="l" t="t" r="r" b="b"/>
              <a:pathLst>
                <a:path w="922" h="807" extrusionOk="0">
                  <a:moveTo>
                    <a:pt x="461" y="1"/>
                  </a:moveTo>
                  <a:cubicBezTo>
                    <a:pt x="392" y="1"/>
                    <a:pt x="323" y="18"/>
                    <a:pt x="259" y="55"/>
                  </a:cubicBezTo>
                  <a:cubicBezTo>
                    <a:pt x="67" y="167"/>
                    <a:pt x="1" y="413"/>
                    <a:pt x="113" y="605"/>
                  </a:cubicBezTo>
                  <a:cubicBezTo>
                    <a:pt x="187" y="734"/>
                    <a:pt x="322" y="807"/>
                    <a:pt x="461" y="807"/>
                  </a:cubicBezTo>
                  <a:cubicBezTo>
                    <a:pt x="530" y="807"/>
                    <a:pt x="599" y="789"/>
                    <a:pt x="663" y="752"/>
                  </a:cubicBezTo>
                  <a:cubicBezTo>
                    <a:pt x="855" y="640"/>
                    <a:pt x="921" y="394"/>
                    <a:pt x="809" y="202"/>
                  </a:cubicBezTo>
                  <a:cubicBezTo>
                    <a:pt x="734" y="72"/>
                    <a:pt x="600" y="1"/>
                    <a:pt x="461" y="1"/>
                  </a:cubicBezTo>
                  <a:close/>
                </a:path>
              </a:pathLst>
            </a:custGeom>
            <a:solidFill>
              <a:srgbClr val="FFE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67" name="Google Shape;32167;p44"/>
          <p:cNvGrpSpPr/>
          <p:nvPr/>
        </p:nvGrpSpPr>
        <p:grpSpPr>
          <a:xfrm rot="-1100601">
            <a:off x="1353994" y="949292"/>
            <a:ext cx="752290" cy="391542"/>
            <a:chOff x="5150950" y="1689975"/>
            <a:chExt cx="342625" cy="178325"/>
          </a:xfrm>
        </p:grpSpPr>
        <p:sp>
          <p:nvSpPr>
            <p:cNvPr id="32168" name="Google Shape;32168;p44"/>
            <p:cNvSpPr/>
            <p:nvPr/>
          </p:nvSpPr>
          <p:spPr>
            <a:xfrm>
              <a:off x="5150950" y="1692950"/>
              <a:ext cx="255100" cy="175350"/>
            </a:xfrm>
            <a:custGeom>
              <a:avLst/>
              <a:gdLst/>
              <a:ahLst/>
              <a:cxnLst/>
              <a:rect l="l" t="t" r="r" b="b"/>
              <a:pathLst>
                <a:path w="10204" h="7014" extrusionOk="0">
                  <a:moveTo>
                    <a:pt x="9911" y="1"/>
                  </a:moveTo>
                  <a:lnTo>
                    <a:pt x="832" y="401"/>
                  </a:lnTo>
                  <a:cubicBezTo>
                    <a:pt x="362" y="421"/>
                    <a:pt x="0" y="817"/>
                    <a:pt x="21" y="1286"/>
                  </a:cubicBezTo>
                  <a:lnTo>
                    <a:pt x="238" y="6201"/>
                  </a:lnTo>
                  <a:cubicBezTo>
                    <a:pt x="258" y="6657"/>
                    <a:pt x="633" y="7013"/>
                    <a:pt x="1085" y="7013"/>
                  </a:cubicBezTo>
                  <a:cubicBezTo>
                    <a:pt x="1098" y="7013"/>
                    <a:pt x="1111" y="7013"/>
                    <a:pt x="1123" y="7012"/>
                  </a:cubicBezTo>
                  <a:lnTo>
                    <a:pt x="10203" y="6612"/>
                  </a:lnTo>
                  <a:lnTo>
                    <a:pt x="9911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9" name="Google Shape;32169;p44"/>
            <p:cNvSpPr/>
            <p:nvPr/>
          </p:nvSpPr>
          <p:spPr>
            <a:xfrm>
              <a:off x="5398725" y="1689975"/>
              <a:ext cx="94850" cy="168300"/>
            </a:xfrm>
            <a:custGeom>
              <a:avLst/>
              <a:gdLst/>
              <a:ahLst/>
              <a:cxnLst/>
              <a:rect l="l" t="t" r="r" b="b"/>
              <a:pathLst>
                <a:path w="3794" h="6732" extrusionOk="0">
                  <a:moveTo>
                    <a:pt x="2708" y="1"/>
                  </a:moveTo>
                  <a:cubicBezTo>
                    <a:pt x="2695" y="1"/>
                    <a:pt x="2683" y="1"/>
                    <a:pt x="2670" y="1"/>
                  </a:cubicBezTo>
                  <a:lnTo>
                    <a:pt x="0" y="120"/>
                  </a:lnTo>
                  <a:lnTo>
                    <a:pt x="292" y="6731"/>
                  </a:lnTo>
                  <a:lnTo>
                    <a:pt x="2962" y="6613"/>
                  </a:lnTo>
                  <a:cubicBezTo>
                    <a:pt x="3432" y="6592"/>
                    <a:pt x="3794" y="6197"/>
                    <a:pt x="3773" y="5728"/>
                  </a:cubicBezTo>
                  <a:lnTo>
                    <a:pt x="3556" y="813"/>
                  </a:lnTo>
                  <a:cubicBezTo>
                    <a:pt x="3536" y="358"/>
                    <a:pt x="3161" y="1"/>
                    <a:pt x="2708" y="1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70" name="Google Shape;32170;p44"/>
          <p:cNvGrpSpPr/>
          <p:nvPr/>
        </p:nvGrpSpPr>
        <p:grpSpPr>
          <a:xfrm rot="-632343">
            <a:off x="6560389" y="2589087"/>
            <a:ext cx="1604076" cy="1646977"/>
            <a:chOff x="5533067" y="1449282"/>
            <a:chExt cx="1604126" cy="1647028"/>
          </a:xfrm>
        </p:grpSpPr>
        <p:grpSp>
          <p:nvGrpSpPr>
            <p:cNvPr id="32171" name="Google Shape;32171;p44"/>
            <p:cNvGrpSpPr/>
            <p:nvPr/>
          </p:nvGrpSpPr>
          <p:grpSpPr>
            <a:xfrm rot="5877305">
              <a:off x="6009112" y="2366932"/>
              <a:ext cx="183954" cy="1121376"/>
              <a:chOff x="3308850" y="3179625"/>
              <a:chExt cx="183950" cy="1121350"/>
            </a:xfrm>
          </p:grpSpPr>
          <p:sp>
            <p:nvSpPr>
              <p:cNvPr id="32172" name="Google Shape;32172;p44"/>
              <p:cNvSpPr/>
              <p:nvPr/>
            </p:nvSpPr>
            <p:spPr>
              <a:xfrm>
                <a:off x="3308850" y="3179625"/>
                <a:ext cx="183950" cy="918600"/>
              </a:xfrm>
              <a:custGeom>
                <a:avLst/>
                <a:gdLst/>
                <a:ahLst/>
                <a:cxnLst/>
                <a:rect l="l" t="t" r="r" b="b"/>
                <a:pathLst>
                  <a:path w="7358" h="36744" extrusionOk="0">
                    <a:moveTo>
                      <a:pt x="1" y="0"/>
                    </a:moveTo>
                    <a:lnTo>
                      <a:pt x="1" y="36744"/>
                    </a:lnTo>
                    <a:lnTo>
                      <a:pt x="7358" y="36744"/>
                    </a:lnTo>
                    <a:lnTo>
                      <a:pt x="7358" y="0"/>
                    </a:lnTo>
                    <a:close/>
                  </a:path>
                </a:pathLst>
              </a:custGeom>
              <a:solidFill>
                <a:srgbClr val="FFE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3" name="Google Shape;32173;p44"/>
              <p:cNvSpPr/>
              <p:nvPr/>
            </p:nvSpPr>
            <p:spPr>
              <a:xfrm>
                <a:off x="3308900" y="4098200"/>
                <a:ext cx="183900" cy="20277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8111" extrusionOk="0">
                    <a:moveTo>
                      <a:pt x="1" y="1"/>
                    </a:moveTo>
                    <a:lnTo>
                      <a:pt x="3678" y="8111"/>
                    </a:lnTo>
                    <a:lnTo>
                      <a:pt x="7356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4" name="Google Shape;32174;p44"/>
              <p:cNvSpPr/>
              <p:nvPr/>
            </p:nvSpPr>
            <p:spPr>
              <a:xfrm>
                <a:off x="3354850" y="4199575"/>
                <a:ext cx="92025" cy="101400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4056" extrusionOk="0">
                    <a:moveTo>
                      <a:pt x="1" y="1"/>
                    </a:moveTo>
                    <a:lnTo>
                      <a:pt x="1840" y="4056"/>
                    </a:lnTo>
                    <a:lnTo>
                      <a:pt x="3680" y="1"/>
                    </a:lnTo>
                    <a:close/>
                  </a:path>
                </a:pathLst>
              </a:custGeom>
              <a:solidFill>
                <a:srgbClr val="FFE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5" name="Google Shape;32175;p44"/>
              <p:cNvSpPr/>
              <p:nvPr/>
            </p:nvSpPr>
            <p:spPr>
              <a:xfrm>
                <a:off x="3360750" y="3179625"/>
                <a:ext cx="83825" cy="918600"/>
              </a:xfrm>
              <a:custGeom>
                <a:avLst/>
                <a:gdLst/>
                <a:ahLst/>
                <a:cxnLst/>
                <a:rect l="l" t="t" r="r" b="b"/>
                <a:pathLst>
                  <a:path w="3353" h="36744" extrusionOk="0">
                    <a:moveTo>
                      <a:pt x="0" y="0"/>
                    </a:moveTo>
                    <a:lnTo>
                      <a:pt x="0" y="36744"/>
                    </a:lnTo>
                    <a:lnTo>
                      <a:pt x="3353" y="36744"/>
                    </a:lnTo>
                    <a:lnTo>
                      <a:pt x="3353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76" name="Google Shape;32176;p44"/>
            <p:cNvGrpSpPr/>
            <p:nvPr/>
          </p:nvGrpSpPr>
          <p:grpSpPr>
            <a:xfrm rot="10551238">
              <a:off x="6912944" y="1454465"/>
              <a:ext cx="183953" cy="1121369"/>
              <a:chOff x="3017325" y="3179625"/>
              <a:chExt cx="183950" cy="1121350"/>
            </a:xfrm>
          </p:grpSpPr>
          <p:sp>
            <p:nvSpPr>
              <p:cNvPr id="32177" name="Google Shape;32177;p44"/>
              <p:cNvSpPr/>
              <p:nvPr/>
            </p:nvSpPr>
            <p:spPr>
              <a:xfrm>
                <a:off x="3017325" y="3179625"/>
                <a:ext cx="183950" cy="918600"/>
              </a:xfrm>
              <a:custGeom>
                <a:avLst/>
                <a:gdLst/>
                <a:ahLst/>
                <a:cxnLst/>
                <a:rect l="l" t="t" r="r" b="b"/>
                <a:pathLst>
                  <a:path w="7358" h="36744" extrusionOk="0">
                    <a:moveTo>
                      <a:pt x="1" y="0"/>
                    </a:moveTo>
                    <a:lnTo>
                      <a:pt x="1" y="36744"/>
                    </a:lnTo>
                    <a:lnTo>
                      <a:pt x="7357" y="36744"/>
                    </a:lnTo>
                    <a:lnTo>
                      <a:pt x="7358" y="0"/>
                    </a:lnTo>
                    <a:close/>
                  </a:path>
                </a:pathLst>
              </a:custGeom>
              <a:solidFill>
                <a:srgbClr val="655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8" name="Google Shape;32178;p44"/>
              <p:cNvSpPr/>
              <p:nvPr/>
            </p:nvSpPr>
            <p:spPr>
              <a:xfrm>
                <a:off x="3017350" y="4098200"/>
                <a:ext cx="183925" cy="202775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8111" extrusionOk="0">
                    <a:moveTo>
                      <a:pt x="1" y="1"/>
                    </a:moveTo>
                    <a:lnTo>
                      <a:pt x="3678" y="8111"/>
                    </a:lnTo>
                    <a:lnTo>
                      <a:pt x="7357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9" name="Google Shape;32179;p44"/>
              <p:cNvSpPr/>
              <p:nvPr/>
            </p:nvSpPr>
            <p:spPr>
              <a:xfrm>
                <a:off x="3063300" y="4199575"/>
                <a:ext cx="92025" cy="101400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4056" extrusionOk="0">
                    <a:moveTo>
                      <a:pt x="0" y="1"/>
                    </a:moveTo>
                    <a:lnTo>
                      <a:pt x="1840" y="4056"/>
                    </a:lnTo>
                    <a:lnTo>
                      <a:pt x="3680" y="1"/>
                    </a:lnTo>
                    <a:close/>
                  </a:path>
                </a:pathLst>
              </a:custGeom>
              <a:solidFill>
                <a:srgbClr val="655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0" name="Google Shape;32180;p44"/>
              <p:cNvSpPr/>
              <p:nvPr/>
            </p:nvSpPr>
            <p:spPr>
              <a:xfrm>
                <a:off x="3069150" y="3179625"/>
                <a:ext cx="83850" cy="918575"/>
              </a:xfrm>
              <a:custGeom>
                <a:avLst/>
                <a:gdLst/>
                <a:ahLst/>
                <a:cxnLst/>
                <a:rect l="l" t="t" r="r" b="b"/>
                <a:pathLst>
                  <a:path w="3354" h="36743" extrusionOk="0">
                    <a:moveTo>
                      <a:pt x="1" y="0"/>
                    </a:moveTo>
                    <a:lnTo>
                      <a:pt x="1" y="36743"/>
                    </a:lnTo>
                    <a:lnTo>
                      <a:pt x="3354" y="36743"/>
                    </a:lnTo>
                    <a:lnTo>
                      <a:pt x="3354" y="0"/>
                    </a:lnTo>
                    <a:close/>
                  </a:path>
                </a:pathLst>
              </a:custGeom>
              <a:solidFill>
                <a:srgbClr val="CCCC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81" name="Google Shape;32181;p44"/>
            <p:cNvGrpSpPr/>
            <p:nvPr/>
          </p:nvGrpSpPr>
          <p:grpSpPr>
            <a:xfrm rot="8580931">
              <a:off x="6428590" y="1649307"/>
              <a:ext cx="183950" cy="1121352"/>
              <a:chOff x="2725775" y="3179625"/>
              <a:chExt cx="183950" cy="1121350"/>
            </a:xfrm>
          </p:grpSpPr>
          <p:sp>
            <p:nvSpPr>
              <p:cNvPr id="32182" name="Google Shape;32182;p44"/>
              <p:cNvSpPr/>
              <p:nvPr/>
            </p:nvSpPr>
            <p:spPr>
              <a:xfrm>
                <a:off x="2725775" y="3179625"/>
                <a:ext cx="183950" cy="918600"/>
              </a:xfrm>
              <a:custGeom>
                <a:avLst/>
                <a:gdLst/>
                <a:ahLst/>
                <a:cxnLst/>
                <a:rect l="l" t="t" r="r" b="b"/>
                <a:pathLst>
                  <a:path w="7358" h="36744" extrusionOk="0">
                    <a:moveTo>
                      <a:pt x="0" y="0"/>
                    </a:moveTo>
                    <a:lnTo>
                      <a:pt x="0" y="36744"/>
                    </a:lnTo>
                    <a:lnTo>
                      <a:pt x="7358" y="36744"/>
                    </a:lnTo>
                    <a:lnTo>
                      <a:pt x="7358" y="0"/>
                    </a:lnTo>
                    <a:close/>
                  </a:path>
                </a:pathLst>
              </a:custGeom>
              <a:solidFill>
                <a:srgbClr val="F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3" name="Google Shape;32183;p44"/>
              <p:cNvSpPr/>
              <p:nvPr/>
            </p:nvSpPr>
            <p:spPr>
              <a:xfrm>
                <a:off x="2725800" y="4098200"/>
                <a:ext cx="183925" cy="202775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8111" extrusionOk="0">
                    <a:moveTo>
                      <a:pt x="0" y="1"/>
                    </a:moveTo>
                    <a:lnTo>
                      <a:pt x="3678" y="8111"/>
                    </a:lnTo>
                    <a:lnTo>
                      <a:pt x="7357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4" name="Google Shape;32184;p44"/>
              <p:cNvSpPr/>
              <p:nvPr/>
            </p:nvSpPr>
            <p:spPr>
              <a:xfrm>
                <a:off x="2771775" y="4199575"/>
                <a:ext cx="91975" cy="10140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4056" extrusionOk="0">
                    <a:moveTo>
                      <a:pt x="0" y="1"/>
                    </a:moveTo>
                    <a:lnTo>
                      <a:pt x="1839" y="4056"/>
                    </a:lnTo>
                    <a:lnTo>
                      <a:pt x="3679" y="1"/>
                    </a:lnTo>
                    <a:close/>
                  </a:path>
                </a:pathLst>
              </a:custGeom>
              <a:solidFill>
                <a:srgbClr val="F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5" name="Google Shape;32185;p44"/>
              <p:cNvSpPr/>
              <p:nvPr/>
            </p:nvSpPr>
            <p:spPr>
              <a:xfrm>
                <a:off x="2777650" y="3179625"/>
                <a:ext cx="83825" cy="918575"/>
              </a:xfrm>
              <a:custGeom>
                <a:avLst/>
                <a:gdLst/>
                <a:ahLst/>
                <a:cxnLst/>
                <a:rect l="l" t="t" r="r" b="b"/>
                <a:pathLst>
                  <a:path w="3353" h="36743" extrusionOk="0">
                    <a:moveTo>
                      <a:pt x="1" y="0"/>
                    </a:moveTo>
                    <a:lnTo>
                      <a:pt x="1" y="36743"/>
                    </a:lnTo>
                    <a:lnTo>
                      <a:pt x="3352" y="36743"/>
                    </a:lnTo>
                    <a:lnTo>
                      <a:pt x="3352" y="0"/>
                    </a:lnTo>
                    <a:close/>
                  </a:path>
                </a:pathLst>
              </a:custGeom>
              <a:solidFill>
                <a:srgbClr val="FBDA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86" name="Google Shape;32186;p44"/>
            <p:cNvGrpSpPr/>
            <p:nvPr/>
          </p:nvGrpSpPr>
          <p:grpSpPr>
            <a:xfrm rot="7083497">
              <a:off x="6111642" y="1968920"/>
              <a:ext cx="177432" cy="1165093"/>
              <a:chOff x="2120625" y="2867100"/>
              <a:chExt cx="219975" cy="1444450"/>
            </a:xfrm>
          </p:grpSpPr>
          <p:sp>
            <p:nvSpPr>
              <p:cNvPr id="32187" name="Google Shape;32187;p44"/>
              <p:cNvSpPr/>
              <p:nvPr/>
            </p:nvSpPr>
            <p:spPr>
              <a:xfrm>
                <a:off x="2149925" y="4099575"/>
                <a:ext cx="190675" cy="211975"/>
              </a:xfrm>
              <a:custGeom>
                <a:avLst/>
                <a:gdLst/>
                <a:ahLst/>
                <a:cxnLst/>
                <a:rect l="l" t="t" r="r" b="b"/>
                <a:pathLst>
                  <a:path w="7627" h="8479" extrusionOk="0">
                    <a:moveTo>
                      <a:pt x="7627" y="0"/>
                    </a:moveTo>
                    <a:lnTo>
                      <a:pt x="0" y="139"/>
                    </a:lnTo>
                    <a:lnTo>
                      <a:pt x="3966" y="8478"/>
                    </a:lnTo>
                    <a:lnTo>
                      <a:pt x="7627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8" name="Google Shape;32188;p44"/>
              <p:cNvSpPr/>
              <p:nvPr/>
            </p:nvSpPr>
            <p:spPr>
              <a:xfrm>
                <a:off x="2199500" y="4205575"/>
                <a:ext cx="9535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3814" h="4239" extrusionOk="0">
                    <a:moveTo>
                      <a:pt x="3813" y="0"/>
                    </a:moveTo>
                    <a:lnTo>
                      <a:pt x="1" y="69"/>
                    </a:lnTo>
                    <a:lnTo>
                      <a:pt x="1983" y="4238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rgbClr val="9D8A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9" name="Google Shape;32189;p44"/>
              <p:cNvSpPr/>
              <p:nvPr/>
            </p:nvSpPr>
            <p:spPr>
              <a:xfrm>
                <a:off x="2124175" y="3075275"/>
                <a:ext cx="216425" cy="1028375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41135" extrusionOk="0">
                    <a:moveTo>
                      <a:pt x="7647" y="0"/>
                    </a:moveTo>
                    <a:lnTo>
                      <a:pt x="3826" y="81"/>
                    </a:lnTo>
                    <a:lnTo>
                      <a:pt x="1" y="163"/>
                    </a:lnTo>
                    <a:lnTo>
                      <a:pt x="1012" y="41135"/>
                    </a:lnTo>
                    <a:lnTo>
                      <a:pt x="4831" y="41053"/>
                    </a:lnTo>
                    <a:lnTo>
                      <a:pt x="8657" y="40972"/>
                    </a:lnTo>
                    <a:lnTo>
                      <a:pt x="7647" y="0"/>
                    </a:lnTo>
                    <a:close/>
                  </a:path>
                </a:pathLst>
              </a:custGeom>
              <a:solidFill>
                <a:srgbClr val="9D8A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0" name="Google Shape;32190;p44"/>
              <p:cNvSpPr/>
              <p:nvPr/>
            </p:nvSpPr>
            <p:spPr>
              <a:xfrm>
                <a:off x="2122475" y="2995475"/>
                <a:ext cx="192825" cy="83800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3352" extrusionOk="0">
                    <a:moveTo>
                      <a:pt x="7645" y="1"/>
                    </a:moveTo>
                    <a:lnTo>
                      <a:pt x="1" y="162"/>
                    </a:lnTo>
                    <a:lnTo>
                      <a:pt x="68" y="3352"/>
                    </a:lnTo>
                    <a:lnTo>
                      <a:pt x="7713" y="3190"/>
                    </a:lnTo>
                    <a:lnTo>
                      <a:pt x="7645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1" name="Google Shape;32191;p44"/>
              <p:cNvSpPr/>
              <p:nvPr/>
            </p:nvSpPr>
            <p:spPr>
              <a:xfrm>
                <a:off x="2120625" y="2867100"/>
                <a:ext cx="193000" cy="132475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5299" extrusionOk="0">
                    <a:moveTo>
                      <a:pt x="5902" y="1"/>
                    </a:moveTo>
                    <a:cubicBezTo>
                      <a:pt x="5889" y="1"/>
                      <a:pt x="5876" y="1"/>
                      <a:pt x="5864" y="1"/>
                    </a:cubicBezTo>
                    <a:lnTo>
                      <a:pt x="1732" y="89"/>
                    </a:lnTo>
                    <a:cubicBezTo>
                      <a:pt x="767" y="109"/>
                      <a:pt x="1" y="907"/>
                      <a:pt x="21" y="1872"/>
                    </a:cubicBezTo>
                    <a:lnTo>
                      <a:pt x="93" y="5298"/>
                    </a:lnTo>
                    <a:lnTo>
                      <a:pt x="7720" y="5138"/>
                    </a:lnTo>
                    <a:lnTo>
                      <a:pt x="7648" y="1711"/>
                    </a:lnTo>
                    <a:cubicBezTo>
                      <a:pt x="7628" y="759"/>
                      <a:pt x="6850" y="1"/>
                      <a:pt x="5902" y="1"/>
                    </a:cubicBezTo>
                    <a:close/>
                  </a:path>
                </a:pathLst>
              </a:custGeom>
              <a:solidFill>
                <a:srgbClr val="F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192" name="Google Shape;32192;p44"/>
          <p:cNvGrpSpPr/>
          <p:nvPr/>
        </p:nvGrpSpPr>
        <p:grpSpPr>
          <a:xfrm rot="-10673116">
            <a:off x="6993824" y="4379393"/>
            <a:ext cx="582639" cy="665762"/>
            <a:chOff x="2398650" y="2129325"/>
            <a:chExt cx="582650" cy="665775"/>
          </a:xfrm>
        </p:grpSpPr>
        <p:sp>
          <p:nvSpPr>
            <p:cNvPr id="32193" name="Google Shape;32193;p44"/>
            <p:cNvSpPr/>
            <p:nvPr/>
          </p:nvSpPr>
          <p:spPr>
            <a:xfrm>
              <a:off x="2398650" y="2303525"/>
              <a:ext cx="538050" cy="431275"/>
            </a:xfrm>
            <a:custGeom>
              <a:avLst/>
              <a:gdLst/>
              <a:ahLst/>
              <a:cxnLst/>
              <a:rect l="l" t="t" r="r" b="b"/>
              <a:pathLst>
                <a:path w="21522" h="17251" extrusionOk="0">
                  <a:moveTo>
                    <a:pt x="16663" y="0"/>
                  </a:moveTo>
                  <a:cubicBezTo>
                    <a:pt x="16222" y="0"/>
                    <a:pt x="15772" y="99"/>
                    <a:pt x="15344" y="310"/>
                  </a:cubicBezTo>
                  <a:lnTo>
                    <a:pt x="2185" y="6798"/>
                  </a:lnTo>
                  <a:cubicBezTo>
                    <a:pt x="526" y="7616"/>
                    <a:pt x="1" y="9729"/>
                    <a:pt x="1083" y="11228"/>
                  </a:cubicBezTo>
                  <a:lnTo>
                    <a:pt x="5431" y="17251"/>
                  </a:lnTo>
                  <a:lnTo>
                    <a:pt x="21521" y="9318"/>
                  </a:lnTo>
                  <a:lnTo>
                    <a:pt x="19546" y="2192"/>
                  </a:lnTo>
                  <a:cubicBezTo>
                    <a:pt x="19172" y="846"/>
                    <a:pt x="17955" y="0"/>
                    <a:pt x="16663" y="0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4" name="Google Shape;32194;p44"/>
            <p:cNvSpPr/>
            <p:nvPr/>
          </p:nvSpPr>
          <p:spPr>
            <a:xfrm>
              <a:off x="2505675" y="2525675"/>
              <a:ext cx="475625" cy="269425"/>
            </a:xfrm>
            <a:custGeom>
              <a:avLst/>
              <a:gdLst/>
              <a:ahLst/>
              <a:cxnLst/>
              <a:rect l="l" t="t" r="r" b="b"/>
              <a:pathLst>
                <a:path w="19025" h="10777" extrusionOk="0">
                  <a:moveTo>
                    <a:pt x="18116" y="1"/>
                  </a:moveTo>
                  <a:lnTo>
                    <a:pt x="0" y="8932"/>
                  </a:lnTo>
                  <a:lnTo>
                    <a:pt x="909" y="10777"/>
                  </a:lnTo>
                  <a:lnTo>
                    <a:pt x="19025" y="1845"/>
                  </a:lnTo>
                  <a:lnTo>
                    <a:pt x="18116" y="1"/>
                  </a:ln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5" name="Google Shape;32195;p44"/>
            <p:cNvSpPr/>
            <p:nvPr/>
          </p:nvSpPr>
          <p:spPr>
            <a:xfrm>
              <a:off x="2398825" y="2129325"/>
              <a:ext cx="442325" cy="498325"/>
            </a:xfrm>
            <a:custGeom>
              <a:avLst/>
              <a:gdLst/>
              <a:ahLst/>
              <a:cxnLst/>
              <a:rect l="l" t="t" r="r" b="b"/>
              <a:pathLst>
                <a:path w="17693" h="19933" extrusionOk="0">
                  <a:moveTo>
                    <a:pt x="8202" y="0"/>
                  </a:moveTo>
                  <a:cubicBezTo>
                    <a:pt x="8092" y="0"/>
                    <a:pt x="7979" y="4"/>
                    <a:pt x="7863" y="12"/>
                  </a:cubicBezTo>
                  <a:cubicBezTo>
                    <a:pt x="6839" y="84"/>
                    <a:pt x="5591" y="479"/>
                    <a:pt x="4155" y="1187"/>
                  </a:cubicBezTo>
                  <a:cubicBezTo>
                    <a:pt x="2719" y="1895"/>
                    <a:pt x="1646" y="2644"/>
                    <a:pt x="966" y="3413"/>
                  </a:cubicBezTo>
                  <a:cubicBezTo>
                    <a:pt x="316" y="4147"/>
                    <a:pt x="0" y="4921"/>
                    <a:pt x="26" y="5710"/>
                  </a:cubicBezTo>
                  <a:cubicBezTo>
                    <a:pt x="46" y="6379"/>
                    <a:pt x="315" y="7045"/>
                    <a:pt x="823" y="7690"/>
                  </a:cubicBezTo>
                  <a:cubicBezTo>
                    <a:pt x="1203" y="8174"/>
                    <a:pt x="1722" y="8649"/>
                    <a:pt x="2361" y="9101"/>
                  </a:cubicBezTo>
                  <a:cubicBezTo>
                    <a:pt x="3118" y="9636"/>
                    <a:pt x="3864" y="10011"/>
                    <a:pt x="4249" y="10191"/>
                  </a:cubicBezTo>
                  <a:lnTo>
                    <a:pt x="6100" y="19500"/>
                  </a:lnTo>
                  <a:cubicBezTo>
                    <a:pt x="6151" y="19756"/>
                    <a:pt x="6375" y="19932"/>
                    <a:pt x="6627" y="19932"/>
                  </a:cubicBezTo>
                  <a:cubicBezTo>
                    <a:pt x="6662" y="19932"/>
                    <a:pt x="6697" y="19928"/>
                    <a:pt x="6732" y="19921"/>
                  </a:cubicBezTo>
                  <a:cubicBezTo>
                    <a:pt x="7024" y="19864"/>
                    <a:pt x="7213" y="19581"/>
                    <a:pt x="7155" y="19289"/>
                  </a:cubicBezTo>
                  <a:lnTo>
                    <a:pt x="5250" y="9708"/>
                  </a:lnTo>
                  <a:cubicBezTo>
                    <a:pt x="5214" y="9531"/>
                    <a:pt x="5095" y="9385"/>
                    <a:pt x="4928" y="9315"/>
                  </a:cubicBezTo>
                  <a:cubicBezTo>
                    <a:pt x="4919" y="9310"/>
                    <a:pt x="3952" y="8906"/>
                    <a:pt x="2982" y="8220"/>
                  </a:cubicBezTo>
                  <a:cubicBezTo>
                    <a:pt x="2141" y="7628"/>
                    <a:pt x="1133" y="6703"/>
                    <a:pt x="1101" y="5674"/>
                  </a:cubicBezTo>
                  <a:cubicBezTo>
                    <a:pt x="1085" y="5168"/>
                    <a:pt x="1310" y="4646"/>
                    <a:pt x="1771" y="4125"/>
                  </a:cubicBezTo>
                  <a:cubicBezTo>
                    <a:pt x="2359" y="3460"/>
                    <a:pt x="3321" y="2797"/>
                    <a:pt x="4630" y="2150"/>
                  </a:cubicBezTo>
                  <a:cubicBezTo>
                    <a:pt x="5940" y="1504"/>
                    <a:pt x="7052" y="1147"/>
                    <a:pt x="7936" y="1085"/>
                  </a:cubicBezTo>
                  <a:cubicBezTo>
                    <a:pt x="8028" y="1078"/>
                    <a:pt x="8116" y="1075"/>
                    <a:pt x="8203" y="1075"/>
                  </a:cubicBezTo>
                  <a:cubicBezTo>
                    <a:pt x="8773" y="1075"/>
                    <a:pt x="9232" y="1216"/>
                    <a:pt x="9574" y="1494"/>
                  </a:cubicBezTo>
                  <a:cubicBezTo>
                    <a:pt x="10368" y="2145"/>
                    <a:pt x="10489" y="3498"/>
                    <a:pt x="10450" y="4520"/>
                  </a:cubicBezTo>
                  <a:cubicBezTo>
                    <a:pt x="10405" y="5709"/>
                    <a:pt x="10135" y="6739"/>
                    <a:pt x="10132" y="6749"/>
                  </a:cubicBezTo>
                  <a:cubicBezTo>
                    <a:pt x="10086" y="6923"/>
                    <a:pt x="10130" y="7108"/>
                    <a:pt x="10248" y="7243"/>
                  </a:cubicBezTo>
                  <a:lnTo>
                    <a:pt x="16688" y="14588"/>
                  </a:lnTo>
                  <a:cubicBezTo>
                    <a:pt x="16794" y="14709"/>
                    <a:pt x="16943" y="14771"/>
                    <a:pt x="17092" y="14771"/>
                  </a:cubicBezTo>
                  <a:cubicBezTo>
                    <a:pt x="17218" y="14771"/>
                    <a:pt x="17345" y="14727"/>
                    <a:pt x="17447" y="14637"/>
                  </a:cubicBezTo>
                  <a:cubicBezTo>
                    <a:pt x="17670" y="14442"/>
                    <a:pt x="17693" y="14102"/>
                    <a:pt x="17498" y="13879"/>
                  </a:cubicBezTo>
                  <a:lnTo>
                    <a:pt x="11241" y="6743"/>
                  </a:lnTo>
                  <a:cubicBezTo>
                    <a:pt x="11332" y="6329"/>
                    <a:pt x="11487" y="5508"/>
                    <a:pt x="11525" y="4582"/>
                  </a:cubicBezTo>
                  <a:cubicBezTo>
                    <a:pt x="11555" y="3800"/>
                    <a:pt x="11495" y="3099"/>
                    <a:pt x="11344" y="2504"/>
                  </a:cubicBezTo>
                  <a:cubicBezTo>
                    <a:pt x="11142" y="1708"/>
                    <a:pt x="10775" y="1088"/>
                    <a:pt x="10258" y="664"/>
                  </a:cubicBezTo>
                  <a:cubicBezTo>
                    <a:pt x="9719" y="223"/>
                    <a:pt x="9028" y="0"/>
                    <a:pt x="8202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96" name="Google Shape;32196;p44"/>
          <p:cNvGrpSpPr/>
          <p:nvPr/>
        </p:nvGrpSpPr>
        <p:grpSpPr>
          <a:xfrm rot="1110446">
            <a:off x="1617656" y="124349"/>
            <a:ext cx="582599" cy="665717"/>
            <a:chOff x="2398650" y="2129325"/>
            <a:chExt cx="582650" cy="665775"/>
          </a:xfrm>
        </p:grpSpPr>
        <p:sp>
          <p:nvSpPr>
            <p:cNvPr id="32197" name="Google Shape;32197;p44"/>
            <p:cNvSpPr/>
            <p:nvPr/>
          </p:nvSpPr>
          <p:spPr>
            <a:xfrm>
              <a:off x="2398650" y="2303525"/>
              <a:ext cx="538050" cy="431275"/>
            </a:xfrm>
            <a:custGeom>
              <a:avLst/>
              <a:gdLst/>
              <a:ahLst/>
              <a:cxnLst/>
              <a:rect l="l" t="t" r="r" b="b"/>
              <a:pathLst>
                <a:path w="21522" h="17251" extrusionOk="0">
                  <a:moveTo>
                    <a:pt x="16663" y="0"/>
                  </a:moveTo>
                  <a:cubicBezTo>
                    <a:pt x="16222" y="0"/>
                    <a:pt x="15772" y="99"/>
                    <a:pt x="15344" y="310"/>
                  </a:cubicBezTo>
                  <a:lnTo>
                    <a:pt x="2185" y="6798"/>
                  </a:lnTo>
                  <a:cubicBezTo>
                    <a:pt x="526" y="7616"/>
                    <a:pt x="1" y="9729"/>
                    <a:pt x="1083" y="11228"/>
                  </a:cubicBezTo>
                  <a:lnTo>
                    <a:pt x="5431" y="17251"/>
                  </a:lnTo>
                  <a:lnTo>
                    <a:pt x="21521" y="9318"/>
                  </a:lnTo>
                  <a:lnTo>
                    <a:pt x="19546" y="2192"/>
                  </a:lnTo>
                  <a:cubicBezTo>
                    <a:pt x="19172" y="846"/>
                    <a:pt x="17955" y="0"/>
                    <a:pt x="16663" y="0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8" name="Google Shape;32198;p44"/>
            <p:cNvSpPr/>
            <p:nvPr/>
          </p:nvSpPr>
          <p:spPr>
            <a:xfrm>
              <a:off x="2505675" y="2525675"/>
              <a:ext cx="475625" cy="269425"/>
            </a:xfrm>
            <a:custGeom>
              <a:avLst/>
              <a:gdLst/>
              <a:ahLst/>
              <a:cxnLst/>
              <a:rect l="l" t="t" r="r" b="b"/>
              <a:pathLst>
                <a:path w="19025" h="10777" extrusionOk="0">
                  <a:moveTo>
                    <a:pt x="18116" y="1"/>
                  </a:moveTo>
                  <a:lnTo>
                    <a:pt x="0" y="8932"/>
                  </a:lnTo>
                  <a:lnTo>
                    <a:pt x="909" y="10777"/>
                  </a:lnTo>
                  <a:lnTo>
                    <a:pt x="19025" y="1845"/>
                  </a:lnTo>
                  <a:lnTo>
                    <a:pt x="18116" y="1"/>
                  </a:ln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9" name="Google Shape;32199;p44"/>
            <p:cNvSpPr/>
            <p:nvPr/>
          </p:nvSpPr>
          <p:spPr>
            <a:xfrm>
              <a:off x="2398825" y="2129325"/>
              <a:ext cx="442325" cy="498325"/>
            </a:xfrm>
            <a:custGeom>
              <a:avLst/>
              <a:gdLst/>
              <a:ahLst/>
              <a:cxnLst/>
              <a:rect l="l" t="t" r="r" b="b"/>
              <a:pathLst>
                <a:path w="17693" h="19933" extrusionOk="0">
                  <a:moveTo>
                    <a:pt x="8202" y="0"/>
                  </a:moveTo>
                  <a:cubicBezTo>
                    <a:pt x="8092" y="0"/>
                    <a:pt x="7979" y="4"/>
                    <a:pt x="7863" y="12"/>
                  </a:cubicBezTo>
                  <a:cubicBezTo>
                    <a:pt x="6839" y="84"/>
                    <a:pt x="5591" y="479"/>
                    <a:pt x="4155" y="1187"/>
                  </a:cubicBezTo>
                  <a:cubicBezTo>
                    <a:pt x="2719" y="1895"/>
                    <a:pt x="1646" y="2644"/>
                    <a:pt x="966" y="3413"/>
                  </a:cubicBezTo>
                  <a:cubicBezTo>
                    <a:pt x="316" y="4147"/>
                    <a:pt x="0" y="4921"/>
                    <a:pt x="26" y="5710"/>
                  </a:cubicBezTo>
                  <a:cubicBezTo>
                    <a:pt x="46" y="6379"/>
                    <a:pt x="315" y="7045"/>
                    <a:pt x="823" y="7690"/>
                  </a:cubicBezTo>
                  <a:cubicBezTo>
                    <a:pt x="1203" y="8174"/>
                    <a:pt x="1722" y="8649"/>
                    <a:pt x="2361" y="9101"/>
                  </a:cubicBezTo>
                  <a:cubicBezTo>
                    <a:pt x="3118" y="9636"/>
                    <a:pt x="3864" y="10011"/>
                    <a:pt x="4249" y="10191"/>
                  </a:cubicBezTo>
                  <a:lnTo>
                    <a:pt x="6100" y="19500"/>
                  </a:lnTo>
                  <a:cubicBezTo>
                    <a:pt x="6151" y="19756"/>
                    <a:pt x="6375" y="19932"/>
                    <a:pt x="6627" y="19932"/>
                  </a:cubicBezTo>
                  <a:cubicBezTo>
                    <a:pt x="6662" y="19932"/>
                    <a:pt x="6697" y="19928"/>
                    <a:pt x="6732" y="19921"/>
                  </a:cubicBezTo>
                  <a:cubicBezTo>
                    <a:pt x="7024" y="19864"/>
                    <a:pt x="7213" y="19581"/>
                    <a:pt x="7155" y="19289"/>
                  </a:cubicBezTo>
                  <a:lnTo>
                    <a:pt x="5250" y="9708"/>
                  </a:lnTo>
                  <a:cubicBezTo>
                    <a:pt x="5214" y="9531"/>
                    <a:pt x="5095" y="9385"/>
                    <a:pt x="4928" y="9315"/>
                  </a:cubicBezTo>
                  <a:cubicBezTo>
                    <a:pt x="4919" y="9310"/>
                    <a:pt x="3952" y="8906"/>
                    <a:pt x="2982" y="8220"/>
                  </a:cubicBezTo>
                  <a:cubicBezTo>
                    <a:pt x="2141" y="7628"/>
                    <a:pt x="1133" y="6703"/>
                    <a:pt x="1101" y="5674"/>
                  </a:cubicBezTo>
                  <a:cubicBezTo>
                    <a:pt x="1085" y="5168"/>
                    <a:pt x="1310" y="4646"/>
                    <a:pt x="1771" y="4125"/>
                  </a:cubicBezTo>
                  <a:cubicBezTo>
                    <a:pt x="2359" y="3460"/>
                    <a:pt x="3321" y="2797"/>
                    <a:pt x="4630" y="2150"/>
                  </a:cubicBezTo>
                  <a:cubicBezTo>
                    <a:pt x="5940" y="1504"/>
                    <a:pt x="7052" y="1147"/>
                    <a:pt x="7936" y="1085"/>
                  </a:cubicBezTo>
                  <a:cubicBezTo>
                    <a:pt x="8028" y="1078"/>
                    <a:pt x="8116" y="1075"/>
                    <a:pt x="8203" y="1075"/>
                  </a:cubicBezTo>
                  <a:cubicBezTo>
                    <a:pt x="8773" y="1075"/>
                    <a:pt x="9232" y="1216"/>
                    <a:pt x="9574" y="1494"/>
                  </a:cubicBezTo>
                  <a:cubicBezTo>
                    <a:pt x="10368" y="2145"/>
                    <a:pt x="10489" y="3498"/>
                    <a:pt x="10450" y="4520"/>
                  </a:cubicBezTo>
                  <a:cubicBezTo>
                    <a:pt x="10405" y="5709"/>
                    <a:pt x="10135" y="6739"/>
                    <a:pt x="10132" y="6749"/>
                  </a:cubicBezTo>
                  <a:cubicBezTo>
                    <a:pt x="10086" y="6923"/>
                    <a:pt x="10130" y="7108"/>
                    <a:pt x="10248" y="7243"/>
                  </a:cubicBezTo>
                  <a:lnTo>
                    <a:pt x="16688" y="14588"/>
                  </a:lnTo>
                  <a:cubicBezTo>
                    <a:pt x="16794" y="14709"/>
                    <a:pt x="16943" y="14771"/>
                    <a:pt x="17092" y="14771"/>
                  </a:cubicBezTo>
                  <a:cubicBezTo>
                    <a:pt x="17218" y="14771"/>
                    <a:pt x="17345" y="14727"/>
                    <a:pt x="17447" y="14637"/>
                  </a:cubicBezTo>
                  <a:cubicBezTo>
                    <a:pt x="17670" y="14442"/>
                    <a:pt x="17693" y="14102"/>
                    <a:pt x="17498" y="13879"/>
                  </a:cubicBezTo>
                  <a:lnTo>
                    <a:pt x="11241" y="6743"/>
                  </a:lnTo>
                  <a:cubicBezTo>
                    <a:pt x="11332" y="6329"/>
                    <a:pt x="11487" y="5508"/>
                    <a:pt x="11525" y="4582"/>
                  </a:cubicBezTo>
                  <a:cubicBezTo>
                    <a:pt x="11555" y="3800"/>
                    <a:pt x="11495" y="3099"/>
                    <a:pt x="11344" y="2504"/>
                  </a:cubicBezTo>
                  <a:cubicBezTo>
                    <a:pt x="11142" y="1708"/>
                    <a:pt x="10775" y="1088"/>
                    <a:pt x="10258" y="664"/>
                  </a:cubicBezTo>
                  <a:cubicBezTo>
                    <a:pt x="9719" y="223"/>
                    <a:pt x="9028" y="0"/>
                    <a:pt x="8202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31" name="Google Shape;32431;p4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從哪些課覺察學生問題</a:t>
            </a:r>
            <a:r>
              <a:rPr lang="en-US" altLang="zh-TW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dirty="0">
              <a:solidFill>
                <a:schemeClr val="accent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432" name="Google Shape;32432;p49"/>
          <p:cNvSpPr/>
          <p:nvPr/>
        </p:nvSpPr>
        <p:spPr>
          <a:xfrm>
            <a:off x="992100" y="2762975"/>
            <a:ext cx="7159800" cy="9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33" name="Google Shape;32433;p49"/>
          <p:cNvSpPr txBox="1"/>
          <p:nvPr/>
        </p:nvSpPr>
        <p:spPr>
          <a:xfrm>
            <a:off x="992100" y="1761750"/>
            <a:ext cx="19821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helsea Market"/>
                <a:sym typeface="Chelsea Market"/>
              </a:rPr>
              <a:t>體育課</a:t>
            </a:r>
            <a:endParaRPr sz="1800" dirty="0">
              <a:solidFill>
                <a:schemeClr val="accent6"/>
              </a:solidFill>
              <a:latin typeface="標楷體" panose="03000509000000000000" pitchFamily="65" charset="-120"/>
              <a:ea typeface="標楷體" panose="03000509000000000000" pitchFamily="65" charset="-120"/>
              <a:cs typeface="Chelsea Market"/>
              <a:sym typeface="Chelsea Market"/>
            </a:endParaRPr>
          </a:p>
        </p:txBody>
      </p:sp>
      <p:sp>
        <p:nvSpPr>
          <p:cNvPr id="32434" name="Google Shape;32434;p49"/>
          <p:cNvSpPr txBox="1"/>
          <p:nvPr/>
        </p:nvSpPr>
        <p:spPr>
          <a:xfrm>
            <a:off x="992100" y="2120550"/>
            <a:ext cx="1982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"/>
                <a:sym typeface="Lato"/>
              </a:rPr>
              <a:t>運動技能的表現</a:t>
            </a:r>
            <a:endParaRPr lang="en-US" altLang="zh-TW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"/>
                <a:sym typeface="Lato"/>
              </a:rPr>
              <a:t>新技巧的學習</a:t>
            </a:r>
            <a:endParaRPr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"/>
              <a:sym typeface="Lato"/>
            </a:endParaRPr>
          </a:p>
        </p:txBody>
      </p:sp>
      <p:sp>
        <p:nvSpPr>
          <p:cNvPr id="32435" name="Google Shape;32435;p49"/>
          <p:cNvSpPr txBox="1"/>
          <p:nvPr/>
        </p:nvSpPr>
        <p:spPr>
          <a:xfrm>
            <a:off x="2718000" y="3053200"/>
            <a:ext cx="19821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helsea Market"/>
                <a:sym typeface="Chelsea Market"/>
              </a:rPr>
              <a:t>藝能課</a:t>
            </a:r>
            <a:endParaRPr sz="1800" dirty="0">
              <a:solidFill>
                <a:schemeClr val="accent6"/>
              </a:solidFill>
              <a:latin typeface="標楷體" panose="03000509000000000000" pitchFamily="65" charset="-120"/>
              <a:ea typeface="標楷體" panose="03000509000000000000" pitchFamily="65" charset="-120"/>
              <a:cs typeface="Chelsea Market"/>
              <a:sym typeface="Chelsea Market"/>
            </a:endParaRPr>
          </a:p>
        </p:txBody>
      </p:sp>
      <p:sp>
        <p:nvSpPr>
          <p:cNvPr id="32436" name="Google Shape;32436;p49"/>
          <p:cNvSpPr txBox="1"/>
          <p:nvPr/>
        </p:nvSpPr>
        <p:spPr>
          <a:xfrm>
            <a:off x="2718000" y="3412000"/>
            <a:ext cx="1982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"/>
                <a:sym typeface="Lato"/>
              </a:rPr>
              <a:t>精細操作的表現</a:t>
            </a:r>
            <a:endParaRPr lang="en-US" altLang="zh-TW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"/>
                <a:sym typeface="Lato"/>
              </a:rPr>
              <a:t>精細技巧的學習</a:t>
            </a:r>
            <a:endParaRPr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"/>
              <a:sym typeface="Lato"/>
            </a:endParaRPr>
          </a:p>
        </p:txBody>
      </p:sp>
      <p:sp>
        <p:nvSpPr>
          <p:cNvPr id="32437" name="Google Shape;32437;p49"/>
          <p:cNvSpPr txBox="1"/>
          <p:nvPr/>
        </p:nvSpPr>
        <p:spPr>
          <a:xfrm>
            <a:off x="4443900" y="1761750"/>
            <a:ext cx="19821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helsea Market"/>
                <a:sym typeface="Chelsea Market"/>
              </a:rPr>
              <a:t>日常生活</a:t>
            </a:r>
            <a:endParaRPr sz="1800" dirty="0">
              <a:solidFill>
                <a:schemeClr val="accent6"/>
              </a:solidFill>
              <a:latin typeface="標楷體" panose="03000509000000000000" pitchFamily="65" charset="-120"/>
              <a:ea typeface="標楷體" panose="03000509000000000000" pitchFamily="65" charset="-120"/>
              <a:cs typeface="Chelsea Market"/>
              <a:sym typeface="Chelsea Market"/>
            </a:endParaRPr>
          </a:p>
        </p:txBody>
      </p:sp>
      <p:sp>
        <p:nvSpPr>
          <p:cNvPr id="32438" name="Google Shape;32438;p49"/>
          <p:cNvSpPr txBox="1"/>
          <p:nvPr/>
        </p:nvSpPr>
        <p:spPr>
          <a:xfrm>
            <a:off x="4443900" y="2120550"/>
            <a:ext cx="1982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"/>
                <a:sym typeface="Lato"/>
              </a:rPr>
              <a:t>生活自理的表現</a:t>
            </a:r>
            <a:endParaRPr lang="en-US" altLang="zh-TW"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"/>
                <a:sym typeface="Lato"/>
              </a:rPr>
              <a:t>過往發展史</a:t>
            </a:r>
            <a:endParaRPr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"/>
              <a:sym typeface="Lato"/>
            </a:endParaRPr>
          </a:p>
        </p:txBody>
      </p:sp>
      <p:sp>
        <p:nvSpPr>
          <p:cNvPr id="32439" name="Google Shape;32439;p49"/>
          <p:cNvSpPr txBox="1"/>
          <p:nvPr/>
        </p:nvSpPr>
        <p:spPr>
          <a:xfrm>
            <a:off x="6169800" y="3053200"/>
            <a:ext cx="19821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helsea Market"/>
                <a:sym typeface="Chelsea Market"/>
              </a:rPr>
              <a:t>課堂表現</a:t>
            </a:r>
            <a:endParaRPr sz="1800" dirty="0">
              <a:solidFill>
                <a:schemeClr val="accent6"/>
              </a:solidFill>
              <a:latin typeface="標楷體" panose="03000509000000000000" pitchFamily="65" charset="-120"/>
              <a:ea typeface="標楷體" panose="03000509000000000000" pitchFamily="65" charset="-120"/>
              <a:cs typeface="Chelsea Market"/>
              <a:sym typeface="Chelsea Market"/>
            </a:endParaRPr>
          </a:p>
        </p:txBody>
      </p:sp>
      <p:sp>
        <p:nvSpPr>
          <p:cNvPr id="32440" name="Google Shape;32440;p49"/>
          <p:cNvSpPr txBox="1"/>
          <p:nvPr/>
        </p:nvSpPr>
        <p:spPr>
          <a:xfrm>
            <a:off x="6169800" y="3412000"/>
            <a:ext cx="1982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"/>
                <a:sym typeface="Lato"/>
              </a:rPr>
              <a:t>聽說讀寫算</a:t>
            </a:r>
            <a:endParaRPr dirty="0">
              <a:solidFill>
                <a:schemeClr val="lt1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"/>
              <a:sym typeface="Lato"/>
            </a:endParaRPr>
          </a:p>
        </p:txBody>
      </p:sp>
      <p:sp>
        <p:nvSpPr>
          <p:cNvPr id="32441" name="Google Shape;32441;p49"/>
          <p:cNvSpPr/>
          <p:nvPr/>
        </p:nvSpPr>
        <p:spPr>
          <a:xfrm>
            <a:off x="1507200" y="2996725"/>
            <a:ext cx="951900" cy="948900"/>
          </a:xfrm>
          <a:prstGeom prst="star32">
            <a:avLst>
              <a:gd name="adj" fmla="val 4570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42" name="Google Shape;32442;p49"/>
          <p:cNvSpPr/>
          <p:nvPr/>
        </p:nvSpPr>
        <p:spPr>
          <a:xfrm>
            <a:off x="3233100" y="1693438"/>
            <a:ext cx="951900" cy="948900"/>
          </a:xfrm>
          <a:prstGeom prst="star32">
            <a:avLst>
              <a:gd name="adj" fmla="val 4570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43" name="Google Shape;32443;p49"/>
          <p:cNvSpPr/>
          <p:nvPr/>
        </p:nvSpPr>
        <p:spPr>
          <a:xfrm>
            <a:off x="4959000" y="2996725"/>
            <a:ext cx="951900" cy="948900"/>
          </a:xfrm>
          <a:prstGeom prst="star32">
            <a:avLst>
              <a:gd name="adj" fmla="val 4570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44" name="Google Shape;32444;p49"/>
          <p:cNvSpPr/>
          <p:nvPr/>
        </p:nvSpPr>
        <p:spPr>
          <a:xfrm>
            <a:off x="6684900" y="1693438"/>
            <a:ext cx="951900" cy="948900"/>
          </a:xfrm>
          <a:prstGeom prst="star32">
            <a:avLst>
              <a:gd name="adj" fmla="val 4570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45" name="Google Shape;32445;p49"/>
          <p:cNvGrpSpPr/>
          <p:nvPr/>
        </p:nvGrpSpPr>
        <p:grpSpPr>
          <a:xfrm>
            <a:off x="3470407" y="1934750"/>
            <a:ext cx="477285" cy="466274"/>
            <a:chOff x="1340249" y="4301533"/>
            <a:chExt cx="311890" cy="304695"/>
          </a:xfrm>
        </p:grpSpPr>
        <p:sp>
          <p:nvSpPr>
            <p:cNvPr id="32446" name="Google Shape;32446;p49"/>
            <p:cNvSpPr/>
            <p:nvPr/>
          </p:nvSpPr>
          <p:spPr>
            <a:xfrm>
              <a:off x="1407081" y="4404893"/>
              <a:ext cx="182481" cy="165149"/>
            </a:xfrm>
            <a:custGeom>
              <a:avLst/>
              <a:gdLst/>
              <a:ahLst/>
              <a:cxnLst/>
              <a:rect l="l" t="t" r="r" b="b"/>
              <a:pathLst>
                <a:path w="6949" h="6289" extrusionOk="0">
                  <a:moveTo>
                    <a:pt x="1" y="1"/>
                  </a:moveTo>
                  <a:lnTo>
                    <a:pt x="1" y="6288"/>
                  </a:lnTo>
                  <a:lnTo>
                    <a:pt x="6949" y="6288"/>
                  </a:lnTo>
                  <a:lnTo>
                    <a:pt x="69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7" name="Google Shape;32447;p49"/>
            <p:cNvSpPr/>
            <p:nvPr/>
          </p:nvSpPr>
          <p:spPr>
            <a:xfrm>
              <a:off x="1369896" y="4301533"/>
              <a:ext cx="252359" cy="82772"/>
            </a:xfrm>
            <a:custGeom>
              <a:avLst/>
              <a:gdLst/>
              <a:ahLst/>
              <a:cxnLst/>
              <a:rect l="l" t="t" r="r" b="b"/>
              <a:pathLst>
                <a:path w="9610" h="3152" extrusionOk="0">
                  <a:moveTo>
                    <a:pt x="4814" y="1"/>
                  </a:moveTo>
                  <a:cubicBezTo>
                    <a:pt x="4790" y="1"/>
                    <a:pt x="4767" y="8"/>
                    <a:pt x="4747" y="22"/>
                  </a:cubicBezTo>
                  <a:lnTo>
                    <a:pt x="1" y="2779"/>
                  </a:lnTo>
                  <a:lnTo>
                    <a:pt x="355" y="3152"/>
                  </a:lnTo>
                  <a:lnTo>
                    <a:pt x="9274" y="3152"/>
                  </a:lnTo>
                  <a:lnTo>
                    <a:pt x="9609" y="2788"/>
                  </a:lnTo>
                  <a:lnTo>
                    <a:pt x="4881" y="22"/>
                  </a:lnTo>
                  <a:cubicBezTo>
                    <a:pt x="4862" y="8"/>
                    <a:pt x="4838" y="1"/>
                    <a:pt x="4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8" name="Google Shape;32448;p49"/>
            <p:cNvSpPr/>
            <p:nvPr/>
          </p:nvSpPr>
          <p:spPr>
            <a:xfrm>
              <a:off x="1400805" y="4322830"/>
              <a:ext cx="190516" cy="62499"/>
            </a:xfrm>
            <a:custGeom>
              <a:avLst/>
              <a:gdLst/>
              <a:ahLst/>
              <a:cxnLst/>
              <a:rect l="l" t="t" r="r" b="b"/>
              <a:pathLst>
                <a:path w="7255" h="2380" extrusionOk="0">
                  <a:moveTo>
                    <a:pt x="3637" y="1"/>
                  </a:moveTo>
                  <a:cubicBezTo>
                    <a:pt x="3621" y="1"/>
                    <a:pt x="3604" y="6"/>
                    <a:pt x="3590" y="15"/>
                  </a:cubicBezTo>
                  <a:lnTo>
                    <a:pt x="1" y="2092"/>
                  </a:lnTo>
                  <a:lnTo>
                    <a:pt x="269" y="2379"/>
                  </a:lnTo>
                  <a:lnTo>
                    <a:pt x="7006" y="2379"/>
                  </a:lnTo>
                  <a:lnTo>
                    <a:pt x="7255" y="2102"/>
                  </a:lnTo>
                  <a:lnTo>
                    <a:pt x="3685" y="15"/>
                  </a:lnTo>
                  <a:cubicBezTo>
                    <a:pt x="3671" y="6"/>
                    <a:pt x="3654" y="1"/>
                    <a:pt x="3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9" name="Google Shape;32449;p49"/>
            <p:cNvSpPr/>
            <p:nvPr/>
          </p:nvSpPr>
          <p:spPr>
            <a:xfrm>
              <a:off x="1367874" y="4373985"/>
              <a:ext cx="256376" cy="30934"/>
            </a:xfrm>
            <a:custGeom>
              <a:avLst/>
              <a:gdLst/>
              <a:ahLst/>
              <a:cxnLst/>
              <a:rect l="l" t="t" r="r" b="b"/>
              <a:pathLst>
                <a:path w="9763" h="1178" extrusionOk="0">
                  <a:moveTo>
                    <a:pt x="164" y="0"/>
                  </a:moveTo>
                  <a:cubicBezTo>
                    <a:pt x="68" y="0"/>
                    <a:pt x="1" y="77"/>
                    <a:pt x="1" y="163"/>
                  </a:cubicBezTo>
                  <a:lnTo>
                    <a:pt x="1" y="1015"/>
                  </a:lnTo>
                  <a:cubicBezTo>
                    <a:pt x="1" y="1111"/>
                    <a:pt x="68" y="1178"/>
                    <a:pt x="164" y="1178"/>
                  </a:cubicBezTo>
                  <a:lnTo>
                    <a:pt x="9600" y="1178"/>
                  </a:lnTo>
                  <a:cubicBezTo>
                    <a:pt x="9696" y="1178"/>
                    <a:pt x="9763" y="1111"/>
                    <a:pt x="9763" y="1015"/>
                  </a:cubicBezTo>
                  <a:lnTo>
                    <a:pt x="9763" y="163"/>
                  </a:lnTo>
                  <a:cubicBezTo>
                    <a:pt x="9763" y="77"/>
                    <a:pt x="9696" y="0"/>
                    <a:pt x="9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0" name="Google Shape;32450;p49"/>
            <p:cNvSpPr/>
            <p:nvPr/>
          </p:nvSpPr>
          <p:spPr>
            <a:xfrm>
              <a:off x="1407081" y="4404893"/>
              <a:ext cx="182481" cy="160370"/>
            </a:xfrm>
            <a:custGeom>
              <a:avLst/>
              <a:gdLst/>
              <a:ahLst/>
              <a:cxnLst/>
              <a:rect l="l" t="t" r="r" b="b"/>
              <a:pathLst>
                <a:path w="6949" h="6107" extrusionOk="0">
                  <a:moveTo>
                    <a:pt x="1" y="1"/>
                  </a:moveTo>
                  <a:lnTo>
                    <a:pt x="1" y="1025"/>
                  </a:lnTo>
                  <a:lnTo>
                    <a:pt x="4020" y="1025"/>
                  </a:lnTo>
                  <a:cubicBezTo>
                    <a:pt x="5504" y="1025"/>
                    <a:pt x="6710" y="2230"/>
                    <a:pt x="6710" y="3714"/>
                  </a:cubicBezTo>
                  <a:lnTo>
                    <a:pt x="6710" y="6106"/>
                  </a:lnTo>
                  <a:lnTo>
                    <a:pt x="6949" y="6106"/>
                  </a:lnTo>
                  <a:lnTo>
                    <a:pt x="69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1" name="Google Shape;32451;p49"/>
            <p:cNvSpPr/>
            <p:nvPr/>
          </p:nvSpPr>
          <p:spPr>
            <a:xfrm>
              <a:off x="1373573" y="4404893"/>
              <a:ext cx="65965" cy="146032"/>
            </a:xfrm>
            <a:custGeom>
              <a:avLst/>
              <a:gdLst/>
              <a:ahLst/>
              <a:cxnLst/>
              <a:rect l="l" t="t" r="r" b="b"/>
              <a:pathLst>
                <a:path w="2512" h="5561" extrusionOk="0">
                  <a:moveTo>
                    <a:pt x="358" y="1"/>
                  </a:moveTo>
                  <a:cubicBezTo>
                    <a:pt x="176" y="1"/>
                    <a:pt x="23" y="144"/>
                    <a:pt x="14" y="326"/>
                  </a:cubicBezTo>
                  <a:cubicBezTo>
                    <a:pt x="1" y="539"/>
                    <a:pt x="175" y="683"/>
                    <a:pt x="355" y="683"/>
                  </a:cubicBezTo>
                  <a:cubicBezTo>
                    <a:pt x="441" y="683"/>
                    <a:pt x="529" y="649"/>
                    <a:pt x="597" y="575"/>
                  </a:cubicBezTo>
                  <a:cubicBezTo>
                    <a:pt x="610" y="566"/>
                    <a:pt x="624" y="561"/>
                    <a:pt x="638" y="561"/>
                  </a:cubicBezTo>
                  <a:cubicBezTo>
                    <a:pt x="667" y="561"/>
                    <a:pt x="693" y="581"/>
                    <a:pt x="693" y="613"/>
                  </a:cubicBezTo>
                  <a:lnTo>
                    <a:pt x="693" y="5561"/>
                  </a:lnTo>
                  <a:lnTo>
                    <a:pt x="1708" y="5561"/>
                  </a:lnTo>
                  <a:lnTo>
                    <a:pt x="1708" y="613"/>
                  </a:lnTo>
                  <a:cubicBezTo>
                    <a:pt x="1708" y="581"/>
                    <a:pt x="1734" y="561"/>
                    <a:pt x="1763" y="561"/>
                  </a:cubicBezTo>
                  <a:cubicBezTo>
                    <a:pt x="1777" y="561"/>
                    <a:pt x="1791" y="566"/>
                    <a:pt x="1803" y="575"/>
                  </a:cubicBezTo>
                  <a:cubicBezTo>
                    <a:pt x="1856" y="636"/>
                    <a:pt x="1940" y="681"/>
                    <a:pt x="2028" y="681"/>
                  </a:cubicBezTo>
                  <a:cubicBezTo>
                    <a:pt x="2036" y="681"/>
                    <a:pt x="2044" y="681"/>
                    <a:pt x="2052" y="680"/>
                  </a:cubicBezTo>
                  <a:cubicBezTo>
                    <a:pt x="2511" y="680"/>
                    <a:pt x="2511" y="1"/>
                    <a:pt x="2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2" name="Google Shape;32452;p49"/>
            <p:cNvSpPr/>
            <p:nvPr/>
          </p:nvSpPr>
          <p:spPr>
            <a:xfrm>
              <a:off x="1387753" y="4550898"/>
              <a:ext cx="34689" cy="17883"/>
            </a:xfrm>
            <a:custGeom>
              <a:avLst/>
              <a:gdLst/>
              <a:ahLst/>
              <a:cxnLst/>
              <a:rect l="l" t="t" r="r" b="b"/>
              <a:pathLst>
                <a:path w="1321" h="681" extrusionOk="0">
                  <a:moveTo>
                    <a:pt x="134" y="1"/>
                  </a:moveTo>
                  <a:cubicBezTo>
                    <a:pt x="57" y="1"/>
                    <a:pt x="0" y="58"/>
                    <a:pt x="0" y="135"/>
                  </a:cubicBezTo>
                  <a:lnTo>
                    <a:pt x="0" y="680"/>
                  </a:lnTo>
                  <a:lnTo>
                    <a:pt x="1321" y="680"/>
                  </a:lnTo>
                  <a:lnTo>
                    <a:pt x="1321" y="135"/>
                  </a:lnTo>
                  <a:cubicBezTo>
                    <a:pt x="1321" y="58"/>
                    <a:pt x="1263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3" name="Google Shape;32453;p49"/>
            <p:cNvSpPr/>
            <p:nvPr/>
          </p:nvSpPr>
          <p:spPr>
            <a:xfrm>
              <a:off x="1466323" y="4404893"/>
              <a:ext cx="65939" cy="146032"/>
            </a:xfrm>
            <a:custGeom>
              <a:avLst/>
              <a:gdLst/>
              <a:ahLst/>
              <a:cxnLst/>
              <a:rect l="l" t="t" r="r" b="b"/>
              <a:pathLst>
                <a:path w="2511" h="5561" extrusionOk="0">
                  <a:moveTo>
                    <a:pt x="358" y="1"/>
                  </a:moveTo>
                  <a:cubicBezTo>
                    <a:pt x="176" y="1"/>
                    <a:pt x="23" y="144"/>
                    <a:pt x="13" y="326"/>
                  </a:cubicBezTo>
                  <a:cubicBezTo>
                    <a:pt x="0" y="539"/>
                    <a:pt x="175" y="683"/>
                    <a:pt x="354" y="683"/>
                  </a:cubicBezTo>
                  <a:cubicBezTo>
                    <a:pt x="441" y="683"/>
                    <a:pt x="528" y="649"/>
                    <a:pt x="597" y="575"/>
                  </a:cubicBezTo>
                  <a:cubicBezTo>
                    <a:pt x="609" y="566"/>
                    <a:pt x="622" y="561"/>
                    <a:pt x="635" y="561"/>
                  </a:cubicBezTo>
                  <a:cubicBezTo>
                    <a:pt x="662" y="561"/>
                    <a:pt x="686" y="581"/>
                    <a:pt x="693" y="613"/>
                  </a:cubicBezTo>
                  <a:lnTo>
                    <a:pt x="693" y="5561"/>
                  </a:lnTo>
                  <a:lnTo>
                    <a:pt x="1707" y="5561"/>
                  </a:lnTo>
                  <a:lnTo>
                    <a:pt x="1707" y="613"/>
                  </a:lnTo>
                  <a:cubicBezTo>
                    <a:pt x="1707" y="581"/>
                    <a:pt x="1734" y="561"/>
                    <a:pt x="1763" y="561"/>
                  </a:cubicBezTo>
                  <a:cubicBezTo>
                    <a:pt x="1776" y="561"/>
                    <a:pt x="1790" y="566"/>
                    <a:pt x="1803" y="575"/>
                  </a:cubicBezTo>
                  <a:cubicBezTo>
                    <a:pt x="1855" y="636"/>
                    <a:pt x="1940" y="681"/>
                    <a:pt x="2027" y="681"/>
                  </a:cubicBezTo>
                  <a:cubicBezTo>
                    <a:pt x="2035" y="681"/>
                    <a:pt x="2043" y="681"/>
                    <a:pt x="2052" y="680"/>
                  </a:cubicBezTo>
                  <a:cubicBezTo>
                    <a:pt x="2511" y="680"/>
                    <a:pt x="2511" y="1"/>
                    <a:pt x="2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4" name="Google Shape;32454;p49"/>
            <p:cNvSpPr/>
            <p:nvPr/>
          </p:nvSpPr>
          <p:spPr>
            <a:xfrm>
              <a:off x="1480477" y="4550898"/>
              <a:ext cx="34716" cy="17883"/>
            </a:xfrm>
            <a:custGeom>
              <a:avLst/>
              <a:gdLst/>
              <a:ahLst/>
              <a:cxnLst/>
              <a:rect l="l" t="t" r="r" b="b"/>
              <a:pathLst>
                <a:path w="1322" h="681" extrusionOk="0">
                  <a:moveTo>
                    <a:pt x="125" y="1"/>
                  </a:moveTo>
                  <a:cubicBezTo>
                    <a:pt x="58" y="1"/>
                    <a:pt x="0" y="58"/>
                    <a:pt x="0" y="135"/>
                  </a:cubicBezTo>
                  <a:lnTo>
                    <a:pt x="0" y="680"/>
                  </a:lnTo>
                  <a:lnTo>
                    <a:pt x="1321" y="680"/>
                  </a:lnTo>
                  <a:lnTo>
                    <a:pt x="1321" y="135"/>
                  </a:lnTo>
                  <a:cubicBezTo>
                    <a:pt x="1321" y="58"/>
                    <a:pt x="1264" y="1"/>
                    <a:pt x="1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5" name="Google Shape;32455;p49"/>
            <p:cNvSpPr/>
            <p:nvPr/>
          </p:nvSpPr>
          <p:spPr>
            <a:xfrm>
              <a:off x="1559047" y="4404893"/>
              <a:ext cx="65703" cy="146032"/>
            </a:xfrm>
            <a:custGeom>
              <a:avLst/>
              <a:gdLst/>
              <a:ahLst/>
              <a:cxnLst/>
              <a:rect l="l" t="t" r="r" b="b"/>
              <a:pathLst>
                <a:path w="2502" h="5561" extrusionOk="0">
                  <a:moveTo>
                    <a:pt x="358" y="1"/>
                  </a:moveTo>
                  <a:cubicBezTo>
                    <a:pt x="176" y="1"/>
                    <a:pt x="23" y="144"/>
                    <a:pt x="14" y="326"/>
                  </a:cubicBezTo>
                  <a:cubicBezTo>
                    <a:pt x="1" y="539"/>
                    <a:pt x="175" y="683"/>
                    <a:pt x="355" y="683"/>
                  </a:cubicBezTo>
                  <a:cubicBezTo>
                    <a:pt x="441" y="683"/>
                    <a:pt x="529" y="649"/>
                    <a:pt x="597" y="575"/>
                  </a:cubicBezTo>
                  <a:cubicBezTo>
                    <a:pt x="607" y="566"/>
                    <a:pt x="619" y="561"/>
                    <a:pt x="631" y="561"/>
                  </a:cubicBezTo>
                  <a:cubicBezTo>
                    <a:pt x="657" y="561"/>
                    <a:pt x="683" y="581"/>
                    <a:pt x="683" y="613"/>
                  </a:cubicBezTo>
                  <a:lnTo>
                    <a:pt x="683" y="5561"/>
                  </a:lnTo>
                  <a:lnTo>
                    <a:pt x="1707" y="5561"/>
                  </a:lnTo>
                  <a:lnTo>
                    <a:pt x="1707" y="613"/>
                  </a:lnTo>
                  <a:cubicBezTo>
                    <a:pt x="1707" y="581"/>
                    <a:pt x="1734" y="561"/>
                    <a:pt x="1760" y="561"/>
                  </a:cubicBezTo>
                  <a:cubicBezTo>
                    <a:pt x="1772" y="561"/>
                    <a:pt x="1784" y="566"/>
                    <a:pt x="1794" y="575"/>
                  </a:cubicBezTo>
                  <a:cubicBezTo>
                    <a:pt x="1855" y="636"/>
                    <a:pt x="1940" y="681"/>
                    <a:pt x="2027" y="681"/>
                  </a:cubicBezTo>
                  <a:cubicBezTo>
                    <a:pt x="2036" y="681"/>
                    <a:pt x="2044" y="681"/>
                    <a:pt x="2052" y="680"/>
                  </a:cubicBezTo>
                  <a:cubicBezTo>
                    <a:pt x="2502" y="680"/>
                    <a:pt x="2502" y="1"/>
                    <a:pt x="2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6" name="Google Shape;32456;p49"/>
            <p:cNvSpPr/>
            <p:nvPr/>
          </p:nvSpPr>
          <p:spPr>
            <a:xfrm>
              <a:off x="1572965" y="4550898"/>
              <a:ext cx="34952" cy="17883"/>
            </a:xfrm>
            <a:custGeom>
              <a:avLst/>
              <a:gdLst/>
              <a:ahLst/>
              <a:cxnLst/>
              <a:rect l="l" t="t" r="r" b="b"/>
              <a:pathLst>
                <a:path w="1331" h="681" extrusionOk="0">
                  <a:moveTo>
                    <a:pt x="134" y="1"/>
                  </a:moveTo>
                  <a:cubicBezTo>
                    <a:pt x="67" y="1"/>
                    <a:pt x="0" y="58"/>
                    <a:pt x="10" y="135"/>
                  </a:cubicBezTo>
                  <a:lnTo>
                    <a:pt x="10" y="680"/>
                  </a:lnTo>
                  <a:lnTo>
                    <a:pt x="1331" y="680"/>
                  </a:lnTo>
                  <a:lnTo>
                    <a:pt x="1331" y="135"/>
                  </a:lnTo>
                  <a:cubicBezTo>
                    <a:pt x="1331" y="58"/>
                    <a:pt x="1273" y="1"/>
                    <a:pt x="1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7" name="Google Shape;32457;p49"/>
            <p:cNvSpPr/>
            <p:nvPr/>
          </p:nvSpPr>
          <p:spPr>
            <a:xfrm>
              <a:off x="1369135" y="4564974"/>
              <a:ext cx="254118" cy="21638"/>
            </a:xfrm>
            <a:custGeom>
              <a:avLst/>
              <a:gdLst/>
              <a:ahLst/>
              <a:cxnLst/>
              <a:rect l="l" t="t" r="r" b="b"/>
              <a:pathLst>
                <a:path w="9677" h="824" extrusionOk="0">
                  <a:moveTo>
                    <a:pt x="326" y="1"/>
                  </a:moveTo>
                  <a:cubicBezTo>
                    <a:pt x="144" y="1"/>
                    <a:pt x="1" y="154"/>
                    <a:pt x="1" y="336"/>
                  </a:cubicBezTo>
                  <a:lnTo>
                    <a:pt x="1" y="824"/>
                  </a:lnTo>
                  <a:lnTo>
                    <a:pt x="9667" y="824"/>
                  </a:lnTo>
                  <a:lnTo>
                    <a:pt x="9667" y="336"/>
                  </a:lnTo>
                  <a:cubicBezTo>
                    <a:pt x="9676" y="154"/>
                    <a:pt x="9523" y="1"/>
                    <a:pt x="9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8" name="Google Shape;32458;p49"/>
            <p:cNvSpPr/>
            <p:nvPr/>
          </p:nvSpPr>
          <p:spPr>
            <a:xfrm>
              <a:off x="1359603" y="4583330"/>
              <a:ext cx="272946" cy="18382"/>
            </a:xfrm>
            <a:custGeom>
              <a:avLst/>
              <a:gdLst/>
              <a:ahLst/>
              <a:cxnLst/>
              <a:rect l="l" t="t" r="r" b="b"/>
              <a:pathLst>
                <a:path w="10394" h="700" extrusionOk="0">
                  <a:moveTo>
                    <a:pt x="345" y="0"/>
                  </a:moveTo>
                  <a:cubicBezTo>
                    <a:pt x="153" y="0"/>
                    <a:pt x="0" y="154"/>
                    <a:pt x="0" y="345"/>
                  </a:cubicBezTo>
                  <a:lnTo>
                    <a:pt x="0" y="699"/>
                  </a:lnTo>
                  <a:lnTo>
                    <a:pt x="10393" y="699"/>
                  </a:lnTo>
                  <a:lnTo>
                    <a:pt x="10393" y="345"/>
                  </a:lnTo>
                  <a:cubicBezTo>
                    <a:pt x="10393" y="154"/>
                    <a:pt x="10240" y="0"/>
                    <a:pt x="10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9" name="Google Shape;32459;p49"/>
            <p:cNvSpPr/>
            <p:nvPr/>
          </p:nvSpPr>
          <p:spPr>
            <a:xfrm>
              <a:off x="1340249" y="4597142"/>
              <a:ext cx="311890" cy="9086"/>
            </a:xfrm>
            <a:custGeom>
              <a:avLst/>
              <a:gdLst/>
              <a:ahLst/>
              <a:cxnLst/>
              <a:rect l="l" t="t" r="r" b="b"/>
              <a:pathLst>
                <a:path w="11877" h="346" extrusionOk="0">
                  <a:moveTo>
                    <a:pt x="230" y="1"/>
                  </a:moveTo>
                  <a:cubicBezTo>
                    <a:pt x="0" y="1"/>
                    <a:pt x="0" y="345"/>
                    <a:pt x="230" y="345"/>
                  </a:cubicBezTo>
                  <a:lnTo>
                    <a:pt x="11647" y="345"/>
                  </a:lnTo>
                  <a:cubicBezTo>
                    <a:pt x="11877" y="345"/>
                    <a:pt x="11877" y="1"/>
                    <a:pt x="1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60" name="Google Shape;32460;p49"/>
          <p:cNvGrpSpPr/>
          <p:nvPr/>
        </p:nvGrpSpPr>
        <p:grpSpPr>
          <a:xfrm>
            <a:off x="6904221" y="1988492"/>
            <a:ext cx="513258" cy="358790"/>
            <a:chOff x="4622364" y="682170"/>
            <a:chExt cx="366665" cy="256334"/>
          </a:xfrm>
        </p:grpSpPr>
        <p:sp>
          <p:nvSpPr>
            <p:cNvPr id="32461" name="Google Shape;32461;p49"/>
            <p:cNvSpPr/>
            <p:nvPr/>
          </p:nvSpPr>
          <p:spPr>
            <a:xfrm>
              <a:off x="4775160" y="690951"/>
              <a:ext cx="108842" cy="40479"/>
            </a:xfrm>
            <a:custGeom>
              <a:avLst/>
              <a:gdLst/>
              <a:ahLst/>
              <a:cxnLst/>
              <a:rect l="l" t="t" r="r" b="b"/>
              <a:pathLst>
                <a:path w="4165" h="1549" extrusionOk="0">
                  <a:moveTo>
                    <a:pt x="1212" y="1"/>
                  </a:moveTo>
                  <a:cubicBezTo>
                    <a:pt x="904" y="1"/>
                    <a:pt x="635" y="174"/>
                    <a:pt x="510" y="453"/>
                  </a:cubicBezTo>
                  <a:lnTo>
                    <a:pt x="0" y="1549"/>
                  </a:lnTo>
                  <a:lnTo>
                    <a:pt x="4164" y="1549"/>
                  </a:lnTo>
                  <a:lnTo>
                    <a:pt x="3645" y="453"/>
                  </a:lnTo>
                  <a:cubicBezTo>
                    <a:pt x="3520" y="174"/>
                    <a:pt x="3251" y="1"/>
                    <a:pt x="29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2" name="Google Shape;32462;p49"/>
            <p:cNvSpPr/>
            <p:nvPr/>
          </p:nvSpPr>
          <p:spPr>
            <a:xfrm>
              <a:off x="4908593" y="705271"/>
              <a:ext cx="56812" cy="30941"/>
            </a:xfrm>
            <a:custGeom>
              <a:avLst/>
              <a:gdLst/>
              <a:ahLst/>
              <a:cxnLst/>
              <a:rect l="l" t="t" r="r" b="b"/>
              <a:pathLst>
                <a:path w="2174" h="1184" extrusionOk="0">
                  <a:moveTo>
                    <a:pt x="347" y="1"/>
                  </a:moveTo>
                  <a:cubicBezTo>
                    <a:pt x="154" y="1"/>
                    <a:pt x="1" y="155"/>
                    <a:pt x="1" y="347"/>
                  </a:cubicBezTo>
                  <a:lnTo>
                    <a:pt x="1" y="1183"/>
                  </a:lnTo>
                  <a:lnTo>
                    <a:pt x="2174" y="1183"/>
                  </a:lnTo>
                  <a:lnTo>
                    <a:pt x="2174" y="347"/>
                  </a:lnTo>
                  <a:cubicBezTo>
                    <a:pt x="2174" y="155"/>
                    <a:pt x="2020" y="1"/>
                    <a:pt x="18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3" name="Google Shape;32463;p49"/>
            <p:cNvSpPr/>
            <p:nvPr/>
          </p:nvSpPr>
          <p:spPr>
            <a:xfrm>
              <a:off x="4622364" y="730907"/>
              <a:ext cx="366665" cy="207597"/>
            </a:xfrm>
            <a:custGeom>
              <a:avLst/>
              <a:gdLst/>
              <a:ahLst/>
              <a:cxnLst/>
              <a:rect l="l" t="t" r="r" b="b"/>
              <a:pathLst>
                <a:path w="14031" h="7944" extrusionOk="0">
                  <a:moveTo>
                    <a:pt x="857" y="1"/>
                  </a:moveTo>
                  <a:cubicBezTo>
                    <a:pt x="386" y="1"/>
                    <a:pt x="1" y="376"/>
                    <a:pt x="1" y="856"/>
                  </a:cubicBezTo>
                  <a:lnTo>
                    <a:pt x="1" y="7088"/>
                  </a:lnTo>
                  <a:cubicBezTo>
                    <a:pt x="1" y="7559"/>
                    <a:pt x="386" y="7943"/>
                    <a:pt x="857" y="7943"/>
                  </a:cubicBezTo>
                  <a:lnTo>
                    <a:pt x="13175" y="7943"/>
                  </a:lnTo>
                  <a:cubicBezTo>
                    <a:pt x="13646" y="7943"/>
                    <a:pt x="14031" y="7559"/>
                    <a:pt x="14031" y="7088"/>
                  </a:cubicBezTo>
                  <a:lnTo>
                    <a:pt x="14031" y="856"/>
                  </a:lnTo>
                  <a:cubicBezTo>
                    <a:pt x="14031" y="376"/>
                    <a:pt x="13646" y="1"/>
                    <a:pt x="13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4" name="Google Shape;32464;p49"/>
            <p:cNvSpPr/>
            <p:nvPr/>
          </p:nvSpPr>
          <p:spPr>
            <a:xfrm>
              <a:off x="4936476" y="765585"/>
              <a:ext cx="52552" cy="145009"/>
            </a:xfrm>
            <a:custGeom>
              <a:avLst/>
              <a:gdLst/>
              <a:ahLst/>
              <a:cxnLst/>
              <a:rect l="l" t="t" r="r" b="b"/>
              <a:pathLst>
                <a:path w="2011" h="5549" extrusionOk="0">
                  <a:moveTo>
                    <a:pt x="761" y="1"/>
                  </a:moveTo>
                  <a:cubicBezTo>
                    <a:pt x="338" y="29"/>
                    <a:pt x="11" y="376"/>
                    <a:pt x="1" y="799"/>
                  </a:cubicBezTo>
                  <a:lnTo>
                    <a:pt x="1" y="4751"/>
                  </a:lnTo>
                  <a:cubicBezTo>
                    <a:pt x="11" y="5184"/>
                    <a:pt x="366" y="5549"/>
                    <a:pt x="809" y="5549"/>
                  </a:cubicBezTo>
                  <a:lnTo>
                    <a:pt x="2011" y="5549"/>
                  </a:lnTo>
                  <a:lnTo>
                    <a:pt x="20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5" name="Google Shape;32465;p49"/>
            <p:cNvSpPr/>
            <p:nvPr/>
          </p:nvSpPr>
          <p:spPr>
            <a:xfrm>
              <a:off x="4712599" y="745986"/>
              <a:ext cx="209086" cy="178485"/>
            </a:xfrm>
            <a:custGeom>
              <a:avLst/>
              <a:gdLst/>
              <a:ahLst/>
              <a:cxnLst/>
              <a:rect l="l" t="t" r="r" b="b"/>
              <a:pathLst>
                <a:path w="8001" h="6830" extrusionOk="0">
                  <a:moveTo>
                    <a:pt x="4595" y="0"/>
                  </a:moveTo>
                  <a:cubicBezTo>
                    <a:pt x="4589" y="0"/>
                    <a:pt x="4583" y="0"/>
                    <a:pt x="4577" y="1"/>
                  </a:cubicBezTo>
                  <a:cubicBezTo>
                    <a:pt x="1529" y="1"/>
                    <a:pt x="0" y="3674"/>
                    <a:pt x="2154" y="5828"/>
                  </a:cubicBezTo>
                  <a:cubicBezTo>
                    <a:pt x="2809" y="6483"/>
                    <a:pt x="3683" y="6829"/>
                    <a:pt x="4573" y="6829"/>
                  </a:cubicBezTo>
                  <a:cubicBezTo>
                    <a:pt x="5015" y="6829"/>
                    <a:pt x="5461" y="6744"/>
                    <a:pt x="5885" y="6568"/>
                  </a:cubicBezTo>
                  <a:cubicBezTo>
                    <a:pt x="7154" y="6039"/>
                    <a:pt x="7991" y="4799"/>
                    <a:pt x="7991" y="3414"/>
                  </a:cubicBezTo>
                  <a:cubicBezTo>
                    <a:pt x="8001" y="1526"/>
                    <a:pt x="6472" y="0"/>
                    <a:pt x="4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6" name="Google Shape;32466;p49"/>
            <p:cNvSpPr/>
            <p:nvPr/>
          </p:nvSpPr>
          <p:spPr>
            <a:xfrm>
              <a:off x="4733192" y="761064"/>
              <a:ext cx="173154" cy="148197"/>
            </a:xfrm>
            <a:custGeom>
              <a:avLst/>
              <a:gdLst/>
              <a:ahLst/>
              <a:cxnLst/>
              <a:rect l="l" t="t" r="r" b="b"/>
              <a:pathLst>
                <a:path w="6626" h="5671" extrusionOk="0">
                  <a:moveTo>
                    <a:pt x="3807" y="0"/>
                  </a:moveTo>
                  <a:cubicBezTo>
                    <a:pt x="3801" y="0"/>
                    <a:pt x="3795" y="0"/>
                    <a:pt x="3789" y="0"/>
                  </a:cubicBezTo>
                  <a:cubicBezTo>
                    <a:pt x="1260" y="0"/>
                    <a:pt x="1" y="3049"/>
                    <a:pt x="1780" y="4837"/>
                  </a:cubicBezTo>
                  <a:cubicBezTo>
                    <a:pt x="2358" y="5413"/>
                    <a:pt x="3068" y="5670"/>
                    <a:pt x="3764" y="5670"/>
                  </a:cubicBezTo>
                  <a:cubicBezTo>
                    <a:pt x="5221" y="5670"/>
                    <a:pt x="6616" y="4542"/>
                    <a:pt x="6616" y="2837"/>
                  </a:cubicBezTo>
                  <a:cubicBezTo>
                    <a:pt x="6626" y="1276"/>
                    <a:pt x="5366" y="0"/>
                    <a:pt x="3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7" name="Google Shape;32467;p49"/>
            <p:cNvSpPr/>
            <p:nvPr/>
          </p:nvSpPr>
          <p:spPr>
            <a:xfrm>
              <a:off x="4772652" y="779618"/>
              <a:ext cx="120628" cy="107666"/>
            </a:xfrm>
            <a:custGeom>
              <a:avLst/>
              <a:gdLst/>
              <a:ahLst/>
              <a:cxnLst/>
              <a:rect l="l" t="t" r="r" b="b"/>
              <a:pathLst>
                <a:path w="4616" h="4120" extrusionOk="0">
                  <a:moveTo>
                    <a:pt x="2297" y="1"/>
                  </a:moveTo>
                  <a:cubicBezTo>
                    <a:pt x="1700" y="1"/>
                    <a:pt x="1110" y="256"/>
                    <a:pt x="702" y="752"/>
                  </a:cubicBezTo>
                  <a:cubicBezTo>
                    <a:pt x="0" y="1618"/>
                    <a:pt x="106" y="2896"/>
                    <a:pt x="952" y="3627"/>
                  </a:cubicBezTo>
                  <a:cubicBezTo>
                    <a:pt x="1343" y="3957"/>
                    <a:pt x="1821" y="4120"/>
                    <a:pt x="2295" y="4120"/>
                  </a:cubicBezTo>
                  <a:cubicBezTo>
                    <a:pt x="2859" y="4120"/>
                    <a:pt x="3420" y="3889"/>
                    <a:pt x="3827" y="3435"/>
                  </a:cubicBezTo>
                  <a:lnTo>
                    <a:pt x="3837" y="3435"/>
                  </a:lnTo>
                  <a:cubicBezTo>
                    <a:pt x="3876" y="3387"/>
                    <a:pt x="3914" y="3339"/>
                    <a:pt x="3943" y="3291"/>
                  </a:cubicBezTo>
                  <a:lnTo>
                    <a:pt x="3952" y="3291"/>
                  </a:lnTo>
                  <a:cubicBezTo>
                    <a:pt x="4616" y="2396"/>
                    <a:pt x="4453" y="1127"/>
                    <a:pt x="3568" y="435"/>
                  </a:cubicBezTo>
                  <a:cubicBezTo>
                    <a:pt x="3190" y="143"/>
                    <a:pt x="2742" y="1"/>
                    <a:pt x="2297" y="1"/>
                  </a:cubicBezTo>
                  <a:close/>
                </a:path>
              </a:pathLst>
            </a:custGeom>
            <a:solidFill>
              <a:srgbClr val="C5D0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8" name="Google Shape;32468;p49"/>
            <p:cNvSpPr/>
            <p:nvPr/>
          </p:nvSpPr>
          <p:spPr>
            <a:xfrm>
              <a:off x="4774089" y="780455"/>
              <a:ext cx="117936" cy="107823"/>
            </a:xfrm>
            <a:custGeom>
              <a:avLst/>
              <a:gdLst/>
              <a:ahLst/>
              <a:cxnLst/>
              <a:rect l="l" t="t" r="r" b="b"/>
              <a:pathLst>
                <a:path w="4513" h="4126" extrusionOk="0">
                  <a:moveTo>
                    <a:pt x="2221" y="1"/>
                  </a:moveTo>
                  <a:cubicBezTo>
                    <a:pt x="1073" y="1"/>
                    <a:pt x="1" y="988"/>
                    <a:pt x="166" y="2326"/>
                  </a:cubicBezTo>
                  <a:cubicBezTo>
                    <a:pt x="307" y="3459"/>
                    <a:pt x="1258" y="4126"/>
                    <a:pt x="2225" y="4126"/>
                  </a:cubicBezTo>
                  <a:cubicBezTo>
                    <a:pt x="2841" y="4126"/>
                    <a:pt x="3465" y="3854"/>
                    <a:pt x="3888" y="3259"/>
                  </a:cubicBezTo>
                  <a:cubicBezTo>
                    <a:pt x="4513" y="2384"/>
                    <a:pt x="4359" y="1191"/>
                    <a:pt x="3542" y="499"/>
                  </a:cubicBezTo>
                  <a:cubicBezTo>
                    <a:pt x="3137" y="154"/>
                    <a:pt x="2673" y="1"/>
                    <a:pt x="22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9" name="Google Shape;32469;p49"/>
            <p:cNvSpPr/>
            <p:nvPr/>
          </p:nvSpPr>
          <p:spPr>
            <a:xfrm>
              <a:off x="4824159" y="808547"/>
              <a:ext cx="34207" cy="34207"/>
            </a:xfrm>
            <a:custGeom>
              <a:avLst/>
              <a:gdLst/>
              <a:ahLst/>
              <a:cxnLst/>
              <a:rect l="l" t="t" r="r" b="b"/>
              <a:pathLst>
                <a:path w="1309" h="1309" extrusionOk="0">
                  <a:moveTo>
                    <a:pt x="654" y="1"/>
                  </a:moveTo>
                  <a:cubicBezTo>
                    <a:pt x="299" y="1"/>
                    <a:pt x="1" y="299"/>
                    <a:pt x="1" y="655"/>
                  </a:cubicBezTo>
                  <a:cubicBezTo>
                    <a:pt x="1" y="1020"/>
                    <a:pt x="299" y="1309"/>
                    <a:pt x="654" y="1309"/>
                  </a:cubicBezTo>
                  <a:cubicBezTo>
                    <a:pt x="1020" y="1309"/>
                    <a:pt x="1308" y="1020"/>
                    <a:pt x="1308" y="655"/>
                  </a:cubicBezTo>
                  <a:cubicBezTo>
                    <a:pt x="1308" y="299"/>
                    <a:pt x="1020" y="1"/>
                    <a:pt x="6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0" name="Google Shape;32470;p49"/>
            <p:cNvSpPr/>
            <p:nvPr/>
          </p:nvSpPr>
          <p:spPr>
            <a:xfrm>
              <a:off x="4655291" y="682170"/>
              <a:ext cx="34965" cy="30680"/>
            </a:xfrm>
            <a:custGeom>
              <a:avLst/>
              <a:gdLst/>
              <a:ahLst/>
              <a:cxnLst/>
              <a:rect l="l" t="t" r="r" b="b"/>
              <a:pathLst>
                <a:path w="1338" h="1174" extrusionOk="0">
                  <a:moveTo>
                    <a:pt x="337" y="0"/>
                  </a:moveTo>
                  <a:cubicBezTo>
                    <a:pt x="154" y="0"/>
                    <a:pt x="1" y="154"/>
                    <a:pt x="1" y="346"/>
                  </a:cubicBezTo>
                  <a:lnTo>
                    <a:pt x="1" y="827"/>
                  </a:lnTo>
                  <a:cubicBezTo>
                    <a:pt x="1" y="1010"/>
                    <a:pt x="154" y="1164"/>
                    <a:pt x="337" y="1173"/>
                  </a:cubicBezTo>
                  <a:lnTo>
                    <a:pt x="1001" y="1173"/>
                  </a:lnTo>
                  <a:cubicBezTo>
                    <a:pt x="1183" y="1164"/>
                    <a:pt x="1337" y="1010"/>
                    <a:pt x="1337" y="827"/>
                  </a:cubicBezTo>
                  <a:lnTo>
                    <a:pt x="1337" y="346"/>
                  </a:lnTo>
                  <a:cubicBezTo>
                    <a:pt x="1337" y="154"/>
                    <a:pt x="1183" y="0"/>
                    <a:pt x="10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1" name="Google Shape;32471;p49"/>
            <p:cNvSpPr/>
            <p:nvPr/>
          </p:nvSpPr>
          <p:spPr>
            <a:xfrm>
              <a:off x="4622364" y="704017"/>
              <a:ext cx="100793" cy="234487"/>
            </a:xfrm>
            <a:custGeom>
              <a:avLst/>
              <a:gdLst/>
              <a:ahLst/>
              <a:cxnLst/>
              <a:rect l="l" t="t" r="r" b="b"/>
              <a:pathLst>
                <a:path w="3857" h="8973" extrusionOk="0">
                  <a:moveTo>
                    <a:pt x="866" y="1"/>
                  </a:moveTo>
                  <a:cubicBezTo>
                    <a:pt x="386" y="1"/>
                    <a:pt x="1" y="385"/>
                    <a:pt x="1" y="856"/>
                  </a:cubicBezTo>
                  <a:lnTo>
                    <a:pt x="1" y="8117"/>
                  </a:lnTo>
                  <a:cubicBezTo>
                    <a:pt x="1" y="8588"/>
                    <a:pt x="386" y="8972"/>
                    <a:pt x="866" y="8972"/>
                  </a:cubicBezTo>
                  <a:lnTo>
                    <a:pt x="3001" y="8972"/>
                  </a:lnTo>
                  <a:cubicBezTo>
                    <a:pt x="3472" y="8972"/>
                    <a:pt x="3857" y="8588"/>
                    <a:pt x="3857" y="8117"/>
                  </a:cubicBezTo>
                  <a:lnTo>
                    <a:pt x="3857" y="856"/>
                  </a:lnTo>
                  <a:cubicBezTo>
                    <a:pt x="3857" y="395"/>
                    <a:pt x="3492" y="10"/>
                    <a:pt x="30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2" name="Google Shape;32472;p49"/>
            <p:cNvSpPr/>
            <p:nvPr/>
          </p:nvSpPr>
          <p:spPr>
            <a:xfrm>
              <a:off x="4622625" y="704017"/>
              <a:ext cx="78920" cy="208354"/>
            </a:xfrm>
            <a:custGeom>
              <a:avLst/>
              <a:gdLst/>
              <a:ahLst/>
              <a:cxnLst/>
              <a:rect l="l" t="t" r="r" b="b"/>
              <a:pathLst>
                <a:path w="3020" h="7973" extrusionOk="0">
                  <a:moveTo>
                    <a:pt x="856" y="1"/>
                  </a:moveTo>
                  <a:cubicBezTo>
                    <a:pt x="385" y="1"/>
                    <a:pt x="1" y="385"/>
                    <a:pt x="1" y="856"/>
                  </a:cubicBezTo>
                  <a:lnTo>
                    <a:pt x="1" y="7972"/>
                  </a:lnTo>
                  <a:lnTo>
                    <a:pt x="2164" y="7972"/>
                  </a:lnTo>
                  <a:cubicBezTo>
                    <a:pt x="2635" y="7972"/>
                    <a:pt x="3020" y="7588"/>
                    <a:pt x="3020" y="7117"/>
                  </a:cubicBezTo>
                  <a:lnTo>
                    <a:pt x="30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3" name="Google Shape;32473;p49"/>
            <p:cNvSpPr/>
            <p:nvPr/>
          </p:nvSpPr>
          <p:spPr>
            <a:xfrm>
              <a:off x="4908332" y="749252"/>
              <a:ext cx="22396" cy="22396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424" y="1"/>
                  </a:moveTo>
                  <a:cubicBezTo>
                    <a:pt x="184" y="1"/>
                    <a:pt x="1" y="193"/>
                    <a:pt x="1" y="433"/>
                  </a:cubicBezTo>
                  <a:cubicBezTo>
                    <a:pt x="1" y="664"/>
                    <a:pt x="184" y="856"/>
                    <a:pt x="424" y="856"/>
                  </a:cubicBezTo>
                  <a:cubicBezTo>
                    <a:pt x="664" y="856"/>
                    <a:pt x="857" y="664"/>
                    <a:pt x="857" y="433"/>
                  </a:cubicBezTo>
                  <a:cubicBezTo>
                    <a:pt x="857" y="193"/>
                    <a:pt x="664" y="1"/>
                    <a:pt x="4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74" name="Google Shape;32474;p49"/>
          <p:cNvGrpSpPr/>
          <p:nvPr/>
        </p:nvGrpSpPr>
        <p:grpSpPr>
          <a:xfrm>
            <a:off x="5196318" y="3242981"/>
            <a:ext cx="477265" cy="456388"/>
            <a:chOff x="2671123" y="627008"/>
            <a:chExt cx="383468" cy="366665"/>
          </a:xfrm>
        </p:grpSpPr>
        <p:sp>
          <p:nvSpPr>
            <p:cNvPr id="32475" name="Google Shape;32475;p49"/>
            <p:cNvSpPr/>
            <p:nvPr/>
          </p:nvSpPr>
          <p:spPr>
            <a:xfrm>
              <a:off x="2671123" y="712226"/>
              <a:ext cx="322188" cy="281447"/>
            </a:xfrm>
            <a:custGeom>
              <a:avLst/>
              <a:gdLst/>
              <a:ahLst/>
              <a:cxnLst/>
              <a:rect l="l" t="t" r="r" b="b"/>
              <a:pathLst>
                <a:path w="12329" h="10770" extrusionOk="0">
                  <a:moveTo>
                    <a:pt x="9525" y="7316"/>
                  </a:moveTo>
                  <a:cubicBezTo>
                    <a:pt x="9710" y="7316"/>
                    <a:pt x="9896" y="7370"/>
                    <a:pt x="10059" y="7482"/>
                  </a:cubicBezTo>
                  <a:cubicBezTo>
                    <a:pt x="10761" y="7963"/>
                    <a:pt x="10530" y="9040"/>
                    <a:pt x="9703" y="9203"/>
                  </a:cubicBezTo>
                  <a:cubicBezTo>
                    <a:pt x="9641" y="9215"/>
                    <a:pt x="9581" y="9220"/>
                    <a:pt x="9522" y="9220"/>
                  </a:cubicBezTo>
                  <a:cubicBezTo>
                    <a:pt x="8790" y="9220"/>
                    <a:pt x="8297" y="8382"/>
                    <a:pt x="8742" y="7732"/>
                  </a:cubicBezTo>
                  <a:cubicBezTo>
                    <a:pt x="8921" y="7462"/>
                    <a:pt x="9221" y="7316"/>
                    <a:pt x="9525" y="7316"/>
                  </a:cubicBezTo>
                  <a:close/>
                  <a:moveTo>
                    <a:pt x="5338" y="1"/>
                  </a:moveTo>
                  <a:cubicBezTo>
                    <a:pt x="3781" y="1"/>
                    <a:pt x="2332" y="778"/>
                    <a:pt x="1453" y="2059"/>
                  </a:cubicBezTo>
                  <a:cubicBezTo>
                    <a:pt x="1" y="4213"/>
                    <a:pt x="558" y="7145"/>
                    <a:pt x="2703" y="8607"/>
                  </a:cubicBezTo>
                  <a:cubicBezTo>
                    <a:pt x="2703" y="8607"/>
                    <a:pt x="5578" y="10769"/>
                    <a:pt x="8408" y="10769"/>
                  </a:cubicBezTo>
                  <a:cubicBezTo>
                    <a:pt x="9657" y="10769"/>
                    <a:pt x="10896" y="10349"/>
                    <a:pt x="11877" y="9136"/>
                  </a:cubicBezTo>
                  <a:lnTo>
                    <a:pt x="11896" y="9117"/>
                  </a:lnTo>
                  <a:cubicBezTo>
                    <a:pt x="11973" y="9001"/>
                    <a:pt x="12030" y="8876"/>
                    <a:pt x="12078" y="8751"/>
                  </a:cubicBezTo>
                  <a:cubicBezTo>
                    <a:pt x="12328" y="7972"/>
                    <a:pt x="11953" y="7126"/>
                    <a:pt x="11213" y="6799"/>
                  </a:cubicBezTo>
                  <a:cubicBezTo>
                    <a:pt x="11040" y="6732"/>
                    <a:pt x="10876" y="6636"/>
                    <a:pt x="10723" y="6530"/>
                  </a:cubicBezTo>
                  <a:cubicBezTo>
                    <a:pt x="10723" y="6530"/>
                    <a:pt x="9348" y="5751"/>
                    <a:pt x="9405" y="4097"/>
                  </a:cubicBezTo>
                  <a:cubicBezTo>
                    <a:pt x="9405" y="4030"/>
                    <a:pt x="9405" y="3963"/>
                    <a:pt x="9415" y="3886"/>
                  </a:cubicBezTo>
                  <a:cubicBezTo>
                    <a:pt x="9501" y="3068"/>
                    <a:pt x="9290" y="2251"/>
                    <a:pt x="8809" y="1587"/>
                  </a:cubicBezTo>
                  <a:cubicBezTo>
                    <a:pt x="8588" y="1289"/>
                    <a:pt x="8309" y="1020"/>
                    <a:pt x="8001" y="809"/>
                  </a:cubicBezTo>
                  <a:cubicBezTo>
                    <a:pt x="7222" y="280"/>
                    <a:pt x="6309" y="1"/>
                    <a:pt x="5366" y="1"/>
                  </a:cubicBezTo>
                  <a:cubicBezTo>
                    <a:pt x="5357" y="1"/>
                    <a:pt x="5347" y="1"/>
                    <a:pt x="5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6" name="Google Shape;32476;p49"/>
            <p:cNvSpPr/>
            <p:nvPr/>
          </p:nvSpPr>
          <p:spPr>
            <a:xfrm>
              <a:off x="2688710" y="712226"/>
              <a:ext cx="304600" cy="258947"/>
            </a:xfrm>
            <a:custGeom>
              <a:avLst/>
              <a:gdLst/>
              <a:ahLst/>
              <a:cxnLst/>
              <a:rect l="l" t="t" r="r" b="b"/>
              <a:pathLst>
                <a:path w="11656" h="9909" extrusionOk="0">
                  <a:moveTo>
                    <a:pt x="8856" y="7317"/>
                  </a:moveTo>
                  <a:cubicBezTo>
                    <a:pt x="9033" y="7317"/>
                    <a:pt x="9216" y="7368"/>
                    <a:pt x="9386" y="7482"/>
                  </a:cubicBezTo>
                  <a:cubicBezTo>
                    <a:pt x="9819" y="7771"/>
                    <a:pt x="9934" y="8367"/>
                    <a:pt x="9636" y="8799"/>
                  </a:cubicBezTo>
                  <a:cubicBezTo>
                    <a:pt x="9445" y="9084"/>
                    <a:pt x="9152" y="9216"/>
                    <a:pt x="8861" y="9216"/>
                  </a:cubicBezTo>
                  <a:cubicBezTo>
                    <a:pt x="8436" y="9216"/>
                    <a:pt x="8016" y="8935"/>
                    <a:pt x="7924" y="8444"/>
                  </a:cubicBezTo>
                  <a:cubicBezTo>
                    <a:pt x="7801" y="7817"/>
                    <a:pt x="8301" y="7317"/>
                    <a:pt x="8856" y="7317"/>
                  </a:cubicBezTo>
                  <a:close/>
                  <a:moveTo>
                    <a:pt x="4693" y="1"/>
                  </a:moveTo>
                  <a:cubicBezTo>
                    <a:pt x="3376" y="1"/>
                    <a:pt x="2116" y="549"/>
                    <a:pt x="1222" y="1510"/>
                  </a:cubicBezTo>
                  <a:cubicBezTo>
                    <a:pt x="1" y="3655"/>
                    <a:pt x="636" y="6367"/>
                    <a:pt x="2664" y="7751"/>
                  </a:cubicBezTo>
                  <a:cubicBezTo>
                    <a:pt x="2664" y="7751"/>
                    <a:pt x="5536" y="9909"/>
                    <a:pt x="8365" y="9909"/>
                  </a:cubicBezTo>
                  <a:cubicBezTo>
                    <a:pt x="9434" y="9909"/>
                    <a:pt x="10496" y="9601"/>
                    <a:pt x="11396" y="8751"/>
                  </a:cubicBezTo>
                  <a:cubicBezTo>
                    <a:pt x="11655" y="7972"/>
                    <a:pt x="11280" y="7126"/>
                    <a:pt x="10540" y="6799"/>
                  </a:cubicBezTo>
                  <a:cubicBezTo>
                    <a:pt x="10367" y="6732"/>
                    <a:pt x="10203" y="6636"/>
                    <a:pt x="10050" y="6530"/>
                  </a:cubicBezTo>
                  <a:cubicBezTo>
                    <a:pt x="10050" y="6530"/>
                    <a:pt x="8675" y="5751"/>
                    <a:pt x="8732" y="4097"/>
                  </a:cubicBezTo>
                  <a:cubicBezTo>
                    <a:pt x="8732" y="4030"/>
                    <a:pt x="8732" y="3963"/>
                    <a:pt x="8742" y="3886"/>
                  </a:cubicBezTo>
                  <a:cubicBezTo>
                    <a:pt x="8828" y="3068"/>
                    <a:pt x="8617" y="2251"/>
                    <a:pt x="8136" y="1587"/>
                  </a:cubicBezTo>
                  <a:cubicBezTo>
                    <a:pt x="7915" y="1289"/>
                    <a:pt x="7636" y="1020"/>
                    <a:pt x="7328" y="809"/>
                  </a:cubicBezTo>
                  <a:cubicBezTo>
                    <a:pt x="6549" y="280"/>
                    <a:pt x="5636" y="1"/>
                    <a:pt x="4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7" name="Google Shape;32477;p49"/>
            <p:cNvSpPr/>
            <p:nvPr/>
          </p:nvSpPr>
          <p:spPr>
            <a:xfrm>
              <a:off x="2768623" y="754613"/>
              <a:ext cx="81952" cy="50122"/>
            </a:xfrm>
            <a:custGeom>
              <a:avLst/>
              <a:gdLst/>
              <a:ahLst/>
              <a:cxnLst/>
              <a:rect l="l" t="t" r="r" b="b"/>
              <a:pathLst>
                <a:path w="3136" h="1918" extrusionOk="0">
                  <a:moveTo>
                    <a:pt x="2688" y="0"/>
                  </a:moveTo>
                  <a:cubicBezTo>
                    <a:pt x="2671" y="0"/>
                    <a:pt x="2654" y="1"/>
                    <a:pt x="2636" y="4"/>
                  </a:cubicBezTo>
                  <a:lnTo>
                    <a:pt x="1607" y="52"/>
                  </a:lnTo>
                  <a:lnTo>
                    <a:pt x="1001" y="90"/>
                  </a:lnTo>
                  <a:cubicBezTo>
                    <a:pt x="760" y="100"/>
                    <a:pt x="558" y="302"/>
                    <a:pt x="558" y="552"/>
                  </a:cubicBezTo>
                  <a:lnTo>
                    <a:pt x="558" y="571"/>
                  </a:lnTo>
                  <a:cubicBezTo>
                    <a:pt x="568" y="677"/>
                    <a:pt x="607" y="783"/>
                    <a:pt x="683" y="860"/>
                  </a:cubicBezTo>
                  <a:cubicBezTo>
                    <a:pt x="712" y="908"/>
                    <a:pt x="683" y="975"/>
                    <a:pt x="626" y="975"/>
                  </a:cubicBezTo>
                  <a:lnTo>
                    <a:pt x="462" y="985"/>
                  </a:lnTo>
                  <a:cubicBezTo>
                    <a:pt x="203" y="1004"/>
                    <a:pt x="1" y="1225"/>
                    <a:pt x="10" y="1485"/>
                  </a:cubicBezTo>
                  <a:cubicBezTo>
                    <a:pt x="29" y="1729"/>
                    <a:pt x="231" y="1918"/>
                    <a:pt x="482" y="1918"/>
                  </a:cubicBezTo>
                  <a:cubicBezTo>
                    <a:pt x="488" y="1918"/>
                    <a:pt x="495" y="1918"/>
                    <a:pt x="501" y="1917"/>
                  </a:cubicBezTo>
                  <a:lnTo>
                    <a:pt x="1010" y="1889"/>
                  </a:lnTo>
                  <a:lnTo>
                    <a:pt x="1126" y="1889"/>
                  </a:lnTo>
                  <a:lnTo>
                    <a:pt x="2126" y="1841"/>
                  </a:lnTo>
                  <a:cubicBezTo>
                    <a:pt x="2376" y="1831"/>
                    <a:pt x="2568" y="1629"/>
                    <a:pt x="2578" y="1389"/>
                  </a:cubicBezTo>
                  <a:cubicBezTo>
                    <a:pt x="2587" y="1273"/>
                    <a:pt x="2549" y="1167"/>
                    <a:pt x="2482" y="1081"/>
                  </a:cubicBezTo>
                  <a:cubicBezTo>
                    <a:pt x="2434" y="1023"/>
                    <a:pt x="2472" y="937"/>
                    <a:pt x="2539" y="937"/>
                  </a:cubicBezTo>
                  <a:lnTo>
                    <a:pt x="2693" y="927"/>
                  </a:lnTo>
                  <a:cubicBezTo>
                    <a:pt x="2943" y="917"/>
                    <a:pt x="3136" y="715"/>
                    <a:pt x="3136" y="465"/>
                  </a:cubicBezTo>
                  <a:cubicBezTo>
                    <a:pt x="3136" y="456"/>
                    <a:pt x="3136" y="446"/>
                    <a:pt x="3126" y="437"/>
                  </a:cubicBezTo>
                  <a:cubicBezTo>
                    <a:pt x="3116" y="254"/>
                    <a:pt x="2991" y="90"/>
                    <a:pt x="2818" y="23"/>
                  </a:cubicBezTo>
                  <a:cubicBezTo>
                    <a:pt x="2776" y="9"/>
                    <a:pt x="2734" y="0"/>
                    <a:pt x="2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8" name="Google Shape;32478;p49"/>
            <p:cNvSpPr/>
            <p:nvPr/>
          </p:nvSpPr>
          <p:spPr>
            <a:xfrm>
              <a:off x="2789242" y="754456"/>
              <a:ext cx="61333" cy="49521"/>
            </a:xfrm>
            <a:custGeom>
              <a:avLst/>
              <a:gdLst/>
              <a:ahLst/>
              <a:cxnLst/>
              <a:rect l="l" t="t" r="r" b="b"/>
              <a:pathLst>
                <a:path w="2347" h="1895" extrusionOk="0">
                  <a:moveTo>
                    <a:pt x="1856" y="0"/>
                  </a:moveTo>
                  <a:lnTo>
                    <a:pt x="827" y="58"/>
                  </a:lnTo>
                  <a:cubicBezTo>
                    <a:pt x="673" y="144"/>
                    <a:pt x="587" y="308"/>
                    <a:pt x="587" y="481"/>
                  </a:cubicBezTo>
                  <a:lnTo>
                    <a:pt x="587" y="510"/>
                  </a:lnTo>
                  <a:cubicBezTo>
                    <a:pt x="587" y="616"/>
                    <a:pt x="635" y="721"/>
                    <a:pt x="702" y="808"/>
                  </a:cubicBezTo>
                  <a:cubicBezTo>
                    <a:pt x="750" y="856"/>
                    <a:pt x="712" y="933"/>
                    <a:pt x="645" y="933"/>
                  </a:cubicBezTo>
                  <a:lnTo>
                    <a:pt x="481" y="943"/>
                  </a:lnTo>
                  <a:cubicBezTo>
                    <a:pt x="212" y="962"/>
                    <a:pt x="0" y="1193"/>
                    <a:pt x="10" y="1462"/>
                  </a:cubicBezTo>
                  <a:cubicBezTo>
                    <a:pt x="29" y="1664"/>
                    <a:pt x="154" y="1827"/>
                    <a:pt x="337" y="1895"/>
                  </a:cubicBezTo>
                  <a:lnTo>
                    <a:pt x="1337" y="1847"/>
                  </a:lnTo>
                  <a:cubicBezTo>
                    <a:pt x="1587" y="1837"/>
                    <a:pt x="1779" y="1635"/>
                    <a:pt x="1789" y="1395"/>
                  </a:cubicBezTo>
                  <a:cubicBezTo>
                    <a:pt x="1798" y="1279"/>
                    <a:pt x="1760" y="1173"/>
                    <a:pt x="1693" y="1087"/>
                  </a:cubicBezTo>
                  <a:cubicBezTo>
                    <a:pt x="1645" y="1029"/>
                    <a:pt x="1683" y="943"/>
                    <a:pt x="1750" y="943"/>
                  </a:cubicBezTo>
                  <a:lnTo>
                    <a:pt x="1904" y="933"/>
                  </a:lnTo>
                  <a:cubicBezTo>
                    <a:pt x="2154" y="923"/>
                    <a:pt x="2347" y="721"/>
                    <a:pt x="2347" y="471"/>
                  </a:cubicBezTo>
                  <a:cubicBezTo>
                    <a:pt x="2347" y="462"/>
                    <a:pt x="2347" y="452"/>
                    <a:pt x="2347" y="443"/>
                  </a:cubicBezTo>
                  <a:cubicBezTo>
                    <a:pt x="2337" y="260"/>
                    <a:pt x="2212" y="96"/>
                    <a:pt x="2039" y="29"/>
                  </a:cubicBezTo>
                  <a:cubicBezTo>
                    <a:pt x="1981" y="10"/>
                    <a:pt x="1923" y="0"/>
                    <a:pt x="1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9" name="Google Shape;32479;p49"/>
            <p:cNvSpPr/>
            <p:nvPr/>
          </p:nvSpPr>
          <p:spPr>
            <a:xfrm>
              <a:off x="2813624" y="840328"/>
              <a:ext cx="65357" cy="72831"/>
            </a:xfrm>
            <a:custGeom>
              <a:avLst/>
              <a:gdLst/>
              <a:ahLst/>
              <a:cxnLst/>
              <a:rect l="l" t="t" r="r" b="b"/>
              <a:pathLst>
                <a:path w="2501" h="2787" extrusionOk="0">
                  <a:moveTo>
                    <a:pt x="2031" y="1"/>
                  </a:moveTo>
                  <a:cubicBezTo>
                    <a:pt x="1953" y="1"/>
                    <a:pt x="1873" y="20"/>
                    <a:pt x="1798" y="61"/>
                  </a:cubicBezTo>
                  <a:lnTo>
                    <a:pt x="952" y="541"/>
                  </a:lnTo>
                  <a:lnTo>
                    <a:pt x="375" y="868"/>
                  </a:lnTo>
                  <a:cubicBezTo>
                    <a:pt x="231" y="945"/>
                    <a:pt x="135" y="1109"/>
                    <a:pt x="135" y="1272"/>
                  </a:cubicBezTo>
                  <a:cubicBezTo>
                    <a:pt x="135" y="1416"/>
                    <a:pt x="202" y="1551"/>
                    <a:pt x="317" y="1638"/>
                  </a:cubicBezTo>
                  <a:cubicBezTo>
                    <a:pt x="414" y="1705"/>
                    <a:pt x="404" y="1859"/>
                    <a:pt x="298" y="1917"/>
                  </a:cubicBezTo>
                  <a:lnTo>
                    <a:pt x="288" y="1917"/>
                  </a:lnTo>
                  <a:cubicBezTo>
                    <a:pt x="87" y="2032"/>
                    <a:pt x="0" y="2272"/>
                    <a:pt x="77" y="2484"/>
                  </a:cubicBezTo>
                  <a:cubicBezTo>
                    <a:pt x="145" y="2674"/>
                    <a:pt x="322" y="2787"/>
                    <a:pt x="509" y="2787"/>
                  </a:cubicBezTo>
                  <a:cubicBezTo>
                    <a:pt x="587" y="2787"/>
                    <a:pt x="667" y="2767"/>
                    <a:pt x="740" y="2724"/>
                  </a:cubicBezTo>
                  <a:lnTo>
                    <a:pt x="1183" y="2474"/>
                  </a:lnTo>
                  <a:lnTo>
                    <a:pt x="2154" y="1926"/>
                  </a:lnTo>
                  <a:cubicBezTo>
                    <a:pt x="2356" y="1811"/>
                    <a:pt x="2452" y="1570"/>
                    <a:pt x="2366" y="1349"/>
                  </a:cubicBezTo>
                  <a:cubicBezTo>
                    <a:pt x="2317" y="1224"/>
                    <a:pt x="2221" y="1128"/>
                    <a:pt x="2096" y="1080"/>
                  </a:cubicBezTo>
                  <a:cubicBezTo>
                    <a:pt x="2048" y="1061"/>
                    <a:pt x="2039" y="993"/>
                    <a:pt x="2087" y="965"/>
                  </a:cubicBezTo>
                  <a:lnTo>
                    <a:pt x="2260" y="868"/>
                  </a:lnTo>
                  <a:cubicBezTo>
                    <a:pt x="2404" y="791"/>
                    <a:pt x="2491" y="628"/>
                    <a:pt x="2500" y="465"/>
                  </a:cubicBezTo>
                  <a:cubicBezTo>
                    <a:pt x="2491" y="388"/>
                    <a:pt x="2471" y="301"/>
                    <a:pt x="2433" y="234"/>
                  </a:cubicBezTo>
                  <a:cubicBezTo>
                    <a:pt x="2348" y="84"/>
                    <a:pt x="2194" y="1"/>
                    <a:pt x="2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0" name="Google Shape;32480;p49"/>
            <p:cNvSpPr/>
            <p:nvPr/>
          </p:nvSpPr>
          <p:spPr>
            <a:xfrm>
              <a:off x="2830949" y="840092"/>
              <a:ext cx="48032" cy="64913"/>
            </a:xfrm>
            <a:custGeom>
              <a:avLst/>
              <a:gdLst/>
              <a:ahLst/>
              <a:cxnLst/>
              <a:rect l="l" t="t" r="r" b="b"/>
              <a:pathLst>
                <a:path w="1838" h="2484" extrusionOk="0">
                  <a:moveTo>
                    <a:pt x="1368" y="0"/>
                  </a:moveTo>
                  <a:cubicBezTo>
                    <a:pt x="1290" y="0"/>
                    <a:pt x="1210" y="19"/>
                    <a:pt x="1135" y="60"/>
                  </a:cubicBezTo>
                  <a:lnTo>
                    <a:pt x="289" y="541"/>
                  </a:lnTo>
                  <a:cubicBezTo>
                    <a:pt x="202" y="637"/>
                    <a:pt x="145" y="762"/>
                    <a:pt x="154" y="887"/>
                  </a:cubicBezTo>
                  <a:cubicBezTo>
                    <a:pt x="145" y="974"/>
                    <a:pt x="174" y="1060"/>
                    <a:pt x="212" y="1127"/>
                  </a:cubicBezTo>
                  <a:cubicBezTo>
                    <a:pt x="241" y="1185"/>
                    <a:pt x="279" y="1233"/>
                    <a:pt x="337" y="1272"/>
                  </a:cubicBezTo>
                  <a:cubicBezTo>
                    <a:pt x="433" y="1349"/>
                    <a:pt x="424" y="1502"/>
                    <a:pt x="308" y="1570"/>
                  </a:cubicBezTo>
                  <a:cubicBezTo>
                    <a:pt x="97" y="1695"/>
                    <a:pt x="1" y="1945"/>
                    <a:pt x="77" y="2166"/>
                  </a:cubicBezTo>
                  <a:cubicBezTo>
                    <a:pt x="145" y="2358"/>
                    <a:pt x="318" y="2474"/>
                    <a:pt x="520" y="2483"/>
                  </a:cubicBezTo>
                  <a:lnTo>
                    <a:pt x="1491" y="1935"/>
                  </a:lnTo>
                  <a:cubicBezTo>
                    <a:pt x="1693" y="1820"/>
                    <a:pt x="1789" y="1579"/>
                    <a:pt x="1703" y="1358"/>
                  </a:cubicBezTo>
                  <a:cubicBezTo>
                    <a:pt x="1654" y="1233"/>
                    <a:pt x="1558" y="1127"/>
                    <a:pt x="1433" y="1089"/>
                  </a:cubicBezTo>
                  <a:cubicBezTo>
                    <a:pt x="1385" y="1060"/>
                    <a:pt x="1376" y="993"/>
                    <a:pt x="1424" y="964"/>
                  </a:cubicBezTo>
                  <a:lnTo>
                    <a:pt x="1597" y="868"/>
                  </a:lnTo>
                  <a:cubicBezTo>
                    <a:pt x="1741" y="791"/>
                    <a:pt x="1828" y="637"/>
                    <a:pt x="1837" y="464"/>
                  </a:cubicBezTo>
                  <a:cubicBezTo>
                    <a:pt x="1828" y="387"/>
                    <a:pt x="1808" y="310"/>
                    <a:pt x="1770" y="233"/>
                  </a:cubicBezTo>
                  <a:cubicBezTo>
                    <a:pt x="1685" y="84"/>
                    <a:pt x="1531" y="0"/>
                    <a:pt x="1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1" name="Google Shape;32481;p49"/>
            <p:cNvSpPr/>
            <p:nvPr/>
          </p:nvSpPr>
          <p:spPr>
            <a:xfrm>
              <a:off x="2718867" y="814064"/>
              <a:ext cx="69147" cy="70584"/>
            </a:xfrm>
            <a:custGeom>
              <a:avLst/>
              <a:gdLst/>
              <a:ahLst/>
              <a:cxnLst/>
              <a:rect l="l" t="t" r="r" b="b"/>
              <a:pathLst>
                <a:path w="2646" h="2701" extrusionOk="0">
                  <a:moveTo>
                    <a:pt x="518" y="1"/>
                  </a:moveTo>
                  <a:cubicBezTo>
                    <a:pt x="490" y="1"/>
                    <a:pt x="462" y="3"/>
                    <a:pt x="433" y="8"/>
                  </a:cubicBezTo>
                  <a:cubicBezTo>
                    <a:pt x="155" y="75"/>
                    <a:pt x="1" y="364"/>
                    <a:pt x="97" y="633"/>
                  </a:cubicBezTo>
                  <a:lnTo>
                    <a:pt x="280" y="1104"/>
                  </a:lnTo>
                  <a:lnTo>
                    <a:pt x="385" y="1354"/>
                  </a:lnTo>
                  <a:lnTo>
                    <a:pt x="693" y="2152"/>
                  </a:lnTo>
                  <a:cubicBezTo>
                    <a:pt x="767" y="2342"/>
                    <a:pt x="947" y="2461"/>
                    <a:pt x="1142" y="2461"/>
                  </a:cubicBezTo>
                  <a:cubicBezTo>
                    <a:pt x="1175" y="2461"/>
                    <a:pt x="1208" y="2457"/>
                    <a:pt x="1241" y="2450"/>
                  </a:cubicBezTo>
                  <a:cubicBezTo>
                    <a:pt x="1366" y="2421"/>
                    <a:pt x="1472" y="2335"/>
                    <a:pt x="1539" y="2220"/>
                  </a:cubicBezTo>
                  <a:cubicBezTo>
                    <a:pt x="1552" y="2198"/>
                    <a:pt x="1573" y="2188"/>
                    <a:pt x="1595" y="2188"/>
                  </a:cubicBezTo>
                  <a:cubicBezTo>
                    <a:pt x="1621" y="2188"/>
                    <a:pt x="1648" y="2203"/>
                    <a:pt x="1664" y="2229"/>
                  </a:cubicBezTo>
                  <a:lnTo>
                    <a:pt x="1732" y="2402"/>
                  </a:lnTo>
                  <a:cubicBezTo>
                    <a:pt x="1799" y="2585"/>
                    <a:pt x="1972" y="2700"/>
                    <a:pt x="2164" y="2700"/>
                  </a:cubicBezTo>
                  <a:cubicBezTo>
                    <a:pt x="2222" y="2700"/>
                    <a:pt x="2280" y="2691"/>
                    <a:pt x="2328" y="2672"/>
                  </a:cubicBezTo>
                  <a:cubicBezTo>
                    <a:pt x="2530" y="2595"/>
                    <a:pt x="2645" y="2393"/>
                    <a:pt x="2626" y="2181"/>
                  </a:cubicBezTo>
                  <a:cubicBezTo>
                    <a:pt x="2616" y="2143"/>
                    <a:pt x="2607" y="2104"/>
                    <a:pt x="2597" y="2075"/>
                  </a:cubicBezTo>
                  <a:lnTo>
                    <a:pt x="2193" y="1037"/>
                  </a:lnTo>
                  <a:lnTo>
                    <a:pt x="2001" y="546"/>
                  </a:lnTo>
                  <a:cubicBezTo>
                    <a:pt x="1934" y="364"/>
                    <a:pt x="1761" y="239"/>
                    <a:pt x="1568" y="239"/>
                  </a:cubicBezTo>
                  <a:cubicBezTo>
                    <a:pt x="1405" y="239"/>
                    <a:pt x="1251" y="325"/>
                    <a:pt x="1164" y="469"/>
                  </a:cubicBezTo>
                  <a:cubicBezTo>
                    <a:pt x="1151" y="496"/>
                    <a:pt x="1128" y="508"/>
                    <a:pt x="1104" y="508"/>
                  </a:cubicBezTo>
                  <a:cubicBezTo>
                    <a:pt x="1077" y="508"/>
                    <a:pt x="1050" y="491"/>
                    <a:pt x="1039" y="460"/>
                  </a:cubicBezTo>
                  <a:lnTo>
                    <a:pt x="972" y="306"/>
                  </a:lnTo>
                  <a:cubicBezTo>
                    <a:pt x="896" y="113"/>
                    <a:pt x="711" y="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2" name="Google Shape;32482;p49"/>
            <p:cNvSpPr/>
            <p:nvPr/>
          </p:nvSpPr>
          <p:spPr>
            <a:xfrm>
              <a:off x="2726158" y="830580"/>
              <a:ext cx="61856" cy="54068"/>
            </a:xfrm>
            <a:custGeom>
              <a:avLst/>
              <a:gdLst/>
              <a:ahLst/>
              <a:cxnLst/>
              <a:rect l="l" t="t" r="r" b="b"/>
              <a:pathLst>
                <a:path w="2367" h="2069" extrusionOk="0">
                  <a:moveTo>
                    <a:pt x="479" y="1"/>
                  </a:moveTo>
                  <a:cubicBezTo>
                    <a:pt x="448" y="1"/>
                    <a:pt x="417" y="4"/>
                    <a:pt x="385" y="11"/>
                  </a:cubicBezTo>
                  <a:cubicBezTo>
                    <a:pt x="164" y="59"/>
                    <a:pt x="1" y="251"/>
                    <a:pt x="1" y="472"/>
                  </a:cubicBezTo>
                  <a:lnTo>
                    <a:pt x="106" y="722"/>
                  </a:lnTo>
                  <a:lnTo>
                    <a:pt x="414" y="1520"/>
                  </a:lnTo>
                  <a:cubicBezTo>
                    <a:pt x="488" y="1710"/>
                    <a:pt x="668" y="1829"/>
                    <a:pt x="863" y="1829"/>
                  </a:cubicBezTo>
                  <a:cubicBezTo>
                    <a:pt x="896" y="1829"/>
                    <a:pt x="929" y="1825"/>
                    <a:pt x="962" y="1818"/>
                  </a:cubicBezTo>
                  <a:cubicBezTo>
                    <a:pt x="1087" y="1789"/>
                    <a:pt x="1193" y="1703"/>
                    <a:pt x="1260" y="1588"/>
                  </a:cubicBezTo>
                  <a:cubicBezTo>
                    <a:pt x="1273" y="1566"/>
                    <a:pt x="1294" y="1556"/>
                    <a:pt x="1316" y="1556"/>
                  </a:cubicBezTo>
                  <a:cubicBezTo>
                    <a:pt x="1342" y="1556"/>
                    <a:pt x="1369" y="1571"/>
                    <a:pt x="1385" y="1597"/>
                  </a:cubicBezTo>
                  <a:lnTo>
                    <a:pt x="1453" y="1770"/>
                  </a:lnTo>
                  <a:cubicBezTo>
                    <a:pt x="1520" y="1953"/>
                    <a:pt x="1693" y="2068"/>
                    <a:pt x="1885" y="2068"/>
                  </a:cubicBezTo>
                  <a:cubicBezTo>
                    <a:pt x="1943" y="2068"/>
                    <a:pt x="2001" y="2059"/>
                    <a:pt x="2049" y="2040"/>
                  </a:cubicBezTo>
                  <a:cubicBezTo>
                    <a:pt x="2251" y="1963"/>
                    <a:pt x="2366" y="1761"/>
                    <a:pt x="2347" y="1549"/>
                  </a:cubicBezTo>
                  <a:cubicBezTo>
                    <a:pt x="2337" y="1511"/>
                    <a:pt x="2328" y="1472"/>
                    <a:pt x="2318" y="1443"/>
                  </a:cubicBezTo>
                  <a:lnTo>
                    <a:pt x="1914" y="405"/>
                  </a:lnTo>
                  <a:cubicBezTo>
                    <a:pt x="1818" y="309"/>
                    <a:pt x="1693" y="251"/>
                    <a:pt x="1558" y="251"/>
                  </a:cubicBezTo>
                  <a:cubicBezTo>
                    <a:pt x="1395" y="251"/>
                    <a:pt x="1231" y="347"/>
                    <a:pt x="1145" y="491"/>
                  </a:cubicBezTo>
                  <a:cubicBezTo>
                    <a:pt x="1132" y="518"/>
                    <a:pt x="1106" y="530"/>
                    <a:pt x="1081" y="530"/>
                  </a:cubicBezTo>
                  <a:cubicBezTo>
                    <a:pt x="1051" y="530"/>
                    <a:pt x="1021" y="513"/>
                    <a:pt x="1010" y="482"/>
                  </a:cubicBezTo>
                  <a:lnTo>
                    <a:pt x="943" y="318"/>
                  </a:lnTo>
                  <a:cubicBezTo>
                    <a:pt x="860" y="127"/>
                    <a:pt x="677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3" name="Google Shape;32483;p49"/>
            <p:cNvSpPr/>
            <p:nvPr/>
          </p:nvSpPr>
          <p:spPr>
            <a:xfrm>
              <a:off x="2928711" y="627008"/>
              <a:ext cx="125880" cy="143049"/>
            </a:xfrm>
            <a:custGeom>
              <a:avLst/>
              <a:gdLst/>
              <a:ahLst/>
              <a:cxnLst/>
              <a:rect l="l" t="t" r="r" b="b"/>
              <a:pathLst>
                <a:path w="4817" h="5474" extrusionOk="0">
                  <a:moveTo>
                    <a:pt x="4756" y="0"/>
                  </a:moveTo>
                  <a:cubicBezTo>
                    <a:pt x="4751" y="0"/>
                    <a:pt x="4746" y="1"/>
                    <a:pt x="4741" y="2"/>
                  </a:cubicBezTo>
                  <a:cubicBezTo>
                    <a:pt x="3279" y="627"/>
                    <a:pt x="2106" y="1781"/>
                    <a:pt x="1269" y="2829"/>
                  </a:cubicBezTo>
                  <a:cubicBezTo>
                    <a:pt x="1077" y="3079"/>
                    <a:pt x="904" y="3310"/>
                    <a:pt x="741" y="3531"/>
                  </a:cubicBezTo>
                  <a:cubicBezTo>
                    <a:pt x="414" y="4012"/>
                    <a:pt x="164" y="4435"/>
                    <a:pt x="0" y="4714"/>
                  </a:cubicBezTo>
                  <a:cubicBezTo>
                    <a:pt x="164" y="4752"/>
                    <a:pt x="308" y="4829"/>
                    <a:pt x="442" y="4925"/>
                  </a:cubicBezTo>
                  <a:lnTo>
                    <a:pt x="462" y="4945"/>
                  </a:lnTo>
                  <a:lnTo>
                    <a:pt x="510" y="4983"/>
                  </a:lnTo>
                  <a:lnTo>
                    <a:pt x="529" y="5002"/>
                  </a:lnTo>
                  <a:lnTo>
                    <a:pt x="548" y="5012"/>
                  </a:lnTo>
                  <a:lnTo>
                    <a:pt x="587" y="5060"/>
                  </a:lnTo>
                  <a:cubicBezTo>
                    <a:pt x="712" y="5175"/>
                    <a:pt x="818" y="5310"/>
                    <a:pt x="885" y="5473"/>
                  </a:cubicBezTo>
                  <a:cubicBezTo>
                    <a:pt x="1144" y="5272"/>
                    <a:pt x="1519" y="4964"/>
                    <a:pt x="1933" y="4560"/>
                  </a:cubicBezTo>
                  <a:cubicBezTo>
                    <a:pt x="2135" y="4368"/>
                    <a:pt x="2337" y="4156"/>
                    <a:pt x="2548" y="3935"/>
                  </a:cubicBezTo>
                  <a:cubicBezTo>
                    <a:pt x="3462" y="2944"/>
                    <a:pt x="4424" y="1608"/>
                    <a:pt x="4808" y="69"/>
                  </a:cubicBezTo>
                  <a:cubicBezTo>
                    <a:pt x="4817" y="27"/>
                    <a:pt x="4788" y="0"/>
                    <a:pt x="4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4" name="Google Shape;32484;p49"/>
            <p:cNvSpPr/>
            <p:nvPr/>
          </p:nvSpPr>
          <p:spPr>
            <a:xfrm>
              <a:off x="2948049" y="701172"/>
              <a:ext cx="47274" cy="45000"/>
            </a:xfrm>
            <a:custGeom>
              <a:avLst/>
              <a:gdLst/>
              <a:ahLst/>
              <a:cxnLst/>
              <a:rect l="l" t="t" r="r" b="b"/>
              <a:pathLst>
                <a:path w="1809" h="1722" extrusionOk="0">
                  <a:moveTo>
                    <a:pt x="529" y="1"/>
                  </a:moveTo>
                  <a:cubicBezTo>
                    <a:pt x="337" y="241"/>
                    <a:pt x="164" y="472"/>
                    <a:pt x="1" y="703"/>
                  </a:cubicBezTo>
                  <a:lnTo>
                    <a:pt x="1193" y="1722"/>
                  </a:lnTo>
                  <a:cubicBezTo>
                    <a:pt x="1395" y="1530"/>
                    <a:pt x="1597" y="1318"/>
                    <a:pt x="1808" y="1097"/>
                  </a:cubicBezTo>
                  <a:lnTo>
                    <a:pt x="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5" name="Google Shape;32485;p49"/>
            <p:cNvSpPr/>
            <p:nvPr/>
          </p:nvSpPr>
          <p:spPr>
            <a:xfrm>
              <a:off x="2846028" y="741076"/>
              <a:ext cx="119635" cy="81507"/>
            </a:xfrm>
            <a:custGeom>
              <a:avLst/>
              <a:gdLst/>
              <a:ahLst/>
              <a:cxnLst/>
              <a:rect l="l" t="t" r="r" b="b"/>
              <a:pathLst>
                <a:path w="4578" h="3119" extrusionOk="0">
                  <a:moveTo>
                    <a:pt x="3126" y="0"/>
                  </a:moveTo>
                  <a:cubicBezTo>
                    <a:pt x="2861" y="0"/>
                    <a:pt x="2597" y="84"/>
                    <a:pt x="2376" y="253"/>
                  </a:cubicBezTo>
                  <a:cubicBezTo>
                    <a:pt x="2193" y="378"/>
                    <a:pt x="2049" y="541"/>
                    <a:pt x="1953" y="743"/>
                  </a:cubicBezTo>
                  <a:cubicBezTo>
                    <a:pt x="1924" y="801"/>
                    <a:pt x="1895" y="858"/>
                    <a:pt x="1876" y="916"/>
                  </a:cubicBezTo>
                  <a:cubicBezTo>
                    <a:pt x="1837" y="1080"/>
                    <a:pt x="1779" y="1233"/>
                    <a:pt x="1703" y="1378"/>
                  </a:cubicBezTo>
                  <a:cubicBezTo>
                    <a:pt x="1578" y="1580"/>
                    <a:pt x="1404" y="1743"/>
                    <a:pt x="1212" y="1858"/>
                  </a:cubicBezTo>
                  <a:cubicBezTo>
                    <a:pt x="1010" y="1974"/>
                    <a:pt x="789" y="2060"/>
                    <a:pt x="568" y="2118"/>
                  </a:cubicBezTo>
                  <a:lnTo>
                    <a:pt x="539" y="2118"/>
                  </a:lnTo>
                  <a:cubicBezTo>
                    <a:pt x="491" y="2128"/>
                    <a:pt x="308" y="2176"/>
                    <a:pt x="145" y="2205"/>
                  </a:cubicBezTo>
                  <a:cubicBezTo>
                    <a:pt x="39" y="2234"/>
                    <a:pt x="0" y="2359"/>
                    <a:pt x="87" y="2435"/>
                  </a:cubicBezTo>
                  <a:cubicBezTo>
                    <a:pt x="646" y="2953"/>
                    <a:pt x="1266" y="3119"/>
                    <a:pt x="1831" y="3119"/>
                  </a:cubicBezTo>
                  <a:cubicBezTo>
                    <a:pt x="2840" y="3119"/>
                    <a:pt x="3674" y="2589"/>
                    <a:pt x="3674" y="2589"/>
                  </a:cubicBezTo>
                  <a:cubicBezTo>
                    <a:pt x="3780" y="2522"/>
                    <a:pt x="3876" y="2445"/>
                    <a:pt x="3962" y="2359"/>
                  </a:cubicBezTo>
                  <a:cubicBezTo>
                    <a:pt x="4472" y="1858"/>
                    <a:pt x="4578" y="1099"/>
                    <a:pt x="4203" y="570"/>
                  </a:cubicBezTo>
                  <a:cubicBezTo>
                    <a:pt x="4145" y="503"/>
                    <a:pt x="4097" y="435"/>
                    <a:pt x="4030" y="378"/>
                  </a:cubicBezTo>
                  <a:lnTo>
                    <a:pt x="3982" y="339"/>
                  </a:lnTo>
                  <a:lnTo>
                    <a:pt x="3962" y="320"/>
                  </a:lnTo>
                  <a:lnTo>
                    <a:pt x="3943" y="301"/>
                  </a:lnTo>
                  <a:lnTo>
                    <a:pt x="3895" y="262"/>
                  </a:lnTo>
                  <a:lnTo>
                    <a:pt x="3876" y="253"/>
                  </a:lnTo>
                  <a:cubicBezTo>
                    <a:pt x="3655" y="84"/>
                    <a:pt x="3390" y="0"/>
                    <a:pt x="31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6" name="Google Shape;32486;p49"/>
            <p:cNvSpPr/>
            <p:nvPr/>
          </p:nvSpPr>
          <p:spPr>
            <a:xfrm>
              <a:off x="2860845" y="740815"/>
              <a:ext cx="95018" cy="60863"/>
            </a:xfrm>
            <a:custGeom>
              <a:avLst/>
              <a:gdLst/>
              <a:ahLst/>
              <a:cxnLst/>
              <a:rect l="l" t="t" r="r" b="b"/>
              <a:pathLst>
                <a:path w="3636" h="2329" extrusionOk="0">
                  <a:moveTo>
                    <a:pt x="2554" y="1"/>
                  </a:moveTo>
                  <a:cubicBezTo>
                    <a:pt x="2289" y="1"/>
                    <a:pt x="2025" y="85"/>
                    <a:pt x="1799" y="253"/>
                  </a:cubicBezTo>
                  <a:cubicBezTo>
                    <a:pt x="1626" y="378"/>
                    <a:pt x="1472" y="551"/>
                    <a:pt x="1376" y="743"/>
                  </a:cubicBezTo>
                  <a:cubicBezTo>
                    <a:pt x="1347" y="801"/>
                    <a:pt x="1328" y="859"/>
                    <a:pt x="1309" y="926"/>
                  </a:cubicBezTo>
                  <a:cubicBezTo>
                    <a:pt x="1261" y="1080"/>
                    <a:pt x="1203" y="1234"/>
                    <a:pt x="1126" y="1388"/>
                  </a:cubicBezTo>
                  <a:cubicBezTo>
                    <a:pt x="1011" y="1580"/>
                    <a:pt x="837" y="1743"/>
                    <a:pt x="635" y="1868"/>
                  </a:cubicBezTo>
                  <a:cubicBezTo>
                    <a:pt x="434" y="1984"/>
                    <a:pt x="222" y="2070"/>
                    <a:pt x="1" y="2119"/>
                  </a:cubicBezTo>
                  <a:cubicBezTo>
                    <a:pt x="349" y="2271"/>
                    <a:pt x="702" y="2329"/>
                    <a:pt x="1035" y="2329"/>
                  </a:cubicBezTo>
                  <a:cubicBezTo>
                    <a:pt x="2044" y="2329"/>
                    <a:pt x="2876" y="1801"/>
                    <a:pt x="2876" y="1801"/>
                  </a:cubicBezTo>
                  <a:cubicBezTo>
                    <a:pt x="2982" y="1734"/>
                    <a:pt x="3078" y="1657"/>
                    <a:pt x="3165" y="1570"/>
                  </a:cubicBezTo>
                  <a:cubicBezTo>
                    <a:pt x="3443" y="1301"/>
                    <a:pt x="3607" y="945"/>
                    <a:pt x="3636" y="570"/>
                  </a:cubicBezTo>
                  <a:cubicBezTo>
                    <a:pt x="3578" y="503"/>
                    <a:pt x="3520" y="436"/>
                    <a:pt x="3463" y="378"/>
                  </a:cubicBezTo>
                  <a:lnTo>
                    <a:pt x="3415" y="340"/>
                  </a:lnTo>
                  <a:lnTo>
                    <a:pt x="3395" y="320"/>
                  </a:lnTo>
                  <a:lnTo>
                    <a:pt x="3376" y="311"/>
                  </a:lnTo>
                  <a:lnTo>
                    <a:pt x="3328" y="272"/>
                  </a:lnTo>
                  <a:lnTo>
                    <a:pt x="3309" y="253"/>
                  </a:lnTo>
                  <a:cubicBezTo>
                    <a:pt x="3083" y="85"/>
                    <a:pt x="2818" y="1"/>
                    <a:pt x="25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87" name="Google Shape;32487;p49"/>
          <p:cNvGrpSpPr/>
          <p:nvPr/>
        </p:nvGrpSpPr>
        <p:grpSpPr>
          <a:xfrm>
            <a:off x="1744509" y="3245571"/>
            <a:ext cx="477283" cy="451208"/>
            <a:chOff x="4047371" y="629213"/>
            <a:chExt cx="383175" cy="362241"/>
          </a:xfrm>
        </p:grpSpPr>
        <p:sp>
          <p:nvSpPr>
            <p:cNvPr id="32488" name="Google Shape;32488;p49"/>
            <p:cNvSpPr/>
            <p:nvPr/>
          </p:nvSpPr>
          <p:spPr>
            <a:xfrm>
              <a:off x="4047371" y="629213"/>
              <a:ext cx="383175" cy="362241"/>
            </a:xfrm>
            <a:custGeom>
              <a:avLst/>
              <a:gdLst/>
              <a:ahLst/>
              <a:cxnLst/>
              <a:rect l="l" t="t" r="r" b="b"/>
              <a:pathLst>
                <a:path w="14625" h="13826" extrusionOk="0">
                  <a:moveTo>
                    <a:pt x="10701" y="1"/>
                  </a:moveTo>
                  <a:cubicBezTo>
                    <a:pt x="10676" y="1"/>
                    <a:pt x="10652" y="1"/>
                    <a:pt x="10627" y="2"/>
                  </a:cubicBezTo>
                  <a:cubicBezTo>
                    <a:pt x="9515" y="60"/>
                    <a:pt x="8758" y="1152"/>
                    <a:pt x="9113" y="2207"/>
                  </a:cubicBezTo>
                  <a:cubicBezTo>
                    <a:pt x="9218" y="2571"/>
                    <a:pt x="9122" y="2964"/>
                    <a:pt x="8854" y="3232"/>
                  </a:cubicBezTo>
                  <a:lnTo>
                    <a:pt x="3860" y="8226"/>
                  </a:lnTo>
                  <a:cubicBezTo>
                    <a:pt x="3666" y="8420"/>
                    <a:pt x="3409" y="8523"/>
                    <a:pt x="3147" y="8523"/>
                  </a:cubicBezTo>
                  <a:cubicBezTo>
                    <a:pt x="3045" y="8523"/>
                    <a:pt x="2943" y="8508"/>
                    <a:pt x="2844" y="8475"/>
                  </a:cubicBezTo>
                  <a:cubicBezTo>
                    <a:pt x="2657" y="8417"/>
                    <a:pt x="2476" y="8389"/>
                    <a:pt x="2303" y="8389"/>
                  </a:cubicBezTo>
                  <a:cubicBezTo>
                    <a:pt x="896" y="8389"/>
                    <a:pt x="1" y="10176"/>
                    <a:pt x="1118" y="11294"/>
                  </a:cubicBezTo>
                  <a:cubicBezTo>
                    <a:pt x="1438" y="11621"/>
                    <a:pt x="1868" y="11798"/>
                    <a:pt x="2314" y="11798"/>
                  </a:cubicBezTo>
                  <a:cubicBezTo>
                    <a:pt x="2442" y="11798"/>
                    <a:pt x="2571" y="11784"/>
                    <a:pt x="2700" y="11754"/>
                  </a:cubicBezTo>
                  <a:lnTo>
                    <a:pt x="2700" y="11754"/>
                  </a:lnTo>
                  <a:cubicBezTo>
                    <a:pt x="2456" y="12822"/>
                    <a:pt x="3275" y="13826"/>
                    <a:pt x="4350" y="13826"/>
                  </a:cubicBezTo>
                  <a:cubicBezTo>
                    <a:pt x="4375" y="13826"/>
                    <a:pt x="4400" y="13825"/>
                    <a:pt x="4425" y="13824"/>
                  </a:cubicBezTo>
                  <a:cubicBezTo>
                    <a:pt x="5547" y="13776"/>
                    <a:pt x="6314" y="12683"/>
                    <a:pt x="5978" y="11619"/>
                  </a:cubicBezTo>
                  <a:cubicBezTo>
                    <a:pt x="5863" y="11255"/>
                    <a:pt x="5959" y="10862"/>
                    <a:pt x="6227" y="10594"/>
                  </a:cubicBezTo>
                  <a:lnTo>
                    <a:pt x="7311" y="9511"/>
                  </a:lnTo>
                  <a:lnTo>
                    <a:pt x="11221" y="5600"/>
                  </a:lnTo>
                  <a:cubicBezTo>
                    <a:pt x="11415" y="5407"/>
                    <a:pt x="11673" y="5303"/>
                    <a:pt x="11938" y="5303"/>
                  </a:cubicBezTo>
                  <a:cubicBezTo>
                    <a:pt x="12041" y="5303"/>
                    <a:pt x="12145" y="5318"/>
                    <a:pt x="12247" y="5351"/>
                  </a:cubicBezTo>
                  <a:cubicBezTo>
                    <a:pt x="12413" y="5402"/>
                    <a:pt x="12585" y="5428"/>
                    <a:pt x="12756" y="5428"/>
                  </a:cubicBezTo>
                  <a:cubicBezTo>
                    <a:pt x="13186" y="5428"/>
                    <a:pt x="13612" y="5266"/>
                    <a:pt x="13934" y="4958"/>
                  </a:cubicBezTo>
                  <a:cubicBezTo>
                    <a:pt x="14615" y="4296"/>
                    <a:pt x="14624" y="3204"/>
                    <a:pt x="13963" y="2523"/>
                  </a:cubicBezTo>
                  <a:cubicBezTo>
                    <a:pt x="13639" y="2199"/>
                    <a:pt x="13202" y="2023"/>
                    <a:pt x="12756" y="2023"/>
                  </a:cubicBezTo>
                  <a:cubicBezTo>
                    <a:pt x="12634" y="2023"/>
                    <a:pt x="12512" y="2036"/>
                    <a:pt x="12391" y="2063"/>
                  </a:cubicBezTo>
                  <a:cubicBezTo>
                    <a:pt x="12515" y="1497"/>
                    <a:pt x="12343" y="903"/>
                    <a:pt x="11931" y="491"/>
                  </a:cubicBezTo>
                  <a:cubicBezTo>
                    <a:pt x="11768" y="328"/>
                    <a:pt x="11576" y="203"/>
                    <a:pt x="11365" y="127"/>
                  </a:cubicBezTo>
                  <a:cubicBezTo>
                    <a:pt x="11149" y="40"/>
                    <a:pt x="10926" y="1"/>
                    <a:pt x="10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9" name="Google Shape;32489;p49"/>
            <p:cNvSpPr/>
            <p:nvPr/>
          </p:nvSpPr>
          <p:spPr>
            <a:xfrm>
              <a:off x="4120364" y="685752"/>
              <a:ext cx="309920" cy="305675"/>
            </a:xfrm>
            <a:custGeom>
              <a:avLst/>
              <a:gdLst/>
              <a:ahLst/>
              <a:cxnLst/>
              <a:rect l="l" t="t" r="r" b="b"/>
              <a:pathLst>
                <a:path w="11829" h="11667" extrusionOk="0">
                  <a:moveTo>
                    <a:pt x="10611" y="1"/>
                  </a:moveTo>
                  <a:cubicBezTo>
                    <a:pt x="10880" y="643"/>
                    <a:pt x="10726" y="1391"/>
                    <a:pt x="10218" y="1879"/>
                  </a:cubicBezTo>
                  <a:cubicBezTo>
                    <a:pt x="9896" y="2188"/>
                    <a:pt x="9475" y="2350"/>
                    <a:pt x="9044" y="2350"/>
                  </a:cubicBezTo>
                  <a:cubicBezTo>
                    <a:pt x="8873" y="2350"/>
                    <a:pt x="8700" y="2324"/>
                    <a:pt x="8531" y="2272"/>
                  </a:cubicBezTo>
                  <a:cubicBezTo>
                    <a:pt x="8432" y="2240"/>
                    <a:pt x="8330" y="2225"/>
                    <a:pt x="8228" y="2225"/>
                  </a:cubicBezTo>
                  <a:cubicBezTo>
                    <a:pt x="7966" y="2225"/>
                    <a:pt x="7708" y="2328"/>
                    <a:pt x="7515" y="2522"/>
                  </a:cubicBezTo>
                  <a:lnTo>
                    <a:pt x="4352" y="5685"/>
                  </a:lnTo>
                  <a:lnTo>
                    <a:pt x="3595" y="6432"/>
                  </a:lnTo>
                  <a:lnTo>
                    <a:pt x="2521" y="7516"/>
                  </a:lnTo>
                  <a:cubicBezTo>
                    <a:pt x="2253" y="7784"/>
                    <a:pt x="2157" y="8177"/>
                    <a:pt x="2262" y="8541"/>
                  </a:cubicBezTo>
                  <a:cubicBezTo>
                    <a:pt x="2454" y="9126"/>
                    <a:pt x="2301" y="9768"/>
                    <a:pt x="1879" y="10219"/>
                  </a:cubicBezTo>
                  <a:cubicBezTo>
                    <a:pt x="1547" y="10564"/>
                    <a:pt x="1096" y="10745"/>
                    <a:pt x="640" y="10745"/>
                  </a:cubicBezTo>
                  <a:cubicBezTo>
                    <a:pt x="424" y="10745"/>
                    <a:pt x="206" y="10704"/>
                    <a:pt x="0" y="10621"/>
                  </a:cubicBezTo>
                  <a:lnTo>
                    <a:pt x="0" y="10621"/>
                  </a:lnTo>
                  <a:cubicBezTo>
                    <a:pt x="77" y="10823"/>
                    <a:pt x="211" y="11014"/>
                    <a:pt x="374" y="11177"/>
                  </a:cubicBezTo>
                  <a:cubicBezTo>
                    <a:pt x="705" y="11503"/>
                    <a:pt x="1138" y="11666"/>
                    <a:pt x="1571" y="11666"/>
                  </a:cubicBezTo>
                  <a:cubicBezTo>
                    <a:pt x="2017" y="11666"/>
                    <a:pt x="2464" y="11494"/>
                    <a:pt x="2799" y="11148"/>
                  </a:cubicBezTo>
                  <a:cubicBezTo>
                    <a:pt x="3221" y="10698"/>
                    <a:pt x="3374" y="10046"/>
                    <a:pt x="3183" y="9461"/>
                  </a:cubicBezTo>
                  <a:cubicBezTo>
                    <a:pt x="3077" y="9097"/>
                    <a:pt x="3173" y="8704"/>
                    <a:pt x="3441" y="8436"/>
                  </a:cubicBezTo>
                  <a:lnTo>
                    <a:pt x="8435" y="3442"/>
                  </a:lnTo>
                  <a:cubicBezTo>
                    <a:pt x="8622" y="3249"/>
                    <a:pt x="8883" y="3145"/>
                    <a:pt x="9147" y="3145"/>
                  </a:cubicBezTo>
                  <a:cubicBezTo>
                    <a:pt x="9249" y="3145"/>
                    <a:pt x="9352" y="3160"/>
                    <a:pt x="9451" y="3193"/>
                  </a:cubicBezTo>
                  <a:cubicBezTo>
                    <a:pt x="9622" y="3247"/>
                    <a:pt x="9796" y="3273"/>
                    <a:pt x="9967" y="3273"/>
                  </a:cubicBezTo>
                  <a:cubicBezTo>
                    <a:pt x="10549" y="3273"/>
                    <a:pt x="11106" y="2973"/>
                    <a:pt x="11416" y="2455"/>
                  </a:cubicBezTo>
                  <a:cubicBezTo>
                    <a:pt x="11829" y="1793"/>
                    <a:pt x="11723" y="930"/>
                    <a:pt x="11177" y="375"/>
                  </a:cubicBezTo>
                  <a:cubicBezTo>
                    <a:pt x="11014" y="212"/>
                    <a:pt x="10822" y="87"/>
                    <a:pt x="10611" y="1"/>
                  </a:cubicBezTo>
                  <a:close/>
                </a:path>
              </a:pathLst>
            </a:custGeom>
            <a:solidFill>
              <a:srgbClr val="666666">
                <a:alpha val="24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90" name="Google Shape;32490;p49"/>
          <p:cNvGrpSpPr/>
          <p:nvPr/>
        </p:nvGrpSpPr>
        <p:grpSpPr>
          <a:xfrm>
            <a:off x="6751516" y="693361"/>
            <a:ext cx="1098159" cy="879469"/>
            <a:chOff x="5095975" y="3815600"/>
            <a:chExt cx="460850" cy="369075"/>
          </a:xfrm>
        </p:grpSpPr>
        <p:sp>
          <p:nvSpPr>
            <p:cNvPr id="32491" name="Google Shape;32491;p49"/>
            <p:cNvSpPr/>
            <p:nvPr/>
          </p:nvSpPr>
          <p:spPr>
            <a:xfrm>
              <a:off x="5095975" y="3815600"/>
              <a:ext cx="460850" cy="369075"/>
            </a:xfrm>
            <a:custGeom>
              <a:avLst/>
              <a:gdLst/>
              <a:ahLst/>
              <a:cxnLst/>
              <a:rect l="l" t="t" r="r" b="b"/>
              <a:pathLst>
                <a:path w="18434" h="14763" extrusionOk="0">
                  <a:moveTo>
                    <a:pt x="8938" y="3667"/>
                  </a:moveTo>
                  <a:cubicBezTo>
                    <a:pt x="10281" y="3667"/>
                    <a:pt x="11585" y="4299"/>
                    <a:pt x="12411" y="5422"/>
                  </a:cubicBezTo>
                  <a:lnTo>
                    <a:pt x="4863" y="9351"/>
                  </a:lnTo>
                  <a:cubicBezTo>
                    <a:pt x="4196" y="7371"/>
                    <a:pt x="5045" y="5147"/>
                    <a:pt x="6956" y="4154"/>
                  </a:cubicBezTo>
                  <a:cubicBezTo>
                    <a:pt x="7590" y="3824"/>
                    <a:pt x="8269" y="3667"/>
                    <a:pt x="8938" y="3667"/>
                  </a:cubicBezTo>
                  <a:close/>
                  <a:moveTo>
                    <a:pt x="8939" y="1"/>
                  </a:moveTo>
                  <a:cubicBezTo>
                    <a:pt x="7699" y="1"/>
                    <a:pt x="6440" y="291"/>
                    <a:pt x="5264" y="903"/>
                  </a:cubicBezTo>
                  <a:cubicBezTo>
                    <a:pt x="1557" y="2832"/>
                    <a:pt x="1" y="7268"/>
                    <a:pt x="1588" y="11054"/>
                  </a:cubicBezTo>
                  <a:lnTo>
                    <a:pt x="468" y="11636"/>
                  </a:lnTo>
                  <a:lnTo>
                    <a:pt x="2096" y="14762"/>
                  </a:lnTo>
                  <a:lnTo>
                    <a:pt x="18434" y="6258"/>
                  </a:lnTo>
                  <a:lnTo>
                    <a:pt x="16807" y="3132"/>
                  </a:lnTo>
                  <a:lnTo>
                    <a:pt x="15687" y="3717"/>
                  </a:lnTo>
                  <a:cubicBezTo>
                    <a:pt x="14191" y="1345"/>
                    <a:pt x="11608" y="1"/>
                    <a:pt x="8939" y="1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2" name="Google Shape;32492;p49"/>
            <p:cNvSpPr/>
            <p:nvPr/>
          </p:nvSpPr>
          <p:spPr>
            <a:xfrm>
              <a:off x="5179325" y="4106350"/>
              <a:ext cx="37500" cy="50675"/>
            </a:xfrm>
            <a:custGeom>
              <a:avLst/>
              <a:gdLst/>
              <a:ahLst/>
              <a:cxnLst/>
              <a:rect l="l" t="t" r="r" b="b"/>
              <a:pathLst>
                <a:path w="1500" h="2027" extrusionOk="0">
                  <a:moveTo>
                    <a:pt x="609" y="1"/>
                  </a:moveTo>
                  <a:lnTo>
                    <a:pt x="1" y="318"/>
                  </a:lnTo>
                  <a:lnTo>
                    <a:pt x="890" y="2027"/>
                  </a:lnTo>
                  <a:lnTo>
                    <a:pt x="1499" y="1709"/>
                  </a:lnTo>
                  <a:lnTo>
                    <a:pt x="609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3" name="Google Shape;32493;p49"/>
            <p:cNvSpPr/>
            <p:nvPr/>
          </p:nvSpPr>
          <p:spPr>
            <a:xfrm>
              <a:off x="5236700" y="4076500"/>
              <a:ext cx="37475" cy="50675"/>
            </a:xfrm>
            <a:custGeom>
              <a:avLst/>
              <a:gdLst/>
              <a:ahLst/>
              <a:cxnLst/>
              <a:rect l="l" t="t" r="r" b="b"/>
              <a:pathLst>
                <a:path w="1499" h="2027" extrusionOk="0">
                  <a:moveTo>
                    <a:pt x="609" y="1"/>
                  </a:moveTo>
                  <a:lnTo>
                    <a:pt x="0" y="318"/>
                  </a:lnTo>
                  <a:lnTo>
                    <a:pt x="890" y="2027"/>
                  </a:lnTo>
                  <a:lnTo>
                    <a:pt x="1498" y="1709"/>
                  </a:lnTo>
                  <a:lnTo>
                    <a:pt x="609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4" name="Google Shape;32494;p49"/>
            <p:cNvSpPr/>
            <p:nvPr/>
          </p:nvSpPr>
          <p:spPr>
            <a:xfrm>
              <a:off x="5294050" y="4046650"/>
              <a:ext cx="37500" cy="50675"/>
            </a:xfrm>
            <a:custGeom>
              <a:avLst/>
              <a:gdLst/>
              <a:ahLst/>
              <a:cxnLst/>
              <a:rect l="l" t="t" r="r" b="b"/>
              <a:pathLst>
                <a:path w="1500" h="2027" extrusionOk="0">
                  <a:moveTo>
                    <a:pt x="610" y="1"/>
                  </a:moveTo>
                  <a:lnTo>
                    <a:pt x="0" y="317"/>
                  </a:lnTo>
                  <a:lnTo>
                    <a:pt x="890" y="2027"/>
                  </a:lnTo>
                  <a:lnTo>
                    <a:pt x="1500" y="1709"/>
                  </a:lnTo>
                  <a:lnTo>
                    <a:pt x="610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5" name="Google Shape;32495;p49"/>
            <p:cNvSpPr/>
            <p:nvPr/>
          </p:nvSpPr>
          <p:spPr>
            <a:xfrm>
              <a:off x="5351400" y="4016775"/>
              <a:ext cx="37525" cy="50650"/>
            </a:xfrm>
            <a:custGeom>
              <a:avLst/>
              <a:gdLst/>
              <a:ahLst/>
              <a:cxnLst/>
              <a:rect l="l" t="t" r="r" b="b"/>
              <a:pathLst>
                <a:path w="1501" h="2026" extrusionOk="0">
                  <a:moveTo>
                    <a:pt x="612" y="1"/>
                  </a:moveTo>
                  <a:lnTo>
                    <a:pt x="1" y="317"/>
                  </a:lnTo>
                  <a:lnTo>
                    <a:pt x="890" y="2026"/>
                  </a:lnTo>
                  <a:lnTo>
                    <a:pt x="1500" y="170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6" name="Google Shape;32496;p49"/>
            <p:cNvSpPr/>
            <p:nvPr/>
          </p:nvSpPr>
          <p:spPr>
            <a:xfrm>
              <a:off x="5408600" y="3986825"/>
              <a:ext cx="37525" cy="50650"/>
            </a:xfrm>
            <a:custGeom>
              <a:avLst/>
              <a:gdLst/>
              <a:ahLst/>
              <a:cxnLst/>
              <a:rect l="l" t="t" r="r" b="b"/>
              <a:pathLst>
                <a:path w="1501" h="2026" extrusionOk="0">
                  <a:moveTo>
                    <a:pt x="612" y="0"/>
                  </a:moveTo>
                  <a:lnTo>
                    <a:pt x="1" y="317"/>
                  </a:lnTo>
                  <a:lnTo>
                    <a:pt x="891" y="2025"/>
                  </a:lnTo>
                  <a:lnTo>
                    <a:pt x="1500" y="1708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7" name="Google Shape;32497;p49"/>
            <p:cNvSpPr/>
            <p:nvPr/>
          </p:nvSpPr>
          <p:spPr>
            <a:xfrm>
              <a:off x="5466175" y="3957050"/>
              <a:ext cx="37525" cy="50675"/>
            </a:xfrm>
            <a:custGeom>
              <a:avLst/>
              <a:gdLst/>
              <a:ahLst/>
              <a:cxnLst/>
              <a:rect l="l" t="t" r="r" b="b"/>
              <a:pathLst>
                <a:path w="1501" h="2027" extrusionOk="0">
                  <a:moveTo>
                    <a:pt x="610" y="1"/>
                  </a:moveTo>
                  <a:lnTo>
                    <a:pt x="1" y="317"/>
                  </a:lnTo>
                  <a:lnTo>
                    <a:pt x="889" y="2027"/>
                  </a:lnTo>
                  <a:lnTo>
                    <a:pt x="1500" y="1709"/>
                  </a:lnTo>
                  <a:lnTo>
                    <a:pt x="610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98" name="Google Shape;32498;p49"/>
          <p:cNvGrpSpPr/>
          <p:nvPr/>
        </p:nvGrpSpPr>
        <p:grpSpPr>
          <a:xfrm>
            <a:off x="1577176" y="1001463"/>
            <a:ext cx="810342" cy="520705"/>
            <a:chOff x="1577176" y="1001463"/>
            <a:chExt cx="810342" cy="520705"/>
          </a:xfrm>
        </p:grpSpPr>
        <p:sp>
          <p:nvSpPr>
            <p:cNvPr id="32499" name="Google Shape;32499;p49"/>
            <p:cNvSpPr/>
            <p:nvPr/>
          </p:nvSpPr>
          <p:spPr>
            <a:xfrm rot="1201761">
              <a:off x="1901606" y="1200793"/>
              <a:ext cx="293859" cy="279505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0" name="Google Shape;32500;p49"/>
            <p:cNvSpPr/>
            <p:nvPr/>
          </p:nvSpPr>
          <p:spPr>
            <a:xfrm rot="1201787">
              <a:off x="1604222" y="1040208"/>
              <a:ext cx="203890" cy="193930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1" name="Google Shape;32501;p49"/>
            <p:cNvSpPr/>
            <p:nvPr/>
          </p:nvSpPr>
          <p:spPr>
            <a:xfrm rot="5491767">
              <a:off x="2218718" y="1007770"/>
              <a:ext cx="170720" cy="162381"/>
            </a:xfrm>
            <a:custGeom>
              <a:avLst/>
              <a:gdLst/>
              <a:ahLst/>
              <a:cxnLst/>
              <a:rect l="l" t="t" r="r" b="b"/>
              <a:pathLst>
                <a:path w="5937" h="5647" extrusionOk="0">
                  <a:moveTo>
                    <a:pt x="2968" y="0"/>
                  </a:moveTo>
                  <a:lnTo>
                    <a:pt x="2111" y="1942"/>
                  </a:lnTo>
                  <a:lnTo>
                    <a:pt x="0" y="2157"/>
                  </a:lnTo>
                  <a:lnTo>
                    <a:pt x="1581" y="3571"/>
                  </a:lnTo>
                  <a:lnTo>
                    <a:pt x="1134" y="5646"/>
                  </a:lnTo>
                  <a:lnTo>
                    <a:pt x="2968" y="4579"/>
                  </a:lnTo>
                  <a:lnTo>
                    <a:pt x="4803" y="5646"/>
                  </a:lnTo>
                  <a:lnTo>
                    <a:pt x="4354" y="3571"/>
                  </a:lnTo>
                  <a:lnTo>
                    <a:pt x="5936" y="2157"/>
                  </a:lnTo>
                  <a:lnTo>
                    <a:pt x="3824" y="1942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AA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02" name="Google Shape;32502;p49"/>
          <p:cNvGrpSpPr/>
          <p:nvPr/>
        </p:nvGrpSpPr>
        <p:grpSpPr>
          <a:xfrm rot="-1100601">
            <a:off x="5558569" y="4001867"/>
            <a:ext cx="752290" cy="391542"/>
            <a:chOff x="5150950" y="1689975"/>
            <a:chExt cx="342625" cy="178325"/>
          </a:xfrm>
        </p:grpSpPr>
        <p:sp>
          <p:nvSpPr>
            <p:cNvPr id="32503" name="Google Shape;32503;p49"/>
            <p:cNvSpPr/>
            <p:nvPr/>
          </p:nvSpPr>
          <p:spPr>
            <a:xfrm>
              <a:off x="5150950" y="1692950"/>
              <a:ext cx="255100" cy="175350"/>
            </a:xfrm>
            <a:custGeom>
              <a:avLst/>
              <a:gdLst/>
              <a:ahLst/>
              <a:cxnLst/>
              <a:rect l="l" t="t" r="r" b="b"/>
              <a:pathLst>
                <a:path w="10204" h="7014" extrusionOk="0">
                  <a:moveTo>
                    <a:pt x="9911" y="1"/>
                  </a:moveTo>
                  <a:lnTo>
                    <a:pt x="832" y="401"/>
                  </a:lnTo>
                  <a:cubicBezTo>
                    <a:pt x="362" y="421"/>
                    <a:pt x="0" y="817"/>
                    <a:pt x="21" y="1286"/>
                  </a:cubicBezTo>
                  <a:lnTo>
                    <a:pt x="238" y="6201"/>
                  </a:lnTo>
                  <a:cubicBezTo>
                    <a:pt x="258" y="6657"/>
                    <a:pt x="633" y="7013"/>
                    <a:pt x="1085" y="7013"/>
                  </a:cubicBezTo>
                  <a:cubicBezTo>
                    <a:pt x="1098" y="7013"/>
                    <a:pt x="1111" y="7013"/>
                    <a:pt x="1123" y="7012"/>
                  </a:cubicBezTo>
                  <a:lnTo>
                    <a:pt x="10203" y="6612"/>
                  </a:lnTo>
                  <a:lnTo>
                    <a:pt x="9911" y="1"/>
                  </a:lnTo>
                  <a:close/>
                </a:path>
              </a:pathLst>
            </a:custGeom>
            <a:solidFill>
              <a:srgbClr val="FB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4" name="Google Shape;32504;p49"/>
            <p:cNvSpPr/>
            <p:nvPr/>
          </p:nvSpPr>
          <p:spPr>
            <a:xfrm>
              <a:off x="5398725" y="1689975"/>
              <a:ext cx="94850" cy="168300"/>
            </a:xfrm>
            <a:custGeom>
              <a:avLst/>
              <a:gdLst/>
              <a:ahLst/>
              <a:cxnLst/>
              <a:rect l="l" t="t" r="r" b="b"/>
              <a:pathLst>
                <a:path w="3794" h="6732" extrusionOk="0">
                  <a:moveTo>
                    <a:pt x="2708" y="1"/>
                  </a:moveTo>
                  <a:cubicBezTo>
                    <a:pt x="2695" y="1"/>
                    <a:pt x="2683" y="1"/>
                    <a:pt x="2670" y="1"/>
                  </a:cubicBezTo>
                  <a:lnTo>
                    <a:pt x="0" y="120"/>
                  </a:lnTo>
                  <a:lnTo>
                    <a:pt x="292" y="6731"/>
                  </a:lnTo>
                  <a:lnTo>
                    <a:pt x="2962" y="6613"/>
                  </a:lnTo>
                  <a:cubicBezTo>
                    <a:pt x="3432" y="6592"/>
                    <a:pt x="3794" y="6197"/>
                    <a:pt x="3773" y="5728"/>
                  </a:cubicBezTo>
                  <a:lnTo>
                    <a:pt x="3556" y="813"/>
                  </a:lnTo>
                  <a:cubicBezTo>
                    <a:pt x="3536" y="358"/>
                    <a:pt x="3161" y="1"/>
                    <a:pt x="2708" y="1"/>
                  </a:cubicBezTo>
                  <a:close/>
                </a:path>
              </a:pathLst>
            </a:custGeom>
            <a:solidFill>
              <a:srgbClr val="F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握筆的姿勢不佳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charset="2"/>
              <a:buChar char="ü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書寫的力道控制不佳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charset="2"/>
              <a:buChar char="ü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寫字的速度過慢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charset="2"/>
              <a:buChar char="ü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字體大小控制不佳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charset="2"/>
              <a:buChar char="ü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字體部件分配位置不佳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charset="2"/>
              <a:buChar char="ü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抄寫會有漏字的情形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345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對書寫可能的影響</a:t>
            </a:r>
          </a:p>
        </p:txBody>
      </p:sp>
    </p:spTree>
    <p:extLst>
      <p:ext uri="{BB962C8B-B14F-4D97-AF65-F5344CB8AC3E}">
        <p14:creationId xmlns:p14="http://schemas.microsoft.com/office/powerpoint/2010/main" val="1838272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 preferRelativeResize="0">
            <a:picLocks/>
          </p:cNvPicPr>
          <p:nvPr/>
        </p:nvPicPr>
        <p:blipFill rotWithShape="1">
          <a:blip r:embed="rId2"/>
          <a:srcRect b="46974"/>
          <a:stretch/>
        </p:blipFill>
        <p:spPr>
          <a:xfrm>
            <a:off x="928240" y="760826"/>
            <a:ext cx="3814593" cy="301336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306291" y="360217"/>
            <a:ext cx="2452254" cy="42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1008"/>
      </p:ext>
    </p:extLst>
  </p:cSld>
  <p:clrMapOvr>
    <a:masterClrMapping/>
  </p:clrMapOvr>
</p:sld>
</file>

<file path=ppt/theme/theme1.xml><?xml version="1.0" encoding="utf-8"?>
<a:theme xmlns:a="http://schemas.openxmlformats.org/drawingml/2006/main" name="Art Subject for Elementary - 1st Grade: Space, Value, Texture and Form by Slidesgo">
  <a:themeElements>
    <a:clrScheme name="Simple Light">
      <a:dk1>
        <a:srgbClr val="FFFFFF"/>
      </a:dk1>
      <a:lt1>
        <a:srgbClr val="1C1C1C"/>
      </a:lt1>
      <a:dk2>
        <a:srgbClr val="FFF2CC"/>
      </a:dk2>
      <a:lt2>
        <a:srgbClr val="FFE378"/>
      </a:lt2>
      <a:accent1>
        <a:srgbClr val="FBDAE3"/>
      </a:accent1>
      <a:accent2>
        <a:srgbClr val="FF88A7"/>
      </a:accent2>
      <a:accent3>
        <a:srgbClr val="CCCCFE"/>
      </a:accent3>
      <a:accent4>
        <a:srgbClr val="9D8AFE"/>
      </a:accent4>
      <a:accent5>
        <a:srgbClr val="A8EAFF"/>
      </a:accent5>
      <a:accent6>
        <a:srgbClr val="655EFF"/>
      </a:accent6>
      <a:hlink>
        <a:srgbClr val="1C1C1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</TotalTime>
  <Words>1443</Words>
  <Application>Microsoft Office PowerPoint</Application>
  <PresentationFormat>如螢幕大小 (16:9)</PresentationFormat>
  <Paragraphs>185</Paragraphs>
  <Slides>38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9" baseType="lpstr">
      <vt:lpstr>Chelsea Market</vt:lpstr>
      <vt:lpstr>Anaheim</vt:lpstr>
      <vt:lpstr>Times New Roman</vt:lpstr>
      <vt:lpstr>Wingdings</vt:lpstr>
      <vt:lpstr>Alfa Slab One</vt:lpstr>
      <vt:lpstr>標楷體</vt:lpstr>
      <vt:lpstr>新細明體</vt:lpstr>
      <vt:lpstr>Lato</vt:lpstr>
      <vt:lpstr>Helvetica Light</vt:lpstr>
      <vt:lpstr>Arial</vt:lpstr>
      <vt:lpstr>Art Subject for Elementary - 1st Grade: Space, Value, Texture and Form by Slidesgo</vt:lpstr>
      <vt:lpstr>知覺動作學習障礙學生特質與介入策略</vt:lpstr>
      <vt:lpstr>特教中的知動型學障是指?</vt:lpstr>
      <vt:lpstr>老師都怎麼描述學生的問題?</vt:lpstr>
      <vt:lpstr>學生的自述</vt:lpstr>
      <vt:lpstr>大綱</vt:lpstr>
      <vt:lpstr>知覺動作困難學 生可能會…..</vt:lpstr>
      <vt:lpstr>從哪些課覺察學生問題?</vt:lpstr>
      <vt:lpstr>對書寫可能的影響</vt:lpstr>
      <vt:lpstr>PowerPoint 簡報</vt:lpstr>
      <vt:lpstr>對書寫可能的影響</vt:lpstr>
      <vt:lpstr>對閱讀可能的影響</vt:lpstr>
      <vt:lpstr>PowerPoint 簡報</vt:lpstr>
      <vt:lpstr>PowerPoint 簡報</vt:lpstr>
      <vt:lpstr>對數學可能的影響</vt:lpstr>
      <vt:lpstr>PowerPoint 簡報</vt:lpstr>
      <vt:lpstr>對工藝與家政課程可能的影響</vt:lpstr>
      <vt:lpstr>PowerPoint 簡報</vt:lpstr>
      <vt:lpstr>對生活的影響</vt:lpstr>
      <vt:lpstr>PowerPoint 簡報</vt:lpstr>
      <vt:lpstr>PowerPoint 簡報</vt:lpstr>
      <vt:lpstr>相關評估工具</vt:lpstr>
      <vt:lpstr>自行設計</vt:lpstr>
      <vt:lpstr>知覺動作困難學生介入策略</vt:lpstr>
      <vt:lpstr>閱讀問題介入建議</vt:lpstr>
      <vt:lpstr>閱讀問題介入建議</vt:lpstr>
      <vt:lpstr>PowerPoint 簡報</vt:lpstr>
      <vt:lpstr>書寫問題介入建議</vt:lpstr>
      <vt:lpstr>數學問題介入建議</vt:lpstr>
      <vt:lpstr>PowerPoint 簡報</vt:lpstr>
      <vt:lpstr>PowerPoint 簡報</vt:lpstr>
      <vt:lpstr>PowerPoint 簡報</vt:lpstr>
      <vt:lpstr>PowerPoint 簡報</vt:lpstr>
      <vt:lpstr>一般性協助原則</vt:lpstr>
      <vt:lpstr>建議訓練之重點</vt:lpstr>
      <vt:lpstr>介入活動(範例)</vt:lpstr>
      <vt:lpstr>增進動作協調之活動</vt:lpstr>
      <vt:lpstr>Q &amp; A</vt:lpstr>
      <vt:lpstr>感謝聆聽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知覺動作學習障礙學生問題分析與介入研習</dc:title>
  <dc:creator>羅慧珊</dc:creator>
  <cp:lastModifiedBy>廖老師</cp:lastModifiedBy>
  <cp:revision>103</cp:revision>
  <dcterms:modified xsi:type="dcterms:W3CDTF">2023-03-29T08:06:47Z</dcterms:modified>
</cp:coreProperties>
</file>