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1"/>
  </p:notesMasterIdLst>
  <p:sldIdLst>
    <p:sldId id="256" r:id="rId2"/>
    <p:sldId id="334" r:id="rId3"/>
    <p:sldId id="324" r:id="rId4"/>
    <p:sldId id="273" r:id="rId5"/>
    <p:sldId id="327" r:id="rId6"/>
    <p:sldId id="298" r:id="rId7"/>
    <p:sldId id="328" r:id="rId8"/>
    <p:sldId id="258" r:id="rId9"/>
    <p:sldId id="270" r:id="rId10"/>
    <p:sldId id="293" r:id="rId11"/>
    <p:sldId id="281" r:id="rId12"/>
    <p:sldId id="280" r:id="rId13"/>
    <p:sldId id="259" r:id="rId14"/>
    <p:sldId id="329" r:id="rId15"/>
    <p:sldId id="295" r:id="rId16"/>
    <p:sldId id="294" r:id="rId17"/>
    <p:sldId id="296" r:id="rId18"/>
    <p:sldId id="331" r:id="rId19"/>
    <p:sldId id="332" r:id="rId20"/>
  </p:sldIdLst>
  <p:sldSz cx="12192000" cy="6858000"/>
  <p:notesSz cx="6858000" cy="9144000"/>
  <p:defaultTextStyle>
    <a:defPPr>
      <a:defRPr lang="en-US"/>
    </a:defPPr>
    <a:lvl1pPr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雅琳 邱" initials="雅琳" lastIdx="1" clrIdx="0">
    <p:extLst>
      <p:ext uri="{19B8F6BF-5375-455C-9EA6-DF929625EA0E}">
        <p15:presenceInfo xmlns:p15="http://schemas.microsoft.com/office/powerpoint/2012/main" userId="624d8c83876f479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348" y="3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23T17:55:42.930" idx="1">
    <p:pos x="7296" y="3102"/>
    <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3BDA4E-7DD1-4F9B-B3BF-BEBE4094179E}" type="doc">
      <dgm:prSet loTypeId="urn:microsoft.com/office/officeart/2005/8/layout/pyramid1" loCatId="pyramid" qsTypeId="urn:microsoft.com/office/officeart/2005/8/quickstyle/simple1" qsCatId="simple" csTypeId="urn:microsoft.com/office/officeart/2005/8/colors/colorful3" csCatId="colorful" phldr="1"/>
      <dgm:spPr/>
    </dgm:pt>
    <dgm:pt modelId="{7D101C66-47A3-4EE1-B8D9-B997D18EEB33}">
      <dgm:prSet phldrT="[文字]"/>
      <dgm:spPr/>
      <dgm:t>
        <a:bodyPr/>
        <a:lstStyle/>
        <a:p>
          <a:r>
            <a:rPr lang="zh-TW" altLang="en-US" dirty="0">
              <a:effectLst>
                <a:outerShdw blurRad="38100" dist="38100" dir="2700000" algn="tl">
                  <a:srgbClr val="000000">
                    <a:alpha val="43137"/>
                  </a:srgbClr>
                </a:outerShdw>
              </a:effectLst>
            </a:rPr>
            <a:t>個案</a:t>
          </a:r>
          <a:br>
            <a:rPr lang="en-GB" altLang="zh-TW" dirty="0">
              <a:effectLst>
                <a:outerShdw blurRad="38100" dist="38100" dir="2700000" algn="tl">
                  <a:srgbClr val="000000">
                    <a:alpha val="43137"/>
                  </a:srgbClr>
                </a:outerShdw>
              </a:effectLst>
            </a:rPr>
          </a:br>
          <a:r>
            <a:rPr lang="en-US" altLang="zh-TW" dirty="0">
              <a:effectLst>
                <a:outerShdw blurRad="38100" dist="38100" dir="2700000" algn="tl">
                  <a:srgbClr val="000000">
                    <a:alpha val="43137"/>
                  </a:srgbClr>
                </a:outerShdw>
              </a:effectLst>
            </a:rPr>
            <a:t>(</a:t>
          </a:r>
          <a:r>
            <a:rPr lang="zh-TW" altLang="en-US" dirty="0">
              <a:effectLst>
                <a:outerShdw blurRad="38100" dist="38100" dir="2700000" algn="tl">
                  <a:srgbClr val="000000">
                    <a:alpha val="43137"/>
                  </a:srgbClr>
                </a:outerShdw>
              </a:effectLst>
            </a:rPr>
            <a:t>輔導</a:t>
          </a:r>
          <a:r>
            <a:rPr lang="en-US" altLang="zh-TW" dirty="0">
              <a:effectLst>
                <a:outerShdw blurRad="38100" dist="38100" dir="2700000" algn="tl">
                  <a:srgbClr val="000000">
                    <a:alpha val="43137"/>
                  </a:srgbClr>
                </a:outerShdw>
              </a:effectLst>
            </a:rPr>
            <a:t>)</a:t>
          </a:r>
          <a:endParaRPr lang="en-GB" dirty="0">
            <a:effectLst>
              <a:outerShdw blurRad="38100" dist="38100" dir="2700000" algn="tl">
                <a:srgbClr val="000000">
                  <a:alpha val="43137"/>
                </a:srgbClr>
              </a:outerShdw>
            </a:effectLst>
          </a:endParaRPr>
        </a:p>
      </dgm:t>
    </dgm:pt>
    <dgm:pt modelId="{7BCFDACC-66E0-4CD4-A0B2-9A2B780955C7}" type="parTrans" cxnId="{1E24BB53-6451-4F8F-8C65-EF74E7A6F6A8}">
      <dgm:prSet/>
      <dgm:spPr/>
      <dgm:t>
        <a:bodyPr/>
        <a:lstStyle/>
        <a:p>
          <a:endParaRPr lang="en-GB"/>
        </a:p>
      </dgm:t>
    </dgm:pt>
    <dgm:pt modelId="{806E32B9-7597-4F05-9FA7-1CAE5695104E}" type="sibTrans" cxnId="{1E24BB53-6451-4F8F-8C65-EF74E7A6F6A8}">
      <dgm:prSet/>
      <dgm:spPr/>
      <dgm:t>
        <a:bodyPr/>
        <a:lstStyle/>
        <a:p>
          <a:endParaRPr lang="en-GB"/>
        </a:p>
      </dgm:t>
    </dgm:pt>
    <dgm:pt modelId="{345B2AF0-211E-4D64-9A97-A5A2AC53F2CE}">
      <dgm:prSet phldrT="[文字]"/>
      <dgm:spPr/>
      <dgm:t>
        <a:bodyPr/>
        <a:lstStyle/>
        <a:p>
          <a:r>
            <a:rPr lang="zh-TW" altLang="en-US" dirty="0">
              <a:effectLst>
                <a:outerShdw blurRad="38100" dist="38100" dir="2700000" algn="tl">
                  <a:srgbClr val="000000">
                    <a:alpha val="43137"/>
                  </a:srgbClr>
                </a:outerShdw>
              </a:effectLst>
            </a:rPr>
            <a:t>適性教學</a:t>
          </a:r>
          <a:br>
            <a:rPr lang="en-GB" altLang="zh-TW" dirty="0">
              <a:effectLst>
                <a:outerShdw blurRad="38100" dist="38100" dir="2700000" algn="tl">
                  <a:srgbClr val="000000">
                    <a:alpha val="43137"/>
                  </a:srgbClr>
                </a:outerShdw>
              </a:effectLst>
            </a:rPr>
          </a:br>
          <a:r>
            <a:rPr lang="en-US" altLang="zh-TW" dirty="0">
              <a:effectLst>
                <a:outerShdw blurRad="38100" dist="38100" dir="2700000" algn="tl">
                  <a:srgbClr val="000000">
                    <a:alpha val="43137"/>
                  </a:srgbClr>
                </a:outerShdw>
              </a:effectLst>
            </a:rPr>
            <a:t>(</a:t>
          </a:r>
          <a:r>
            <a:rPr lang="zh-TW" altLang="en-US" dirty="0">
              <a:effectLst>
                <a:outerShdw blurRad="38100" dist="38100" dir="2700000" algn="tl">
                  <a:srgbClr val="000000">
                    <a:alpha val="43137"/>
                  </a:srgbClr>
                </a:outerShdw>
              </a:effectLst>
            </a:rPr>
            <a:t>課程調整</a:t>
          </a:r>
          <a:r>
            <a:rPr lang="en-US" altLang="zh-TW" dirty="0">
              <a:effectLst>
                <a:outerShdw blurRad="38100" dist="38100" dir="2700000" algn="tl">
                  <a:srgbClr val="000000">
                    <a:alpha val="43137"/>
                  </a:srgbClr>
                </a:outerShdw>
              </a:effectLst>
            </a:rPr>
            <a:t>)</a:t>
          </a:r>
          <a:endParaRPr lang="en-GB" dirty="0">
            <a:effectLst>
              <a:outerShdw blurRad="38100" dist="38100" dir="2700000" algn="tl">
                <a:srgbClr val="000000">
                  <a:alpha val="43137"/>
                </a:srgbClr>
              </a:outerShdw>
            </a:effectLst>
          </a:endParaRPr>
        </a:p>
      </dgm:t>
    </dgm:pt>
    <dgm:pt modelId="{646B5ED9-0574-429B-8055-56492F127679}" type="parTrans" cxnId="{09F5CAD3-8371-45DF-A095-5EC3ADA30D8C}">
      <dgm:prSet/>
      <dgm:spPr/>
      <dgm:t>
        <a:bodyPr/>
        <a:lstStyle/>
        <a:p>
          <a:endParaRPr lang="en-GB"/>
        </a:p>
      </dgm:t>
    </dgm:pt>
    <dgm:pt modelId="{8E214F25-B630-4E45-93AE-B0E1E295B712}" type="sibTrans" cxnId="{09F5CAD3-8371-45DF-A095-5EC3ADA30D8C}">
      <dgm:prSet/>
      <dgm:spPr/>
      <dgm:t>
        <a:bodyPr/>
        <a:lstStyle/>
        <a:p>
          <a:endParaRPr lang="en-GB"/>
        </a:p>
      </dgm:t>
    </dgm:pt>
    <dgm:pt modelId="{CA5283FB-7AF3-46E9-B5BF-4AB42C06157C}">
      <dgm:prSet phldrT="[文字]"/>
      <dgm:spPr/>
      <dgm:t>
        <a:bodyPr/>
        <a:lstStyle/>
        <a:p>
          <a:r>
            <a:rPr lang="zh-TW" altLang="en-US">
              <a:effectLst>
                <a:outerShdw blurRad="38100" dist="38100" dir="2700000" algn="tl">
                  <a:srgbClr val="000000">
                    <a:alpha val="43137"/>
                  </a:srgbClr>
                </a:outerShdw>
              </a:effectLst>
            </a:rPr>
            <a:t>正向情境氛圍</a:t>
          </a:r>
          <a:br>
            <a:rPr lang="en-GB" altLang="zh-TW">
              <a:effectLst>
                <a:outerShdw blurRad="38100" dist="38100" dir="2700000" algn="tl">
                  <a:srgbClr val="000000">
                    <a:alpha val="43137"/>
                  </a:srgbClr>
                </a:outerShdw>
              </a:effectLst>
            </a:rPr>
          </a:br>
          <a:r>
            <a:rPr lang="en-US" altLang="zh-TW">
              <a:effectLst>
                <a:outerShdw blurRad="38100" dist="38100" dir="2700000" algn="tl">
                  <a:srgbClr val="000000">
                    <a:alpha val="43137"/>
                  </a:srgbClr>
                </a:outerShdw>
              </a:effectLst>
            </a:rPr>
            <a:t>(</a:t>
          </a:r>
          <a:r>
            <a:rPr lang="zh-TW" altLang="en-US">
              <a:effectLst>
                <a:outerShdw blurRad="38100" dist="38100" dir="2700000" algn="tl">
                  <a:srgbClr val="000000">
                    <a:alpha val="43137"/>
                  </a:srgbClr>
                </a:outerShdw>
              </a:effectLst>
            </a:rPr>
            <a:t>親師生團隊合作</a:t>
          </a:r>
          <a:r>
            <a:rPr lang="en-US" altLang="zh-TW">
              <a:effectLst>
                <a:outerShdw blurRad="38100" dist="38100" dir="2700000" algn="tl">
                  <a:srgbClr val="000000">
                    <a:alpha val="43137"/>
                  </a:srgbClr>
                </a:outerShdw>
              </a:effectLst>
            </a:rPr>
            <a:t>)</a:t>
          </a:r>
          <a:endParaRPr lang="en-GB" dirty="0">
            <a:effectLst>
              <a:outerShdw blurRad="38100" dist="38100" dir="2700000" algn="tl">
                <a:srgbClr val="000000">
                  <a:alpha val="43137"/>
                </a:srgbClr>
              </a:outerShdw>
            </a:effectLst>
          </a:endParaRPr>
        </a:p>
      </dgm:t>
    </dgm:pt>
    <dgm:pt modelId="{6008E770-A882-4384-B316-C972E2FC1F0F}" type="parTrans" cxnId="{E82D9877-3CC3-49A5-BE11-1F6DC94FE6E2}">
      <dgm:prSet/>
      <dgm:spPr/>
      <dgm:t>
        <a:bodyPr/>
        <a:lstStyle/>
        <a:p>
          <a:endParaRPr lang="en-GB"/>
        </a:p>
      </dgm:t>
    </dgm:pt>
    <dgm:pt modelId="{7C69D8CA-09AE-46CB-94A3-A3A3081926BC}" type="sibTrans" cxnId="{E82D9877-3CC3-49A5-BE11-1F6DC94FE6E2}">
      <dgm:prSet/>
      <dgm:spPr/>
      <dgm:t>
        <a:bodyPr/>
        <a:lstStyle/>
        <a:p>
          <a:endParaRPr lang="en-GB"/>
        </a:p>
      </dgm:t>
    </dgm:pt>
    <dgm:pt modelId="{5930A2DB-089A-416A-B492-0FDEB2C6FB62}" type="pres">
      <dgm:prSet presAssocID="{2E3BDA4E-7DD1-4F9B-B3BF-BEBE4094179E}" presName="Name0" presStyleCnt="0">
        <dgm:presLayoutVars>
          <dgm:dir/>
          <dgm:animLvl val="lvl"/>
          <dgm:resizeHandles val="exact"/>
        </dgm:presLayoutVars>
      </dgm:prSet>
      <dgm:spPr/>
    </dgm:pt>
    <dgm:pt modelId="{67E15CC9-647D-44F0-97AB-13F86175CBCE}" type="pres">
      <dgm:prSet presAssocID="{7D101C66-47A3-4EE1-B8D9-B997D18EEB33}" presName="Name8" presStyleCnt="0"/>
      <dgm:spPr/>
    </dgm:pt>
    <dgm:pt modelId="{4DB7D02B-F3A4-4F40-B0EF-B3FF2871FAC9}" type="pres">
      <dgm:prSet presAssocID="{7D101C66-47A3-4EE1-B8D9-B997D18EEB33}" presName="level" presStyleLbl="node1" presStyleIdx="0" presStyleCnt="3">
        <dgm:presLayoutVars>
          <dgm:chMax val="1"/>
          <dgm:bulletEnabled val="1"/>
        </dgm:presLayoutVars>
      </dgm:prSet>
      <dgm:spPr/>
    </dgm:pt>
    <dgm:pt modelId="{243FEF8B-6A97-45BF-8989-BBEFC2417371}" type="pres">
      <dgm:prSet presAssocID="{7D101C66-47A3-4EE1-B8D9-B997D18EEB33}" presName="levelTx" presStyleLbl="revTx" presStyleIdx="0" presStyleCnt="0">
        <dgm:presLayoutVars>
          <dgm:chMax val="1"/>
          <dgm:bulletEnabled val="1"/>
        </dgm:presLayoutVars>
      </dgm:prSet>
      <dgm:spPr/>
    </dgm:pt>
    <dgm:pt modelId="{F7257FB9-1242-4982-A376-74D788503BFD}" type="pres">
      <dgm:prSet presAssocID="{345B2AF0-211E-4D64-9A97-A5A2AC53F2CE}" presName="Name8" presStyleCnt="0"/>
      <dgm:spPr/>
    </dgm:pt>
    <dgm:pt modelId="{5BA1D123-0005-4A61-B24C-C20938AC7E35}" type="pres">
      <dgm:prSet presAssocID="{345B2AF0-211E-4D64-9A97-A5A2AC53F2CE}" presName="level" presStyleLbl="node1" presStyleIdx="1" presStyleCnt="3">
        <dgm:presLayoutVars>
          <dgm:chMax val="1"/>
          <dgm:bulletEnabled val="1"/>
        </dgm:presLayoutVars>
      </dgm:prSet>
      <dgm:spPr/>
    </dgm:pt>
    <dgm:pt modelId="{4CFD6285-975A-4D4B-A2E6-B5793E5BDE4F}" type="pres">
      <dgm:prSet presAssocID="{345B2AF0-211E-4D64-9A97-A5A2AC53F2CE}" presName="levelTx" presStyleLbl="revTx" presStyleIdx="0" presStyleCnt="0">
        <dgm:presLayoutVars>
          <dgm:chMax val="1"/>
          <dgm:bulletEnabled val="1"/>
        </dgm:presLayoutVars>
      </dgm:prSet>
      <dgm:spPr/>
    </dgm:pt>
    <dgm:pt modelId="{132AF9C8-6E10-4B3B-B91F-6704E1FCC05E}" type="pres">
      <dgm:prSet presAssocID="{CA5283FB-7AF3-46E9-B5BF-4AB42C06157C}" presName="Name8" presStyleCnt="0"/>
      <dgm:spPr/>
    </dgm:pt>
    <dgm:pt modelId="{B4D7F9B9-64F6-450B-B411-AC56BD7B2AE6}" type="pres">
      <dgm:prSet presAssocID="{CA5283FB-7AF3-46E9-B5BF-4AB42C06157C}" presName="level" presStyleLbl="node1" presStyleIdx="2" presStyleCnt="3">
        <dgm:presLayoutVars>
          <dgm:chMax val="1"/>
          <dgm:bulletEnabled val="1"/>
        </dgm:presLayoutVars>
      </dgm:prSet>
      <dgm:spPr/>
    </dgm:pt>
    <dgm:pt modelId="{25340B86-6EB7-48AB-B72A-8A6345F129EC}" type="pres">
      <dgm:prSet presAssocID="{CA5283FB-7AF3-46E9-B5BF-4AB42C06157C}" presName="levelTx" presStyleLbl="revTx" presStyleIdx="0" presStyleCnt="0">
        <dgm:presLayoutVars>
          <dgm:chMax val="1"/>
          <dgm:bulletEnabled val="1"/>
        </dgm:presLayoutVars>
      </dgm:prSet>
      <dgm:spPr/>
    </dgm:pt>
  </dgm:ptLst>
  <dgm:cxnLst>
    <dgm:cxn modelId="{10537207-2DA3-4092-A5B8-CB107941E388}" type="presOf" srcId="{345B2AF0-211E-4D64-9A97-A5A2AC53F2CE}" destId="{5BA1D123-0005-4A61-B24C-C20938AC7E35}" srcOrd="0" destOrd="0" presId="urn:microsoft.com/office/officeart/2005/8/layout/pyramid1"/>
    <dgm:cxn modelId="{888AA011-F749-4DF8-99C9-D1D1F455F83F}" type="presOf" srcId="{CA5283FB-7AF3-46E9-B5BF-4AB42C06157C}" destId="{25340B86-6EB7-48AB-B72A-8A6345F129EC}" srcOrd="1" destOrd="0" presId="urn:microsoft.com/office/officeart/2005/8/layout/pyramid1"/>
    <dgm:cxn modelId="{A3A3886A-2592-4F6F-BBCB-62FDD07BE3FC}" type="presOf" srcId="{7D101C66-47A3-4EE1-B8D9-B997D18EEB33}" destId="{4DB7D02B-F3A4-4F40-B0EF-B3FF2871FAC9}" srcOrd="0" destOrd="0" presId="urn:microsoft.com/office/officeart/2005/8/layout/pyramid1"/>
    <dgm:cxn modelId="{1E24BB53-6451-4F8F-8C65-EF74E7A6F6A8}" srcId="{2E3BDA4E-7DD1-4F9B-B3BF-BEBE4094179E}" destId="{7D101C66-47A3-4EE1-B8D9-B997D18EEB33}" srcOrd="0" destOrd="0" parTransId="{7BCFDACC-66E0-4CD4-A0B2-9A2B780955C7}" sibTransId="{806E32B9-7597-4F05-9FA7-1CAE5695104E}"/>
    <dgm:cxn modelId="{E82D9877-3CC3-49A5-BE11-1F6DC94FE6E2}" srcId="{2E3BDA4E-7DD1-4F9B-B3BF-BEBE4094179E}" destId="{CA5283FB-7AF3-46E9-B5BF-4AB42C06157C}" srcOrd="2" destOrd="0" parTransId="{6008E770-A882-4384-B316-C972E2FC1F0F}" sibTransId="{7C69D8CA-09AE-46CB-94A3-A3A3081926BC}"/>
    <dgm:cxn modelId="{2BBF318C-CE24-417A-8717-26A2F2EADB8D}" type="presOf" srcId="{7D101C66-47A3-4EE1-B8D9-B997D18EEB33}" destId="{243FEF8B-6A97-45BF-8989-BBEFC2417371}" srcOrd="1" destOrd="0" presId="urn:microsoft.com/office/officeart/2005/8/layout/pyramid1"/>
    <dgm:cxn modelId="{5ED616B8-00E9-4CC5-A080-EB77A5EBE7B8}" type="presOf" srcId="{345B2AF0-211E-4D64-9A97-A5A2AC53F2CE}" destId="{4CFD6285-975A-4D4B-A2E6-B5793E5BDE4F}" srcOrd="1" destOrd="0" presId="urn:microsoft.com/office/officeart/2005/8/layout/pyramid1"/>
    <dgm:cxn modelId="{B30D81CC-4EEB-431B-A6B2-A41A5403F322}" type="presOf" srcId="{CA5283FB-7AF3-46E9-B5BF-4AB42C06157C}" destId="{B4D7F9B9-64F6-450B-B411-AC56BD7B2AE6}" srcOrd="0" destOrd="0" presId="urn:microsoft.com/office/officeart/2005/8/layout/pyramid1"/>
    <dgm:cxn modelId="{09F5CAD3-8371-45DF-A095-5EC3ADA30D8C}" srcId="{2E3BDA4E-7DD1-4F9B-B3BF-BEBE4094179E}" destId="{345B2AF0-211E-4D64-9A97-A5A2AC53F2CE}" srcOrd="1" destOrd="0" parTransId="{646B5ED9-0574-429B-8055-56492F127679}" sibTransId="{8E214F25-B630-4E45-93AE-B0E1E295B712}"/>
    <dgm:cxn modelId="{3C02D3DF-4D8C-41D9-BEB5-9F4053F60B33}" type="presOf" srcId="{2E3BDA4E-7DD1-4F9B-B3BF-BEBE4094179E}" destId="{5930A2DB-089A-416A-B492-0FDEB2C6FB62}" srcOrd="0" destOrd="0" presId="urn:microsoft.com/office/officeart/2005/8/layout/pyramid1"/>
    <dgm:cxn modelId="{1DE10295-05B5-43F2-87B8-D00942156772}" type="presParOf" srcId="{5930A2DB-089A-416A-B492-0FDEB2C6FB62}" destId="{67E15CC9-647D-44F0-97AB-13F86175CBCE}" srcOrd="0" destOrd="0" presId="urn:microsoft.com/office/officeart/2005/8/layout/pyramid1"/>
    <dgm:cxn modelId="{894B7B94-5F9C-4C2B-B5A3-3A2BBD13A683}" type="presParOf" srcId="{67E15CC9-647D-44F0-97AB-13F86175CBCE}" destId="{4DB7D02B-F3A4-4F40-B0EF-B3FF2871FAC9}" srcOrd="0" destOrd="0" presId="urn:microsoft.com/office/officeart/2005/8/layout/pyramid1"/>
    <dgm:cxn modelId="{8A45A520-5619-4245-AF04-7722B605DB50}" type="presParOf" srcId="{67E15CC9-647D-44F0-97AB-13F86175CBCE}" destId="{243FEF8B-6A97-45BF-8989-BBEFC2417371}" srcOrd="1" destOrd="0" presId="urn:microsoft.com/office/officeart/2005/8/layout/pyramid1"/>
    <dgm:cxn modelId="{1EF68166-4BD9-42CD-B45A-BB63A1258D47}" type="presParOf" srcId="{5930A2DB-089A-416A-B492-0FDEB2C6FB62}" destId="{F7257FB9-1242-4982-A376-74D788503BFD}" srcOrd="1" destOrd="0" presId="urn:microsoft.com/office/officeart/2005/8/layout/pyramid1"/>
    <dgm:cxn modelId="{071806AD-8AB1-4CDC-AC51-771AF778F426}" type="presParOf" srcId="{F7257FB9-1242-4982-A376-74D788503BFD}" destId="{5BA1D123-0005-4A61-B24C-C20938AC7E35}" srcOrd="0" destOrd="0" presId="urn:microsoft.com/office/officeart/2005/8/layout/pyramid1"/>
    <dgm:cxn modelId="{F9782E66-9FB2-47D0-B8AE-B13E273743E3}" type="presParOf" srcId="{F7257FB9-1242-4982-A376-74D788503BFD}" destId="{4CFD6285-975A-4D4B-A2E6-B5793E5BDE4F}" srcOrd="1" destOrd="0" presId="urn:microsoft.com/office/officeart/2005/8/layout/pyramid1"/>
    <dgm:cxn modelId="{AED76C6F-A9DE-492D-BFCD-405568887B86}" type="presParOf" srcId="{5930A2DB-089A-416A-B492-0FDEB2C6FB62}" destId="{132AF9C8-6E10-4B3B-B91F-6704E1FCC05E}" srcOrd="2" destOrd="0" presId="urn:microsoft.com/office/officeart/2005/8/layout/pyramid1"/>
    <dgm:cxn modelId="{0BB4F420-79C8-41C9-B8A7-C08CCCF40683}" type="presParOf" srcId="{132AF9C8-6E10-4B3B-B91F-6704E1FCC05E}" destId="{B4D7F9B9-64F6-450B-B411-AC56BD7B2AE6}" srcOrd="0" destOrd="0" presId="urn:microsoft.com/office/officeart/2005/8/layout/pyramid1"/>
    <dgm:cxn modelId="{A70C4130-B28C-41C4-AF3B-894835660AB2}" type="presParOf" srcId="{132AF9C8-6E10-4B3B-B91F-6704E1FCC05E}" destId="{25340B86-6EB7-48AB-B72A-8A6345F129EC}"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3BDA4E-7DD1-4F9B-B3BF-BEBE4094179E}" type="doc">
      <dgm:prSet loTypeId="urn:microsoft.com/office/officeart/2005/8/layout/pyramid1" loCatId="pyramid" qsTypeId="urn:microsoft.com/office/officeart/2005/8/quickstyle/simple1" qsCatId="simple" csTypeId="urn:microsoft.com/office/officeart/2005/8/colors/colorful3" csCatId="colorful" phldr="1"/>
      <dgm:spPr/>
    </dgm:pt>
    <dgm:pt modelId="{7D101C66-47A3-4EE1-B8D9-B997D18EEB33}">
      <dgm:prSet phldrT="[文字]"/>
      <dgm:spPr/>
      <dgm:t>
        <a:bodyPr/>
        <a:lstStyle/>
        <a:p>
          <a:r>
            <a:rPr lang="zh-TW" altLang="en-US" dirty="0">
              <a:effectLst>
                <a:outerShdw blurRad="38100" dist="38100" dir="2700000" algn="tl">
                  <a:srgbClr val="000000">
                    <a:alpha val="43137"/>
                  </a:srgbClr>
                </a:outerShdw>
              </a:effectLst>
            </a:rPr>
            <a:t>個案</a:t>
          </a:r>
          <a:br>
            <a:rPr lang="en-GB" altLang="zh-TW" dirty="0">
              <a:effectLst>
                <a:outerShdw blurRad="38100" dist="38100" dir="2700000" algn="tl">
                  <a:srgbClr val="000000">
                    <a:alpha val="43137"/>
                  </a:srgbClr>
                </a:outerShdw>
              </a:effectLst>
            </a:rPr>
          </a:br>
          <a:r>
            <a:rPr lang="en-US" altLang="zh-TW" dirty="0">
              <a:effectLst>
                <a:outerShdw blurRad="38100" dist="38100" dir="2700000" algn="tl">
                  <a:srgbClr val="000000">
                    <a:alpha val="43137"/>
                  </a:srgbClr>
                </a:outerShdw>
              </a:effectLst>
            </a:rPr>
            <a:t>(</a:t>
          </a:r>
          <a:r>
            <a:rPr lang="zh-TW" altLang="en-US" dirty="0">
              <a:effectLst>
                <a:outerShdw blurRad="38100" dist="38100" dir="2700000" algn="tl">
                  <a:srgbClr val="000000">
                    <a:alpha val="43137"/>
                  </a:srgbClr>
                </a:outerShdw>
              </a:effectLst>
            </a:rPr>
            <a:t>輔導</a:t>
          </a:r>
          <a:r>
            <a:rPr lang="en-US" altLang="zh-TW" dirty="0">
              <a:effectLst>
                <a:outerShdw blurRad="38100" dist="38100" dir="2700000" algn="tl">
                  <a:srgbClr val="000000">
                    <a:alpha val="43137"/>
                  </a:srgbClr>
                </a:outerShdw>
              </a:effectLst>
            </a:rPr>
            <a:t>)</a:t>
          </a:r>
          <a:endParaRPr lang="en-GB" dirty="0">
            <a:effectLst>
              <a:outerShdw blurRad="38100" dist="38100" dir="2700000" algn="tl">
                <a:srgbClr val="000000">
                  <a:alpha val="43137"/>
                </a:srgbClr>
              </a:outerShdw>
            </a:effectLst>
          </a:endParaRPr>
        </a:p>
      </dgm:t>
    </dgm:pt>
    <dgm:pt modelId="{7BCFDACC-66E0-4CD4-A0B2-9A2B780955C7}" type="parTrans" cxnId="{1E24BB53-6451-4F8F-8C65-EF74E7A6F6A8}">
      <dgm:prSet/>
      <dgm:spPr/>
      <dgm:t>
        <a:bodyPr/>
        <a:lstStyle/>
        <a:p>
          <a:endParaRPr lang="en-GB"/>
        </a:p>
      </dgm:t>
    </dgm:pt>
    <dgm:pt modelId="{806E32B9-7597-4F05-9FA7-1CAE5695104E}" type="sibTrans" cxnId="{1E24BB53-6451-4F8F-8C65-EF74E7A6F6A8}">
      <dgm:prSet/>
      <dgm:spPr/>
      <dgm:t>
        <a:bodyPr/>
        <a:lstStyle/>
        <a:p>
          <a:endParaRPr lang="en-GB"/>
        </a:p>
      </dgm:t>
    </dgm:pt>
    <dgm:pt modelId="{345B2AF0-211E-4D64-9A97-A5A2AC53F2CE}">
      <dgm:prSet phldrT="[文字]"/>
      <dgm:spPr/>
      <dgm:t>
        <a:bodyPr/>
        <a:lstStyle/>
        <a:p>
          <a:r>
            <a:rPr lang="zh-TW" altLang="en-US" dirty="0">
              <a:effectLst>
                <a:outerShdw blurRad="38100" dist="38100" dir="2700000" algn="tl">
                  <a:srgbClr val="000000">
                    <a:alpha val="43137"/>
                  </a:srgbClr>
                </a:outerShdw>
              </a:effectLst>
            </a:rPr>
            <a:t>適性教學</a:t>
          </a:r>
          <a:br>
            <a:rPr lang="en-GB" altLang="zh-TW" dirty="0">
              <a:effectLst>
                <a:outerShdw blurRad="38100" dist="38100" dir="2700000" algn="tl">
                  <a:srgbClr val="000000">
                    <a:alpha val="43137"/>
                  </a:srgbClr>
                </a:outerShdw>
              </a:effectLst>
            </a:rPr>
          </a:br>
          <a:r>
            <a:rPr lang="en-US" altLang="zh-TW" dirty="0">
              <a:effectLst>
                <a:outerShdw blurRad="38100" dist="38100" dir="2700000" algn="tl">
                  <a:srgbClr val="000000">
                    <a:alpha val="43137"/>
                  </a:srgbClr>
                </a:outerShdw>
              </a:effectLst>
            </a:rPr>
            <a:t>(</a:t>
          </a:r>
          <a:r>
            <a:rPr lang="zh-TW" altLang="en-US" dirty="0">
              <a:effectLst>
                <a:outerShdw blurRad="38100" dist="38100" dir="2700000" algn="tl">
                  <a:srgbClr val="000000">
                    <a:alpha val="43137"/>
                  </a:srgbClr>
                </a:outerShdw>
              </a:effectLst>
            </a:rPr>
            <a:t>課程調整</a:t>
          </a:r>
          <a:r>
            <a:rPr lang="en-US" altLang="zh-TW" dirty="0">
              <a:effectLst>
                <a:outerShdw blurRad="38100" dist="38100" dir="2700000" algn="tl">
                  <a:srgbClr val="000000">
                    <a:alpha val="43137"/>
                  </a:srgbClr>
                </a:outerShdw>
              </a:effectLst>
            </a:rPr>
            <a:t>)</a:t>
          </a:r>
          <a:endParaRPr lang="en-GB" dirty="0">
            <a:effectLst>
              <a:outerShdw blurRad="38100" dist="38100" dir="2700000" algn="tl">
                <a:srgbClr val="000000">
                  <a:alpha val="43137"/>
                </a:srgbClr>
              </a:outerShdw>
            </a:effectLst>
          </a:endParaRPr>
        </a:p>
      </dgm:t>
    </dgm:pt>
    <dgm:pt modelId="{646B5ED9-0574-429B-8055-56492F127679}" type="parTrans" cxnId="{09F5CAD3-8371-45DF-A095-5EC3ADA30D8C}">
      <dgm:prSet/>
      <dgm:spPr/>
      <dgm:t>
        <a:bodyPr/>
        <a:lstStyle/>
        <a:p>
          <a:endParaRPr lang="en-GB"/>
        </a:p>
      </dgm:t>
    </dgm:pt>
    <dgm:pt modelId="{8E214F25-B630-4E45-93AE-B0E1E295B712}" type="sibTrans" cxnId="{09F5CAD3-8371-45DF-A095-5EC3ADA30D8C}">
      <dgm:prSet/>
      <dgm:spPr/>
      <dgm:t>
        <a:bodyPr/>
        <a:lstStyle/>
        <a:p>
          <a:endParaRPr lang="en-GB"/>
        </a:p>
      </dgm:t>
    </dgm:pt>
    <dgm:pt modelId="{CA5283FB-7AF3-46E9-B5BF-4AB42C06157C}">
      <dgm:prSet phldrT="[文字]"/>
      <dgm:spPr/>
      <dgm:t>
        <a:bodyPr/>
        <a:lstStyle/>
        <a:p>
          <a:r>
            <a:rPr lang="zh-TW" altLang="en-US" dirty="0">
              <a:effectLst>
                <a:outerShdw blurRad="38100" dist="38100" dir="2700000" algn="tl">
                  <a:srgbClr val="000000">
                    <a:alpha val="43137"/>
                  </a:srgbClr>
                </a:outerShdw>
              </a:effectLst>
            </a:rPr>
            <a:t>正向情境氛圍</a:t>
          </a:r>
          <a:br>
            <a:rPr lang="en-GB" altLang="zh-TW" dirty="0">
              <a:effectLst>
                <a:outerShdw blurRad="38100" dist="38100" dir="2700000" algn="tl">
                  <a:srgbClr val="000000">
                    <a:alpha val="43137"/>
                  </a:srgbClr>
                </a:outerShdw>
              </a:effectLst>
            </a:rPr>
          </a:br>
          <a:r>
            <a:rPr lang="en-US" altLang="zh-TW" dirty="0">
              <a:effectLst>
                <a:outerShdw blurRad="38100" dist="38100" dir="2700000" algn="tl">
                  <a:srgbClr val="000000">
                    <a:alpha val="43137"/>
                  </a:srgbClr>
                </a:outerShdw>
              </a:effectLst>
            </a:rPr>
            <a:t>(</a:t>
          </a:r>
          <a:r>
            <a:rPr lang="zh-TW" altLang="en-US" dirty="0">
              <a:effectLst>
                <a:outerShdw blurRad="38100" dist="38100" dir="2700000" algn="tl">
                  <a:srgbClr val="000000">
                    <a:alpha val="43137"/>
                  </a:srgbClr>
                </a:outerShdw>
              </a:effectLst>
            </a:rPr>
            <a:t>親師生團隊合作</a:t>
          </a:r>
          <a:r>
            <a:rPr lang="en-US" altLang="zh-TW" dirty="0">
              <a:effectLst>
                <a:outerShdw blurRad="38100" dist="38100" dir="2700000" algn="tl">
                  <a:srgbClr val="000000">
                    <a:alpha val="43137"/>
                  </a:srgbClr>
                </a:outerShdw>
              </a:effectLst>
            </a:rPr>
            <a:t>)</a:t>
          </a:r>
          <a:endParaRPr lang="en-GB" dirty="0">
            <a:effectLst>
              <a:outerShdw blurRad="38100" dist="38100" dir="2700000" algn="tl">
                <a:srgbClr val="000000">
                  <a:alpha val="43137"/>
                </a:srgbClr>
              </a:outerShdw>
            </a:effectLst>
          </a:endParaRPr>
        </a:p>
      </dgm:t>
    </dgm:pt>
    <dgm:pt modelId="{6008E770-A882-4384-B316-C972E2FC1F0F}" type="parTrans" cxnId="{E82D9877-3CC3-49A5-BE11-1F6DC94FE6E2}">
      <dgm:prSet/>
      <dgm:spPr/>
      <dgm:t>
        <a:bodyPr/>
        <a:lstStyle/>
        <a:p>
          <a:endParaRPr lang="en-GB"/>
        </a:p>
      </dgm:t>
    </dgm:pt>
    <dgm:pt modelId="{7C69D8CA-09AE-46CB-94A3-A3A3081926BC}" type="sibTrans" cxnId="{E82D9877-3CC3-49A5-BE11-1F6DC94FE6E2}">
      <dgm:prSet/>
      <dgm:spPr/>
      <dgm:t>
        <a:bodyPr/>
        <a:lstStyle/>
        <a:p>
          <a:endParaRPr lang="en-GB"/>
        </a:p>
      </dgm:t>
    </dgm:pt>
    <dgm:pt modelId="{5930A2DB-089A-416A-B492-0FDEB2C6FB62}" type="pres">
      <dgm:prSet presAssocID="{2E3BDA4E-7DD1-4F9B-B3BF-BEBE4094179E}" presName="Name0" presStyleCnt="0">
        <dgm:presLayoutVars>
          <dgm:dir/>
          <dgm:animLvl val="lvl"/>
          <dgm:resizeHandles val="exact"/>
        </dgm:presLayoutVars>
      </dgm:prSet>
      <dgm:spPr/>
    </dgm:pt>
    <dgm:pt modelId="{67E15CC9-647D-44F0-97AB-13F86175CBCE}" type="pres">
      <dgm:prSet presAssocID="{7D101C66-47A3-4EE1-B8D9-B997D18EEB33}" presName="Name8" presStyleCnt="0"/>
      <dgm:spPr/>
    </dgm:pt>
    <dgm:pt modelId="{4DB7D02B-F3A4-4F40-B0EF-B3FF2871FAC9}" type="pres">
      <dgm:prSet presAssocID="{7D101C66-47A3-4EE1-B8D9-B997D18EEB33}" presName="level" presStyleLbl="node1" presStyleIdx="0" presStyleCnt="3">
        <dgm:presLayoutVars>
          <dgm:chMax val="1"/>
          <dgm:bulletEnabled val="1"/>
        </dgm:presLayoutVars>
      </dgm:prSet>
      <dgm:spPr/>
    </dgm:pt>
    <dgm:pt modelId="{243FEF8B-6A97-45BF-8989-BBEFC2417371}" type="pres">
      <dgm:prSet presAssocID="{7D101C66-47A3-4EE1-B8D9-B997D18EEB33}" presName="levelTx" presStyleLbl="revTx" presStyleIdx="0" presStyleCnt="0">
        <dgm:presLayoutVars>
          <dgm:chMax val="1"/>
          <dgm:bulletEnabled val="1"/>
        </dgm:presLayoutVars>
      </dgm:prSet>
      <dgm:spPr/>
    </dgm:pt>
    <dgm:pt modelId="{F7257FB9-1242-4982-A376-74D788503BFD}" type="pres">
      <dgm:prSet presAssocID="{345B2AF0-211E-4D64-9A97-A5A2AC53F2CE}" presName="Name8" presStyleCnt="0"/>
      <dgm:spPr/>
    </dgm:pt>
    <dgm:pt modelId="{5BA1D123-0005-4A61-B24C-C20938AC7E35}" type="pres">
      <dgm:prSet presAssocID="{345B2AF0-211E-4D64-9A97-A5A2AC53F2CE}" presName="level" presStyleLbl="node1" presStyleIdx="1" presStyleCnt="3">
        <dgm:presLayoutVars>
          <dgm:chMax val="1"/>
          <dgm:bulletEnabled val="1"/>
        </dgm:presLayoutVars>
      </dgm:prSet>
      <dgm:spPr/>
    </dgm:pt>
    <dgm:pt modelId="{4CFD6285-975A-4D4B-A2E6-B5793E5BDE4F}" type="pres">
      <dgm:prSet presAssocID="{345B2AF0-211E-4D64-9A97-A5A2AC53F2CE}" presName="levelTx" presStyleLbl="revTx" presStyleIdx="0" presStyleCnt="0">
        <dgm:presLayoutVars>
          <dgm:chMax val="1"/>
          <dgm:bulletEnabled val="1"/>
        </dgm:presLayoutVars>
      </dgm:prSet>
      <dgm:spPr/>
    </dgm:pt>
    <dgm:pt modelId="{132AF9C8-6E10-4B3B-B91F-6704E1FCC05E}" type="pres">
      <dgm:prSet presAssocID="{CA5283FB-7AF3-46E9-B5BF-4AB42C06157C}" presName="Name8" presStyleCnt="0"/>
      <dgm:spPr/>
    </dgm:pt>
    <dgm:pt modelId="{B4D7F9B9-64F6-450B-B411-AC56BD7B2AE6}" type="pres">
      <dgm:prSet presAssocID="{CA5283FB-7AF3-46E9-B5BF-4AB42C06157C}" presName="level" presStyleLbl="node1" presStyleIdx="2" presStyleCnt="3">
        <dgm:presLayoutVars>
          <dgm:chMax val="1"/>
          <dgm:bulletEnabled val="1"/>
        </dgm:presLayoutVars>
      </dgm:prSet>
      <dgm:spPr/>
    </dgm:pt>
    <dgm:pt modelId="{25340B86-6EB7-48AB-B72A-8A6345F129EC}" type="pres">
      <dgm:prSet presAssocID="{CA5283FB-7AF3-46E9-B5BF-4AB42C06157C}" presName="levelTx" presStyleLbl="revTx" presStyleIdx="0" presStyleCnt="0">
        <dgm:presLayoutVars>
          <dgm:chMax val="1"/>
          <dgm:bulletEnabled val="1"/>
        </dgm:presLayoutVars>
      </dgm:prSet>
      <dgm:spPr/>
    </dgm:pt>
  </dgm:ptLst>
  <dgm:cxnLst>
    <dgm:cxn modelId="{10537207-2DA3-4092-A5B8-CB107941E388}" type="presOf" srcId="{345B2AF0-211E-4D64-9A97-A5A2AC53F2CE}" destId="{5BA1D123-0005-4A61-B24C-C20938AC7E35}" srcOrd="0" destOrd="0" presId="urn:microsoft.com/office/officeart/2005/8/layout/pyramid1"/>
    <dgm:cxn modelId="{888AA011-F749-4DF8-99C9-D1D1F455F83F}" type="presOf" srcId="{CA5283FB-7AF3-46E9-B5BF-4AB42C06157C}" destId="{25340B86-6EB7-48AB-B72A-8A6345F129EC}" srcOrd="1" destOrd="0" presId="urn:microsoft.com/office/officeart/2005/8/layout/pyramid1"/>
    <dgm:cxn modelId="{A3A3886A-2592-4F6F-BBCB-62FDD07BE3FC}" type="presOf" srcId="{7D101C66-47A3-4EE1-B8D9-B997D18EEB33}" destId="{4DB7D02B-F3A4-4F40-B0EF-B3FF2871FAC9}" srcOrd="0" destOrd="0" presId="urn:microsoft.com/office/officeart/2005/8/layout/pyramid1"/>
    <dgm:cxn modelId="{1E24BB53-6451-4F8F-8C65-EF74E7A6F6A8}" srcId="{2E3BDA4E-7DD1-4F9B-B3BF-BEBE4094179E}" destId="{7D101C66-47A3-4EE1-B8D9-B997D18EEB33}" srcOrd="0" destOrd="0" parTransId="{7BCFDACC-66E0-4CD4-A0B2-9A2B780955C7}" sibTransId="{806E32B9-7597-4F05-9FA7-1CAE5695104E}"/>
    <dgm:cxn modelId="{E82D9877-3CC3-49A5-BE11-1F6DC94FE6E2}" srcId="{2E3BDA4E-7DD1-4F9B-B3BF-BEBE4094179E}" destId="{CA5283FB-7AF3-46E9-B5BF-4AB42C06157C}" srcOrd="2" destOrd="0" parTransId="{6008E770-A882-4384-B316-C972E2FC1F0F}" sibTransId="{7C69D8CA-09AE-46CB-94A3-A3A3081926BC}"/>
    <dgm:cxn modelId="{2BBF318C-CE24-417A-8717-26A2F2EADB8D}" type="presOf" srcId="{7D101C66-47A3-4EE1-B8D9-B997D18EEB33}" destId="{243FEF8B-6A97-45BF-8989-BBEFC2417371}" srcOrd="1" destOrd="0" presId="urn:microsoft.com/office/officeart/2005/8/layout/pyramid1"/>
    <dgm:cxn modelId="{5ED616B8-00E9-4CC5-A080-EB77A5EBE7B8}" type="presOf" srcId="{345B2AF0-211E-4D64-9A97-A5A2AC53F2CE}" destId="{4CFD6285-975A-4D4B-A2E6-B5793E5BDE4F}" srcOrd="1" destOrd="0" presId="urn:microsoft.com/office/officeart/2005/8/layout/pyramid1"/>
    <dgm:cxn modelId="{B30D81CC-4EEB-431B-A6B2-A41A5403F322}" type="presOf" srcId="{CA5283FB-7AF3-46E9-B5BF-4AB42C06157C}" destId="{B4D7F9B9-64F6-450B-B411-AC56BD7B2AE6}" srcOrd="0" destOrd="0" presId="urn:microsoft.com/office/officeart/2005/8/layout/pyramid1"/>
    <dgm:cxn modelId="{09F5CAD3-8371-45DF-A095-5EC3ADA30D8C}" srcId="{2E3BDA4E-7DD1-4F9B-B3BF-BEBE4094179E}" destId="{345B2AF0-211E-4D64-9A97-A5A2AC53F2CE}" srcOrd="1" destOrd="0" parTransId="{646B5ED9-0574-429B-8055-56492F127679}" sibTransId="{8E214F25-B630-4E45-93AE-B0E1E295B712}"/>
    <dgm:cxn modelId="{3C02D3DF-4D8C-41D9-BEB5-9F4053F60B33}" type="presOf" srcId="{2E3BDA4E-7DD1-4F9B-B3BF-BEBE4094179E}" destId="{5930A2DB-089A-416A-B492-0FDEB2C6FB62}" srcOrd="0" destOrd="0" presId="urn:microsoft.com/office/officeart/2005/8/layout/pyramid1"/>
    <dgm:cxn modelId="{1DE10295-05B5-43F2-87B8-D00942156772}" type="presParOf" srcId="{5930A2DB-089A-416A-B492-0FDEB2C6FB62}" destId="{67E15CC9-647D-44F0-97AB-13F86175CBCE}" srcOrd="0" destOrd="0" presId="urn:microsoft.com/office/officeart/2005/8/layout/pyramid1"/>
    <dgm:cxn modelId="{894B7B94-5F9C-4C2B-B5A3-3A2BBD13A683}" type="presParOf" srcId="{67E15CC9-647D-44F0-97AB-13F86175CBCE}" destId="{4DB7D02B-F3A4-4F40-B0EF-B3FF2871FAC9}" srcOrd="0" destOrd="0" presId="urn:microsoft.com/office/officeart/2005/8/layout/pyramid1"/>
    <dgm:cxn modelId="{8A45A520-5619-4245-AF04-7722B605DB50}" type="presParOf" srcId="{67E15CC9-647D-44F0-97AB-13F86175CBCE}" destId="{243FEF8B-6A97-45BF-8989-BBEFC2417371}" srcOrd="1" destOrd="0" presId="urn:microsoft.com/office/officeart/2005/8/layout/pyramid1"/>
    <dgm:cxn modelId="{1EF68166-4BD9-42CD-B45A-BB63A1258D47}" type="presParOf" srcId="{5930A2DB-089A-416A-B492-0FDEB2C6FB62}" destId="{F7257FB9-1242-4982-A376-74D788503BFD}" srcOrd="1" destOrd="0" presId="urn:microsoft.com/office/officeart/2005/8/layout/pyramid1"/>
    <dgm:cxn modelId="{071806AD-8AB1-4CDC-AC51-771AF778F426}" type="presParOf" srcId="{F7257FB9-1242-4982-A376-74D788503BFD}" destId="{5BA1D123-0005-4A61-B24C-C20938AC7E35}" srcOrd="0" destOrd="0" presId="urn:microsoft.com/office/officeart/2005/8/layout/pyramid1"/>
    <dgm:cxn modelId="{F9782E66-9FB2-47D0-B8AE-B13E273743E3}" type="presParOf" srcId="{F7257FB9-1242-4982-A376-74D788503BFD}" destId="{4CFD6285-975A-4D4B-A2E6-B5793E5BDE4F}" srcOrd="1" destOrd="0" presId="urn:microsoft.com/office/officeart/2005/8/layout/pyramid1"/>
    <dgm:cxn modelId="{AED76C6F-A9DE-492D-BFCD-405568887B86}" type="presParOf" srcId="{5930A2DB-089A-416A-B492-0FDEB2C6FB62}" destId="{132AF9C8-6E10-4B3B-B91F-6704E1FCC05E}" srcOrd="2" destOrd="0" presId="urn:microsoft.com/office/officeart/2005/8/layout/pyramid1"/>
    <dgm:cxn modelId="{0BB4F420-79C8-41C9-B8A7-C08CCCF40683}" type="presParOf" srcId="{132AF9C8-6E10-4B3B-B91F-6704E1FCC05E}" destId="{B4D7F9B9-64F6-450B-B411-AC56BD7B2AE6}" srcOrd="0" destOrd="0" presId="urn:microsoft.com/office/officeart/2005/8/layout/pyramid1"/>
    <dgm:cxn modelId="{A70C4130-B28C-41C4-AF3B-894835660AB2}" type="presParOf" srcId="{132AF9C8-6E10-4B3B-B91F-6704E1FCC05E}" destId="{25340B86-6EB7-48AB-B72A-8A6345F129EC}"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7D88CE-F7CA-4749-81E6-614695C3AB9B}" type="doc">
      <dgm:prSet loTypeId="urn:microsoft.com/office/officeart/2005/8/layout/venn1" loCatId="relationship" qsTypeId="urn:microsoft.com/office/officeart/2005/8/quickstyle/simple1" qsCatId="simple" csTypeId="urn:microsoft.com/office/officeart/2005/8/colors/colorful3" csCatId="colorful" phldr="1"/>
      <dgm:spPr/>
    </dgm:pt>
    <dgm:pt modelId="{20220A55-8EBA-44B6-A98C-16718A8C7179}">
      <dgm:prSet phldrT="[文字]"/>
      <dgm:spPr/>
      <dgm:t>
        <a:bodyPr/>
        <a:lstStyle/>
        <a:p>
          <a:r>
            <a:rPr lang="zh-TW" altLang="en-US" dirty="0"/>
            <a:t>生活自理</a:t>
          </a:r>
          <a:endParaRPr lang="en-GB" dirty="0"/>
        </a:p>
      </dgm:t>
    </dgm:pt>
    <dgm:pt modelId="{643A7382-DCB9-4B88-A541-B5AEB0E3104A}" type="parTrans" cxnId="{6F80542D-6326-4E8D-AC3D-F9789B68B813}">
      <dgm:prSet/>
      <dgm:spPr/>
      <dgm:t>
        <a:bodyPr/>
        <a:lstStyle/>
        <a:p>
          <a:endParaRPr lang="en-GB"/>
        </a:p>
      </dgm:t>
    </dgm:pt>
    <dgm:pt modelId="{36B23849-2B0A-446F-9126-F5E01C885310}" type="sibTrans" cxnId="{6F80542D-6326-4E8D-AC3D-F9789B68B813}">
      <dgm:prSet/>
      <dgm:spPr/>
      <dgm:t>
        <a:bodyPr/>
        <a:lstStyle/>
        <a:p>
          <a:endParaRPr lang="en-GB"/>
        </a:p>
      </dgm:t>
    </dgm:pt>
    <dgm:pt modelId="{03C1025B-9421-4F3E-A206-805832D5604E}">
      <dgm:prSet phldrT="[文字]"/>
      <dgm:spPr/>
      <dgm:t>
        <a:bodyPr/>
        <a:lstStyle/>
        <a:p>
          <a:r>
            <a:rPr lang="zh-TW" altLang="en-US" dirty="0"/>
            <a:t>教學協助</a:t>
          </a:r>
          <a:endParaRPr lang="en-GB" dirty="0"/>
        </a:p>
      </dgm:t>
    </dgm:pt>
    <dgm:pt modelId="{3BE654F6-CE2B-47B1-8AA1-164C2893CAE7}" type="parTrans" cxnId="{B79C4CCA-0833-4077-80F1-D2F250F0EC9C}">
      <dgm:prSet/>
      <dgm:spPr/>
      <dgm:t>
        <a:bodyPr/>
        <a:lstStyle/>
        <a:p>
          <a:endParaRPr lang="en-GB"/>
        </a:p>
      </dgm:t>
    </dgm:pt>
    <dgm:pt modelId="{0089F833-FE6A-4956-8579-E4575E917376}" type="sibTrans" cxnId="{B79C4CCA-0833-4077-80F1-D2F250F0EC9C}">
      <dgm:prSet/>
      <dgm:spPr/>
      <dgm:t>
        <a:bodyPr/>
        <a:lstStyle/>
        <a:p>
          <a:endParaRPr lang="en-GB"/>
        </a:p>
      </dgm:t>
    </dgm:pt>
    <dgm:pt modelId="{200601FD-6017-424A-8789-8A9ACE63F0B9}">
      <dgm:prSet phldrT="[文字]"/>
      <dgm:spPr/>
      <dgm:t>
        <a:bodyPr/>
        <a:lstStyle/>
        <a:p>
          <a:r>
            <a:rPr lang="zh-TW" altLang="en-US" dirty="0"/>
            <a:t>安全維護</a:t>
          </a:r>
          <a:endParaRPr lang="en-GB" dirty="0"/>
        </a:p>
      </dgm:t>
    </dgm:pt>
    <dgm:pt modelId="{FA453496-2CB2-4D86-B032-C8B3EFEBBB67}" type="parTrans" cxnId="{B40492AD-DC96-44D1-A312-0E1F82914F56}">
      <dgm:prSet/>
      <dgm:spPr/>
      <dgm:t>
        <a:bodyPr/>
        <a:lstStyle/>
        <a:p>
          <a:endParaRPr lang="en-GB"/>
        </a:p>
      </dgm:t>
    </dgm:pt>
    <dgm:pt modelId="{1ED6B4D8-77B4-496F-AD22-255EEC24FE73}" type="sibTrans" cxnId="{B40492AD-DC96-44D1-A312-0E1F82914F56}">
      <dgm:prSet/>
      <dgm:spPr/>
      <dgm:t>
        <a:bodyPr/>
        <a:lstStyle/>
        <a:p>
          <a:endParaRPr lang="en-GB"/>
        </a:p>
      </dgm:t>
    </dgm:pt>
    <dgm:pt modelId="{688EF814-283F-4DCD-B3F2-C92ABE92EC0F}" type="pres">
      <dgm:prSet presAssocID="{DB7D88CE-F7CA-4749-81E6-614695C3AB9B}" presName="compositeShape" presStyleCnt="0">
        <dgm:presLayoutVars>
          <dgm:chMax val="7"/>
          <dgm:dir/>
          <dgm:resizeHandles val="exact"/>
        </dgm:presLayoutVars>
      </dgm:prSet>
      <dgm:spPr/>
    </dgm:pt>
    <dgm:pt modelId="{392228A6-C44F-490C-A626-6E699A1FD69E}" type="pres">
      <dgm:prSet presAssocID="{20220A55-8EBA-44B6-A98C-16718A8C7179}" presName="circ1" presStyleLbl="vennNode1" presStyleIdx="0" presStyleCnt="3"/>
      <dgm:spPr/>
    </dgm:pt>
    <dgm:pt modelId="{CC645B3B-32B1-4C3F-9CC8-8C9ABA7CE41E}" type="pres">
      <dgm:prSet presAssocID="{20220A55-8EBA-44B6-A98C-16718A8C7179}" presName="circ1Tx" presStyleLbl="revTx" presStyleIdx="0" presStyleCnt="0">
        <dgm:presLayoutVars>
          <dgm:chMax val="0"/>
          <dgm:chPref val="0"/>
          <dgm:bulletEnabled val="1"/>
        </dgm:presLayoutVars>
      </dgm:prSet>
      <dgm:spPr/>
    </dgm:pt>
    <dgm:pt modelId="{651F31EC-D3C8-4DA5-8E57-EDA377819F66}" type="pres">
      <dgm:prSet presAssocID="{03C1025B-9421-4F3E-A206-805832D5604E}" presName="circ2" presStyleLbl="vennNode1" presStyleIdx="1" presStyleCnt="3"/>
      <dgm:spPr/>
    </dgm:pt>
    <dgm:pt modelId="{24CDF75D-5C4F-49B0-A511-6693C210C5A9}" type="pres">
      <dgm:prSet presAssocID="{03C1025B-9421-4F3E-A206-805832D5604E}" presName="circ2Tx" presStyleLbl="revTx" presStyleIdx="0" presStyleCnt="0">
        <dgm:presLayoutVars>
          <dgm:chMax val="0"/>
          <dgm:chPref val="0"/>
          <dgm:bulletEnabled val="1"/>
        </dgm:presLayoutVars>
      </dgm:prSet>
      <dgm:spPr/>
    </dgm:pt>
    <dgm:pt modelId="{58DE024F-DF56-4D08-905D-558239A496B0}" type="pres">
      <dgm:prSet presAssocID="{200601FD-6017-424A-8789-8A9ACE63F0B9}" presName="circ3" presStyleLbl="vennNode1" presStyleIdx="2" presStyleCnt="3"/>
      <dgm:spPr/>
    </dgm:pt>
    <dgm:pt modelId="{CDC08E55-B2B6-4518-8FAB-CBC732DF1A6A}" type="pres">
      <dgm:prSet presAssocID="{200601FD-6017-424A-8789-8A9ACE63F0B9}" presName="circ3Tx" presStyleLbl="revTx" presStyleIdx="0" presStyleCnt="0">
        <dgm:presLayoutVars>
          <dgm:chMax val="0"/>
          <dgm:chPref val="0"/>
          <dgm:bulletEnabled val="1"/>
        </dgm:presLayoutVars>
      </dgm:prSet>
      <dgm:spPr/>
    </dgm:pt>
  </dgm:ptLst>
  <dgm:cxnLst>
    <dgm:cxn modelId="{7CA13A17-B3FD-4B03-861A-D2816CA6B999}" type="presOf" srcId="{200601FD-6017-424A-8789-8A9ACE63F0B9}" destId="{58DE024F-DF56-4D08-905D-558239A496B0}" srcOrd="0" destOrd="0" presId="urn:microsoft.com/office/officeart/2005/8/layout/venn1"/>
    <dgm:cxn modelId="{6F80542D-6326-4E8D-AC3D-F9789B68B813}" srcId="{DB7D88CE-F7CA-4749-81E6-614695C3AB9B}" destId="{20220A55-8EBA-44B6-A98C-16718A8C7179}" srcOrd="0" destOrd="0" parTransId="{643A7382-DCB9-4B88-A541-B5AEB0E3104A}" sibTransId="{36B23849-2B0A-446F-9126-F5E01C885310}"/>
    <dgm:cxn modelId="{21FA963D-E6B8-4E26-B393-9A64CE7416AE}" type="presOf" srcId="{20220A55-8EBA-44B6-A98C-16718A8C7179}" destId="{CC645B3B-32B1-4C3F-9CC8-8C9ABA7CE41E}" srcOrd="1" destOrd="0" presId="urn:microsoft.com/office/officeart/2005/8/layout/venn1"/>
    <dgm:cxn modelId="{D53BA54D-3880-4C38-8E89-96E28F0D38DA}" type="presOf" srcId="{03C1025B-9421-4F3E-A206-805832D5604E}" destId="{24CDF75D-5C4F-49B0-A511-6693C210C5A9}" srcOrd="1" destOrd="0" presId="urn:microsoft.com/office/officeart/2005/8/layout/venn1"/>
    <dgm:cxn modelId="{FE479651-4C26-4C0A-89E9-861E2E15C00F}" type="presOf" srcId="{DB7D88CE-F7CA-4749-81E6-614695C3AB9B}" destId="{688EF814-283F-4DCD-B3F2-C92ABE92EC0F}" srcOrd="0" destOrd="0" presId="urn:microsoft.com/office/officeart/2005/8/layout/venn1"/>
    <dgm:cxn modelId="{D5A20478-7135-4CB2-95EA-49F0B493E94C}" type="presOf" srcId="{20220A55-8EBA-44B6-A98C-16718A8C7179}" destId="{392228A6-C44F-490C-A626-6E699A1FD69E}" srcOrd="0" destOrd="0" presId="urn:microsoft.com/office/officeart/2005/8/layout/venn1"/>
    <dgm:cxn modelId="{8A870087-F1B7-4898-A378-50F066CB60BD}" type="presOf" srcId="{03C1025B-9421-4F3E-A206-805832D5604E}" destId="{651F31EC-D3C8-4DA5-8E57-EDA377819F66}" srcOrd="0" destOrd="0" presId="urn:microsoft.com/office/officeart/2005/8/layout/venn1"/>
    <dgm:cxn modelId="{B40492AD-DC96-44D1-A312-0E1F82914F56}" srcId="{DB7D88CE-F7CA-4749-81E6-614695C3AB9B}" destId="{200601FD-6017-424A-8789-8A9ACE63F0B9}" srcOrd="2" destOrd="0" parTransId="{FA453496-2CB2-4D86-B032-C8B3EFEBBB67}" sibTransId="{1ED6B4D8-77B4-496F-AD22-255EEC24FE73}"/>
    <dgm:cxn modelId="{E844C8BA-1EA8-4040-8730-64BBFBFFB221}" type="presOf" srcId="{200601FD-6017-424A-8789-8A9ACE63F0B9}" destId="{CDC08E55-B2B6-4518-8FAB-CBC732DF1A6A}" srcOrd="1" destOrd="0" presId="urn:microsoft.com/office/officeart/2005/8/layout/venn1"/>
    <dgm:cxn modelId="{B79C4CCA-0833-4077-80F1-D2F250F0EC9C}" srcId="{DB7D88CE-F7CA-4749-81E6-614695C3AB9B}" destId="{03C1025B-9421-4F3E-A206-805832D5604E}" srcOrd="1" destOrd="0" parTransId="{3BE654F6-CE2B-47B1-8AA1-164C2893CAE7}" sibTransId="{0089F833-FE6A-4956-8579-E4575E917376}"/>
    <dgm:cxn modelId="{8976AA96-E961-4C21-84AE-367DCFD96DC3}" type="presParOf" srcId="{688EF814-283F-4DCD-B3F2-C92ABE92EC0F}" destId="{392228A6-C44F-490C-A626-6E699A1FD69E}" srcOrd="0" destOrd="0" presId="urn:microsoft.com/office/officeart/2005/8/layout/venn1"/>
    <dgm:cxn modelId="{89041286-B4ED-40E0-879C-B7C9E1B3B98C}" type="presParOf" srcId="{688EF814-283F-4DCD-B3F2-C92ABE92EC0F}" destId="{CC645B3B-32B1-4C3F-9CC8-8C9ABA7CE41E}" srcOrd="1" destOrd="0" presId="urn:microsoft.com/office/officeart/2005/8/layout/venn1"/>
    <dgm:cxn modelId="{A3E861FC-8398-49B2-8D9D-8E89471A3AC7}" type="presParOf" srcId="{688EF814-283F-4DCD-B3F2-C92ABE92EC0F}" destId="{651F31EC-D3C8-4DA5-8E57-EDA377819F66}" srcOrd="2" destOrd="0" presId="urn:microsoft.com/office/officeart/2005/8/layout/venn1"/>
    <dgm:cxn modelId="{28463ECD-5682-4108-B1B6-9DF858D9F80E}" type="presParOf" srcId="{688EF814-283F-4DCD-B3F2-C92ABE92EC0F}" destId="{24CDF75D-5C4F-49B0-A511-6693C210C5A9}" srcOrd="3" destOrd="0" presId="urn:microsoft.com/office/officeart/2005/8/layout/venn1"/>
    <dgm:cxn modelId="{36FCDC10-980A-466A-9816-52800B36EA2D}" type="presParOf" srcId="{688EF814-283F-4DCD-B3F2-C92ABE92EC0F}" destId="{58DE024F-DF56-4D08-905D-558239A496B0}" srcOrd="4" destOrd="0" presId="urn:microsoft.com/office/officeart/2005/8/layout/venn1"/>
    <dgm:cxn modelId="{7636EDDC-E1B9-4DE0-BDAB-49050402B393}" type="presParOf" srcId="{688EF814-283F-4DCD-B3F2-C92ABE92EC0F}" destId="{CDC08E55-B2B6-4518-8FAB-CBC732DF1A6A}"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0BDFE6-14BB-437F-B708-EE291BB8F9F3}" type="doc">
      <dgm:prSet loTypeId="urn:microsoft.com/office/officeart/2005/8/layout/arrow6" loCatId="process" qsTypeId="urn:microsoft.com/office/officeart/2005/8/quickstyle/simple1" qsCatId="simple" csTypeId="urn:microsoft.com/office/officeart/2005/8/colors/accent3_4" csCatId="accent3" phldr="1"/>
      <dgm:spPr/>
      <dgm:t>
        <a:bodyPr/>
        <a:lstStyle/>
        <a:p>
          <a:endParaRPr lang="en-GB"/>
        </a:p>
      </dgm:t>
    </dgm:pt>
    <dgm:pt modelId="{983EA0FE-4C88-4B79-A4EE-A933BE5FBFA2}">
      <dgm:prSet phldrT="[文字]"/>
      <dgm:spPr/>
      <dgm:t>
        <a:bodyPr/>
        <a:lstStyle/>
        <a:p>
          <a:r>
            <a:rPr lang="zh-TW" altLang="en-US" dirty="0"/>
            <a:t>個人成長</a:t>
          </a:r>
          <a:endParaRPr lang="en-GB" dirty="0"/>
        </a:p>
      </dgm:t>
    </dgm:pt>
    <dgm:pt modelId="{2EBA92D2-DD2D-46D4-8E96-96F47CC4470B}" type="parTrans" cxnId="{8EF6432E-64A1-448A-B06E-A05C9CF85A07}">
      <dgm:prSet/>
      <dgm:spPr/>
      <dgm:t>
        <a:bodyPr/>
        <a:lstStyle/>
        <a:p>
          <a:endParaRPr lang="en-GB"/>
        </a:p>
      </dgm:t>
    </dgm:pt>
    <dgm:pt modelId="{4FB89F3C-C9B9-4660-BD7C-174DAB9C44F3}" type="sibTrans" cxnId="{8EF6432E-64A1-448A-B06E-A05C9CF85A07}">
      <dgm:prSet/>
      <dgm:spPr/>
      <dgm:t>
        <a:bodyPr/>
        <a:lstStyle/>
        <a:p>
          <a:endParaRPr lang="en-GB"/>
        </a:p>
      </dgm:t>
    </dgm:pt>
    <dgm:pt modelId="{8DB95219-1ECA-4F01-BD47-E48B94F7C17B}">
      <dgm:prSet phldrT="[文字]"/>
      <dgm:spPr/>
      <dgm:t>
        <a:bodyPr/>
        <a:lstStyle/>
        <a:p>
          <a:r>
            <a:rPr lang="zh-TW" altLang="en-US" dirty="0"/>
            <a:t>社會適應</a:t>
          </a:r>
          <a:endParaRPr lang="en-GB" dirty="0"/>
        </a:p>
      </dgm:t>
    </dgm:pt>
    <dgm:pt modelId="{D6C63962-4F45-43A7-B20C-B28506BABDEF}" type="parTrans" cxnId="{A0033A2E-740A-4126-B3D0-D7576A739658}">
      <dgm:prSet/>
      <dgm:spPr/>
      <dgm:t>
        <a:bodyPr/>
        <a:lstStyle/>
        <a:p>
          <a:endParaRPr lang="en-GB"/>
        </a:p>
      </dgm:t>
    </dgm:pt>
    <dgm:pt modelId="{8D3B98C0-A0E9-4187-AE95-319522A18F0F}" type="sibTrans" cxnId="{A0033A2E-740A-4126-B3D0-D7576A739658}">
      <dgm:prSet/>
      <dgm:spPr/>
      <dgm:t>
        <a:bodyPr/>
        <a:lstStyle/>
        <a:p>
          <a:endParaRPr lang="en-GB"/>
        </a:p>
      </dgm:t>
    </dgm:pt>
    <dgm:pt modelId="{557BC47D-1740-4C86-B0C9-6976163103F2}" type="pres">
      <dgm:prSet presAssocID="{B90BDFE6-14BB-437F-B708-EE291BB8F9F3}" presName="compositeShape" presStyleCnt="0">
        <dgm:presLayoutVars>
          <dgm:chMax val="2"/>
          <dgm:dir/>
          <dgm:resizeHandles val="exact"/>
        </dgm:presLayoutVars>
      </dgm:prSet>
      <dgm:spPr/>
    </dgm:pt>
    <dgm:pt modelId="{EFE2A835-211C-4B56-8211-94482FECDEAD}" type="pres">
      <dgm:prSet presAssocID="{B90BDFE6-14BB-437F-B708-EE291BB8F9F3}" presName="ribbon" presStyleLbl="node1" presStyleIdx="0" presStyleCnt="1" custScaleX="129276"/>
      <dgm:spPr/>
    </dgm:pt>
    <dgm:pt modelId="{324CC5CF-7F16-4EB5-A523-C3A8CB46AFCD}" type="pres">
      <dgm:prSet presAssocID="{B90BDFE6-14BB-437F-B708-EE291BB8F9F3}" presName="leftArrowText" presStyleLbl="node1" presStyleIdx="0" presStyleCnt="1">
        <dgm:presLayoutVars>
          <dgm:chMax val="0"/>
          <dgm:bulletEnabled val="1"/>
        </dgm:presLayoutVars>
      </dgm:prSet>
      <dgm:spPr/>
    </dgm:pt>
    <dgm:pt modelId="{8C9DC7B1-09E6-4FF3-B853-EEFFF3259890}" type="pres">
      <dgm:prSet presAssocID="{B90BDFE6-14BB-437F-B708-EE291BB8F9F3}" presName="rightArrowText" presStyleLbl="node1" presStyleIdx="0" presStyleCnt="1">
        <dgm:presLayoutVars>
          <dgm:chMax val="0"/>
          <dgm:bulletEnabled val="1"/>
        </dgm:presLayoutVars>
      </dgm:prSet>
      <dgm:spPr/>
    </dgm:pt>
  </dgm:ptLst>
  <dgm:cxnLst>
    <dgm:cxn modelId="{FA81181C-CD7C-480F-9870-58FCE8684390}" type="presOf" srcId="{8DB95219-1ECA-4F01-BD47-E48B94F7C17B}" destId="{8C9DC7B1-09E6-4FF3-B853-EEFFF3259890}" srcOrd="0" destOrd="0" presId="urn:microsoft.com/office/officeart/2005/8/layout/arrow6"/>
    <dgm:cxn modelId="{4054E825-C6BF-45F0-9DE3-A13DFAC3E4FB}" type="presOf" srcId="{B90BDFE6-14BB-437F-B708-EE291BB8F9F3}" destId="{557BC47D-1740-4C86-B0C9-6976163103F2}" srcOrd="0" destOrd="0" presId="urn:microsoft.com/office/officeart/2005/8/layout/arrow6"/>
    <dgm:cxn modelId="{A0033A2E-740A-4126-B3D0-D7576A739658}" srcId="{B90BDFE6-14BB-437F-B708-EE291BB8F9F3}" destId="{8DB95219-1ECA-4F01-BD47-E48B94F7C17B}" srcOrd="1" destOrd="0" parTransId="{D6C63962-4F45-43A7-B20C-B28506BABDEF}" sibTransId="{8D3B98C0-A0E9-4187-AE95-319522A18F0F}"/>
    <dgm:cxn modelId="{8EF6432E-64A1-448A-B06E-A05C9CF85A07}" srcId="{B90BDFE6-14BB-437F-B708-EE291BB8F9F3}" destId="{983EA0FE-4C88-4B79-A4EE-A933BE5FBFA2}" srcOrd="0" destOrd="0" parTransId="{2EBA92D2-DD2D-46D4-8E96-96F47CC4470B}" sibTransId="{4FB89F3C-C9B9-4660-BD7C-174DAB9C44F3}"/>
    <dgm:cxn modelId="{78ED10CE-814F-4E27-836B-DFAD1B231AF3}" type="presOf" srcId="{983EA0FE-4C88-4B79-A4EE-A933BE5FBFA2}" destId="{324CC5CF-7F16-4EB5-A523-C3A8CB46AFCD}" srcOrd="0" destOrd="0" presId="urn:microsoft.com/office/officeart/2005/8/layout/arrow6"/>
    <dgm:cxn modelId="{F5FF62D1-3538-44BE-BEC3-A6BDC795F0B9}" type="presParOf" srcId="{557BC47D-1740-4C86-B0C9-6976163103F2}" destId="{EFE2A835-211C-4B56-8211-94482FECDEAD}" srcOrd="0" destOrd="0" presId="urn:microsoft.com/office/officeart/2005/8/layout/arrow6"/>
    <dgm:cxn modelId="{B65E4DED-4800-452D-AB74-F4C5E61AAF49}" type="presParOf" srcId="{557BC47D-1740-4C86-B0C9-6976163103F2}" destId="{324CC5CF-7F16-4EB5-A523-C3A8CB46AFCD}" srcOrd="1" destOrd="0" presId="urn:microsoft.com/office/officeart/2005/8/layout/arrow6"/>
    <dgm:cxn modelId="{265AD681-16D9-4560-83B6-DAE997A5FF91}" type="presParOf" srcId="{557BC47D-1740-4C86-B0C9-6976163103F2}" destId="{8C9DC7B1-09E6-4FF3-B853-EEFFF3259890}" srcOrd="2" destOrd="0" presId="urn:microsoft.com/office/officeart/2005/8/layout/arrow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6CA9F2-4C57-492F-892F-201C4F63EFC3}" type="doc">
      <dgm:prSet loTypeId="urn:microsoft.com/office/officeart/2009/3/layout/IncreasingArrowsProcess" loCatId="process" qsTypeId="urn:microsoft.com/office/officeart/2005/8/quickstyle/simple1" qsCatId="simple" csTypeId="urn:microsoft.com/office/officeart/2005/8/colors/colorful3" csCatId="colorful" phldr="1"/>
      <dgm:spPr/>
      <dgm:t>
        <a:bodyPr/>
        <a:lstStyle/>
        <a:p>
          <a:endParaRPr lang="en-GB"/>
        </a:p>
      </dgm:t>
    </dgm:pt>
    <dgm:pt modelId="{89B07175-4264-49EB-847D-426B42CEEF91}">
      <dgm:prSet phldrT="[文字]"/>
      <dgm:spPr/>
      <dgm:t>
        <a:bodyPr/>
        <a:lstStyle/>
        <a:p>
          <a:r>
            <a:rPr lang="en-US" altLang="zh-TW" dirty="0"/>
            <a:t>109-1 (109</a:t>
          </a:r>
          <a:r>
            <a:rPr lang="zh-TW" altLang="en-US" dirty="0"/>
            <a:t>年度第</a:t>
          </a:r>
          <a:r>
            <a:rPr lang="en-US" altLang="zh-TW" dirty="0"/>
            <a:t>2</a:t>
          </a:r>
          <a:r>
            <a:rPr lang="zh-TW" altLang="en-US" dirty="0"/>
            <a:t>期</a:t>
          </a:r>
          <a:r>
            <a:rPr lang="en-GB" altLang="zh-TW" dirty="0"/>
            <a:t>)</a:t>
          </a:r>
          <a:endParaRPr lang="en-GB" dirty="0"/>
        </a:p>
      </dgm:t>
    </dgm:pt>
    <dgm:pt modelId="{1A5C345B-8B09-4475-BCE9-4E65796F768B}" type="parTrans" cxnId="{72421149-E335-4429-93FA-EC3E2F4AC1B8}">
      <dgm:prSet/>
      <dgm:spPr/>
      <dgm:t>
        <a:bodyPr/>
        <a:lstStyle/>
        <a:p>
          <a:endParaRPr lang="en-GB"/>
        </a:p>
      </dgm:t>
    </dgm:pt>
    <dgm:pt modelId="{FBDD293A-6E17-4038-8BE1-1B744BDC5A7A}" type="sibTrans" cxnId="{72421149-E335-4429-93FA-EC3E2F4AC1B8}">
      <dgm:prSet/>
      <dgm:spPr/>
      <dgm:t>
        <a:bodyPr/>
        <a:lstStyle/>
        <a:p>
          <a:endParaRPr lang="en-GB"/>
        </a:p>
      </dgm:t>
    </dgm:pt>
    <dgm:pt modelId="{44A2393C-CA3C-4808-820E-69C8FEE1DF00}">
      <dgm:prSet phldrT="[文字]"/>
      <dgm:spPr/>
      <dgm:t>
        <a:bodyPr/>
        <a:lstStyle/>
        <a:p>
          <a:r>
            <a:rPr lang="en-US" altLang="zh-TW" dirty="0"/>
            <a:t>109-2 (110</a:t>
          </a:r>
          <a:r>
            <a:rPr lang="zh-TW" altLang="en-US" dirty="0"/>
            <a:t>年度第</a:t>
          </a:r>
          <a:r>
            <a:rPr lang="en-US" altLang="zh-TW" dirty="0"/>
            <a:t>1</a:t>
          </a:r>
          <a:r>
            <a:rPr lang="zh-TW" altLang="en-US" dirty="0"/>
            <a:t>期</a:t>
          </a:r>
          <a:r>
            <a:rPr lang="en-GB" altLang="zh-TW" dirty="0"/>
            <a:t>)</a:t>
          </a:r>
          <a:endParaRPr lang="en-GB" dirty="0"/>
        </a:p>
      </dgm:t>
    </dgm:pt>
    <dgm:pt modelId="{4CCC438B-C5DF-4C0B-B863-160946E3B1F0}" type="parTrans" cxnId="{B6EDCEFC-AA7A-4FD3-8478-A4335BA6EDC5}">
      <dgm:prSet/>
      <dgm:spPr/>
      <dgm:t>
        <a:bodyPr/>
        <a:lstStyle/>
        <a:p>
          <a:endParaRPr lang="en-GB"/>
        </a:p>
      </dgm:t>
    </dgm:pt>
    <dgm:pt modelId="{97D2A4E9-2C95-4493-AB01-6CFCCA0EFEFD}" type="sibTrans" cxnId="{B6EDCEFC-AA7A-4FD3-8478-A4335BA6EDC5}">
      <dgm:prSet/>
      <dgm:spPr/>
      <dgm:t>
        <a:bodyPr/>
        <a:lstStyle/>
        <a:p>
          <a:endParaRPr lang="en-GB"/>
        </a:p>
      </dgm:t>
    </dgm:pt>
    <dgm:pt modelId="{B02B349E-C117-4CDC-998C-9A29D1DEE360}">
      <dgm:prSet phldrT="[文字]"/>
      <dgm:spPr/>
      <dgm:t>
        <a:bodyPr/>
        <a:lstStyle/>
        <a:p>
          <a:r>
            <a:rPr lang="zh-TW" altLang="en-US"/>
            <a:t>瞬間抗拒崩潰並大哭大鬧及</a:t>
          </a:r>
          <a:r>
            <a:rPr lang="zh-TW" altLang="en-US" b="1"/>
            <a:t>攻擊</a:t>
          </a:r>
          <a:endParaRPr lang="en-GB" b="1" dirty="0"/>
        </a:p>
      </dgm:t>
    </dgm:pt>
    <dgm:pt modelId="{30D9A9DF-A67E-4D8C-AF96-8F139CC77EC2}" type="parTrans" cxnId="{0BEC31E8-2ED0-4984-B206-898358D7ADD6}">
      <dgm:prSet/>
      <dgm:spPr/>
      <dgm:t>
        <a:bodyPr/>
        <a:lstStyle/>
        <a:p>
          <a:endParaRPr lang="en-GB"/>
        </a:p>
      </dgm:t>
    </dgm:pt>
    <dgm:pt modelId="{0A0DFD91-F0E9-405A-A092-FC051AFD17F8}" type="sibTrans" cxnId="{0BEC31E8-2ED0-4984-B206-898358D7ADD6}">
      <dgm:prSet/>
      <dgm:spPr/>
      <dgm:t>
        <a:bodyPr/>
        <a:lstStyle/>
        <a:p>
          <a:endParaRPr lang="en-GB"/>
        </a:p>
      </dgm:t>
    </dgm:pt>
    <dgm:pt modelId="{80BA0ADE-EC92-4F80-BDAE-9C275FF1CCB7}">
      <dgm:prSet phldrT="[文字]"/>
      <dgm:spPr/>
      <dgm:t>
        <a:bodyPr/>
        <a:lstStyle/>
        <a:p>
          <a:r>
            <a:rPr lang="zh-TW" altLang="en-US"/>
            <a:t>爆炸性</a:t>
          </a:r>
          <a:r>
            <a:rPr lang="zh-TW" altLang="en-US" b="1"/>
            <a:t>抗拒哭鬧</a:t>
          </a:r>
          <a:endParaRPr lang="en-GB" b="1" dirty="0"/>
        </a:p>
      </dgm:t>
    </dgm:pt>
    <dgm:pt modelId="{7C6F7E22-4E3F-4219-BE72-75F9B6E54490}" type="parTrans" cxnId="{11177996-188A-427D-827D-4FDFE4EA0EFB}">
      <dgm:prSet/>
      <dgm:spPr/>
      <dgm:t>
        <a:bodyPr/>
        <a:lstStyle/>
        <a:p>
          <a:endParaRPr lang="en-GB"/>
        </a:p>
      </dgm:t>
    </dgm:pt>
    <dgm:pt modelId="{0AE6907C-67F4-4A98-BB7A-1A1ECB227626}" type="sibTrans" cxnId="{11177996-188A-427D-827D-4FDFE4EA0EFB}">
      <dgm:prSet/>
      <dgm:spPr/>
      <dgm:t>
        <a:bodyPr/>
        <a:lstStyle/>
        <a:p>
          <a:endParaRPr lang="en-GB"/>
        </a:p>
      </dgm:t>
    </dgm:pt>
    <dgm:pt modelId="{F595B2DF-27A2-4421-A6A2-DD796E1DC9EF}">
      <dgm:prSet phldrT="[文字]"/>
      <dgm:spPr/>
      <dgm:t>
        <a:bodyPr/>
        <a:lstStyle/>
        <a:p>
          <a:r>
            <a:rPr lang="zh-TW" altLang="en-US"/>
            <a:t>拒絕正確的活動參與行為並持續堅持的</a:t>
          </a:r>
          <a:r>
            <a:rPr lang="zh-TW" altLang="en-US" b="1"/>
            <a:t>抗拒哭鬧</a:t>
          </a:r>
          <a:endParaRPr lang="en-GB" b="1" dirty="0"/>
        </a:p>
      </dgm:t>
    </dgm:pt>
    <dgm:pt modelId="{1B30CB79-7DAE-40F3-97B0-868D89261D25}" type="parTrans" cxnId="{287FB395-4836-4BD4-8F33-18C7CE5F3C9F}">
      <dgm:prSet/>
      <dgm:spPr/>
      <dgm:t>
        <a:bodyPr/>
        <a:lstStyle/>
        <a:p>
          <a:endParaRPr lang="en-GB"/>
        </a:p>
      </dgm:t>
    </dgm:pt>
    <dgm:pt modelId="{C6EDD3FB-E930-48C6-B940-C9829CDD390E}" type="sibTrans" cxnId="{287FB395-4836-4BD4-8F33-18C7CE5F3C9F}">
      <dgm:prSet/>
      <dgm:spPr/>
      <dgm:t>
        <a:bodyPr/>
        <a:lstStyle/>
        <a:p>
          <a:endParaRPr lang="en-GB"/>
        </a:p>
      </dgm:t>
    </dgm:pt>
    <dgm:pt modelId="{CC1AAACB-7F61-4B4B-BC98-8B79559DD74E}">
      <dgm:prSet phldrT="[文字]"/>
      <dgm:spPr/>
      <dgm:t>
        <a:bodyPr/>
        <a:lstStyle/>
        <a:p>
          <a:r>
            <a:rPr lang="en-GB" dirty="0"/>
            <a:t>110-1 (110</a:t>
          </a:r>
          <a:r>
            <a:rPr lang="zh-TW" altLang="en-US" dirty="0"/>
            <a:t>年度第</a:t>
          </a:r>
          <a:r>
            <a:rPr lang="en-GB" altLang="zh-TW" dirty="0"/>
            <a:t>2</a:t>
          </a:r>
          <a:r>
            <a:rPr lang="zh-TW" altLang="en-US" dirty="0"/>
            <a:t>期</a:t>
          </a:r>
          <a:r>
            <a:rPr lang="en-GB" dirty="0"/>
            <a:t>)</a:t>
          </a:r>
        </a:p>
      </dgm:t>
    </dgm:pt>
    <dgm:pt modelId="{56FA57D8-5733-4C8B-9BAF-4BC2CD1A3B12}" type="parTrans" cxnId="{D399D157-1456-49FB-B248-A33231675677}">
      <dgm:prSet/>
      <dgm:spPr/>
      <dgm:t>
        <a:bodyPr/>
        <a:lstStyle/>
        <a:p>
          <a:endParaRPr lang="en-GB"/>
        </a:p>
      </dgm:t>
    </dgm:pt>
    <dgm:pt modelId="{15BB50AC-594A-415E-B589-677A1C26CBC3}" type="sibTrans" cxnId="{D399D157-1456-49FB-B248-A33231675677}">
      <dgm:prSet/>
      <dgm:spPr/>
      <dgm:t>
        <a:bodyPr/>
        <a:lstStyle/>
        <a:p>
          <a:endParaRPr lang="en-GB"/>
        </a:p>
      </dgm:t>
    </dgm:pt>
    <dgm:pt modelId="{6D0FF336-FE55-499A-A25D-8F6AC266AFEB}" type="pres">
      <dgm:prSet presAssocID="{EA6CA9F2-4C57-492F-892F-201C4F63EFC3}" presName="Name0" presStyleCnt="0">
        <dgm:presLayoutVars>
          <dgm:chMax val="5"/>
          <dgm:chPref val="5"/>
          <dgm:dir/>
          <dgm:animLvl val="lvl"/>
        </dgm:presLayoutVars>
      </dgm:prSet>
      <dgm:spPr/>
    </dgm:pt>
    <dgm:pt modelId="{ED45276B-DB53-429C-804D-AB7EDE7FB845}" type="pres">
      <dgm:prSet presAssocID="{89B07175-4264-49EB-847D-426B42CEEF91}" presName="parentText1" presStyleLbl="node1" presStyleIdx="0" presStyleCnt="3">
        <dgm:presLayoutVars>
          <dgm:chMax/>
          <dgm:chPref val="3"/>
          <dgm:bulletEnabled val="1"/>
        </dgm:presLayoutVars>
      </dgm:prSet>
      <dgm:spPr/>
    </dgm:pt>
    <dgm:pt modelId="{7E14B52C-372D-46CB-B503-0DB951CD7905}" type="pres">
      <dgm:prSet presAssocID="{89B07175-4264-49EB-847D-426B42CEEF91}" presName="childText1" presStyleLbl="solidAlignAcc1" presStyleIdx="0" presStyleCnt="3">
        <dgm:presLayoutVars>
          <dgm:chMax val="0"/>
          <dgm:chPref val="0"/>
          <dgm:bulletEnabled val="1"/>
        </dgm:presLayoutVars>
      </dgm:prSet>
      <dgm:spPr/>
    </dgm:pt>
    <dgm:pt modelId="{F6CA55E3-4123-4A33-9E89-6495A2279342}" type="pres">
      <dgm:prSet presAssocID="{44A2393C-CA3C-4808-820E-69C8FEE1DF00}" presName="parentText2" presStyleLbl="node1" presStyleIdx="1" presStyleCnt="3">
        <dgm:presLayoutVars>
          <dgm:chMax/>
          <dgm:chPref val="3"/>
          <dgm:bulletEnabled val="1"/>
        </dgm:presLayoutVars>
      </dgm:prSet>
      <dgm:spPr/>
    </dgm:pt>
    <dgm:pt modelId="{C5435D8C-0C67-4CC2-B59C-7701168B6262}" type="pres">
      <dgm:prSet presAssocID="{44A2393C-CA3C-4808-820E-69C8FEE1DF00}" presName="childText2" presStyleLbl="solidAlignAcc1" presStyleIdx="1" presStyleCnt="3">
        <dgm:presLayoutVars>
          <dgm:chMax val="0"/>
          <dgm:chPref val="0"/>
          <dgm:bulletEnabled val="1"/>
        </dgm:presLayoutVars>
      </dgm:prSet>
      <dgm:spPr/>
    </dgm:pt>
    <dgm:pt modelId="{95D841E4-C6AE-4FFE-9C49-F99D74E37FFC}" type="pres">
      <dgm:prSet presAssocID="{CC1AAACB-7F61-4B4B-BC98-8B79559DD74E}" presName="parentText3" presStyleLbl="node1" presStyleIdx="2" presStyleCnt="3">
        <dgm:presLayoutVars>
          <dgm:chMax/>
          <dgm:chPref val="3"/>
          <dgm:bulletEnabled val="1"/>
        </dgm:presLayoutVars>
      </dgm:prSet>
      <dgm:spPr/>
    </dgm:pt>
    <dgm:pt modelId="{B63B16F2-DE31-4AF2-BE6A-9EF130E6DC0C}" type="pres">
      <dgm:prSet presAssocID="{CC1AAACB-7F61-4B4B-BC98-8B79559DD74E}" presName="childText3" presStyleLbl="solidAlignAcc1" presStyleIdx="2" presStyleCnt="3">
        <dgm:presLayoutVars>
          <dgm:chMax val="0"/>
          <dgm:chPref val="0"/>
          <dgm:bulletEnabled val="1"/>
        </dgm:presLayoutVars>
      </dgm:prSet>
      <dgm:spPr/>
    </dgm:pt>
  </dgm:ptLst>
  <dgm:cxnLst>
    <dgm:cxn modelId="{28BE8F1E-CA21-47A2-A04E-8E6DE22934B9}" type="presOf" srcId="{EA6CA9F2-4C57-492F-892F-201C4F63EFC3}" destId="{6D0FF336-FE55-499A-A25D-8F6AC266AFEB}" srcOrd="0" destOrd="0" presId="urn:microsoft.com/office/officeart/2009/3/layout/IncreasingArrowsProcess"/>
    <dgm:cxn modelId="{72421149-E335-4429-93FA-EC3E2F4AC1B8}" srcId="{EA6CA9F2-4C57-492F-892F-201C4F63EFC3}" destId="{89B07175-4264-49EB-847D-426B42CEEF91}" srcOrd="0" destOrd="0" parTransId="{1A5C345B-8B09-4475-BCE9-4E65796F768B}" sibTransId="{FBDD293A-6E17-4038-8BE1-1B744BDC5A7A}"/>
    <dgm:cxn modelId="{D399D157-1456-49FB-B248-A33231675677}" srcId="{EA6CA9F2-4C57-492F-892F-201C4F63EFC3}" destId="{CC1AAACB-7F61-4B4B-BC98-8B79559DD74E}" srcOrd="2" destOrd="0" parTransId="{56FA57D8-5733-4C8B-9BAF-4BC2CD1A3B12}" sibTransId="{15BB50AC-594A-415E-B589-677A1C26CBC3}"/>
    <dgm:cxn modelId="{1B8CD587-ED55-4987-9B6E-87B24FE25569}" type="presOf" srcId="{B02B349E-C117-4CDC-998C-9A29D1DEE360}" destId="{B63B16F2-DE31-4AF2-BE6A-9EF130E6DC0C}" srcOrd="0" destOrd="0" presId="urn:microsoft.com/office/officeart/2009/3/layout/IncreasingArrowsProcess"/>
    <dgm:cxn modelId="{49AD7F88-6183-44C9-8111-4806E7518B70}" type="presOf" srcId="{89B07175-4264-49EB-847D-426B42CEEF91}" destId="{ED45276B-DB53-429C-804D-AB7EDE7FB845}" srcOrd="0" destOrd="0" presId="urn:microsoft.com/office/officeart/2009/3/layout/IncreasingArrowsProcess"/>
    <dgm:cxn modelId="{287FB395-4836-4BD4-8F33-18C7CE5F3C9F}" srcId="{44A2393C-CA3C-4808-820E-69C8FEE1DF00}" destId="{F595B2DF-27A2-4421-A6A2-DD796E1DC9EF}" srcOrd="0" destOrd="0" parTransId="{1B30CB79-7DAE-40F3-97B0-868D89261D25}" sibTransId="{C6EDD3FB-E930-48C6-B940-C9829CDD390E}"/>
    <dgm:cxn modelId="{11177996-188A-427D-827D-4FDFE4EA0EFB}" srcId="{89B07175-4264-49EB-847D-426B42CEEF91}" destId="{80BA0ADE-EC92-4F80-BDAE-9C275FF1CCB7}" srcOrd="0" destOrd="0" parTransId="{7C6F7E22-4E3F-4219-BE72-75F9B6E54490}" sibTransId="{0AE6907C-67F4-4A98-BB7A-1A1ECB227626}"/>
    <dgm:cxn modelId="{0A2758B3-140F-4A85-A9C8-1853EDA2D00C}" type="presOf" srcId="{CC1AAACB-7F61-4B4B-BC98-8B79559DD74E}" destId="{95D841E4-C6AE-4FFE-9C49-F99D74E37FFC}" srcOrd="0" destOrd="0" presId="urn:microsoft.com/office/officeart/2009/3/layout/IncreasingArrowsProcess"/>
    <dgm:cxn modelId="{A224A7CA-6992-4A96-A759-A9124D4066D3}" type="presOf" srcId="{80BA0ADE-EC92-4F80-BDAE-9C275FF1CCB7}" destId="{7E14B52C-372D-46CB-B503-0DB951CD7905}" srcOrd="0" destOrd="0" presId="urn:microsoft.com/office/officeart/2009/3/layout/IncreasingArrowsProcess"/>
    <dgm:cxn modelId="{3C435ECC-BD23-4423-AD0B-E1152D1319AB}" type="presOf" srcId="{44A2393C-CA3C-4808-820E-69C8FEE1DF00}" destId="{F6CA55E3-4123-4A33-9E89-6495A2279342}" srcOrd="0" destOrd="0" presId="urn:microsoft.com/office/officeart/2009/3/layout/IncreasingArrowsProcess"/>
    <dgm:cxn modelId="{BAD009DE-56EB-472F-A1B1-EA964362EEDF}" type="presOf" srcId="{F595B2DF-27A2-4421-A6A2-DD796E1DC9EF}" destId="{C5435D8C-0C67-4CC2-B59C-7701168B6262}" srcOrd="0" destOrd="0" presId="urn:microsoft.com/office/officeart/2009/3/layout/IncreasingArrowsProcess"/>
    <dgm:cxn modelId="{0BEC31E8-2ED0-4984-B206-898358D7ADD6}" srcId="{CC1AAACB-7F61-4B4B-BC98-8B79559DD74E}" destId="{B02B349E-C117-4CDC-998C-9A29D1DEE360}" srcOrd="0" destOrd="0" parTransId="{30D9A9DF-A67E-4D8C-AF96-8F139CC77EC2}" sibTransId="{0A0DFD91-F0E9-405A-A092-FC051AFD17F8}"/>
    <dgm:cxn modelId="{B6EDCEFC-AA7A-4FD3-8478-A4335BA6EDC5}" srcId="{EA6CA9F2-4C57-492F-892F-201C4F63EFC3}" destId="{44A2393C-CA3C-4808-820E-69C8FEE1DF00}" srcOrd="1" destOrd="0" parTransId="{4CCC438B-C5DF-4C0B-B863-160946E3B1F0}" sibTransId="{97D2A4E9-2C95-4493-AB01-6CFCCA0EFEFD}"/>
    <dgm:cxn modelId="{5388DC97-DAD4-4C8B-AB4F-F397B17F960F}" type="presParOf" srcId="{6D0FF336-FE55-499A-A25D-8F6AC266AFEB}" destId="{ED45276B-DB53-429C-804D-AB7EDE7FB845}" srcOrd="0" destOrd="0" presId="urn:microsoft.com/office/officeart/2009/3/layout/IncreasingArrowsProcess"/>
    <dgm:cxn modelId="{EF2D14EA-3639-4513-9B1D-E715DB571B18}" type="presParOf" srcId="{6D0FF336-FE55-499A-A25D-8F6AC266AFEB}" destId="{7E14B52C-372D-46CB-B503-0DB951CD7905}" srcOrd="1" destOrd="0" presId="urn:microsoft.com/office/officeart/2009/3/layout/IncreasingArrowsProcess"/>
    <dgm:cxn modelId="{4283204B-3372-4C16-9C59-6BDD43F80EAB}" type="presParOf" srcId="{6D0FF336-FE55-499A-A25D-8F6AC266AFEB}" destId="{F6CA55E3-4123-4A33-9E89-6495A2279342}" srcOrd="2" destOrd="0" presId="urn:microsoft.com/office/officeart/2009/3/layout/IncreasingArrowsProcess"/>
    <dgm:cxn modelId="{C27BC4C1-37CA-46ED-A11F-4553080A8F39}" type="presParOf" srcId="{6D0FF336-FE55-499A-A25D-8F6AC266AFEB}" destId="{C5435D8C-0C67-4CC2-B59C-7701168B6262}" srcOrd="3" destOrd="0" presId="urn:microsoft.com/office/officeart/2009/3/layout/IncreasingArrowsProcess"/>
    <dgm:cxn modelId="{37FF26FF-CFBE-40B3-9856-C28B57F2C6F2}" type="presParOf" srcId="{6D0FF336-FE55-499A-A25D-8F6AC266AFEB}" destId="{95D841E4-C6AE-4FFE-9C49-F99D74E37FFC}" srcOrd="4" destOrd="0" presId="urn:microsoft.com/office/officeart/2009/3/layout/IncreasingArrowsProcess"/>
    <dgm:cxn modelId="{8FFF14FA-44B8-45F8-AAF5-1011A662742D}" type="presParOf" srcId="{6D0FF336-FE55-499A-A25D-8F6AC266AFEB}" destId="{B63B16F2-DE31-4AF2-BE6A-9EF130E6DC0C}"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7D02B-F3A4-4F40-B0EF-B3FF2871FAC9}">
      <dsp:nvSpPr>
        <dsp:cNvPr id="0" name=""/>
        <dsp:cNvSpPr/>
      </dsp:nvSpPr>
      <dsp:spPr>
        <a:xfrm>
          <a:off x="1753204" y="0"/>
          <a:ext cx="1753204" cy="1281868"/>
        </a:xfrm>
        <a:prstGeom prst="trapezoid">
          <a:avLst>
            <a:gd name="adj" fmla="val 68385"/>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zh-TW" altLang="en-US" sz="3000" kern="1200" dirty="0">
              <a:effectLst>
                <a:outerShdw blurRad="38100" dist="38100" dir="2700000" algn="tl">
                  <a:srgbClr val="000000">
                    <a:alpha val="43137"/>
                  </a:srgbClr>
                </a:outerShdw>
              </a:effectLst>
            </a:rPr>
            <a:t>個案</a:t>
          </a:r>
          <a:br>
            <a:rPr lang="en-GB" altLang="zh-TW" sz="3000" kern="1200" dirty="0">
              <a:effectLst>
                <a:outerShdw blurRad="38100" dist="38100" dir="2700000" algn="tl">
                  <a:srgbClr val="000000">
                    <a:alpha val="43137"/>
                  </a:srgbClr>
                </a:outerShdw>
              </a:effectLst>
            </a:rPr>
          </a:br>
          <a:r>
            <a:rPr lang="en-US" altLang="zh-TW" sz="3000" kern="1200" dirty="0">
              <a:effectLst>
                <a:outerShdw blurRad="38100" dist="38100" dir="2700000" algn="tl">
                  <a:srgbClr val="000000">
                    <a:alpha val="43137"/>
                  </a:srgbClr>
                </a:outerShdw>
              </a:effectLst>
            </a:rPr>
            <a:t>(</a:t>
          </a:r>
          <a:r>
            <a:rPr lang="zh-TW" altLang="en-US" sz="3000" kern="1200" dirty="0">
              <a:effectLst>
                <a:outerShdw blurRad="38100" dist="38100" dir="2700000" algn="tl">
                  <a:srgbClr val="000000">
                    <a:alpha val="43137"/>
                  </a:srgbClr>
                </a:outerShdw>
              </a:effectLst>
            </a:rPr>
            <a:t>輔導</a:t>
          </a:r>
          <a:r>
            <a:rPr lang="en-US" altLang="zh-TW" sz="3000" kern="1200" dirty="0">
              <a:effectLst>
                <a:outerShdw blurRad="38100" dist="38100" dir="2700000" algn="tl">
                  <a:srgbClr val="000000">
                    <a:alpha val="43137"/>
                  </a:srgbClr>
                </a:outerShdw>
              </a:effectLst>
            </a:rPr>
            <a:t>)</a:t>
          </a:r>
          <a:endParaRPr lang="en-GB" sz="3000" kern="1200" dirty="0">
            <a:effectLst>
              <a:outerShdw blurRad="38100" dist="38100" dir="2700000" algn="tl">
                <a:srgbClr val="000000">
                  <a:alpha val="43137"/>
                </a:srgbClr>
              </a:outerShdw>
            </a:effectLst>
          </a:endParaRPr>
        </a:p>
      </dsp:txBody>
      <dsp:txXfrm>
        <a:off x="1753204" y="0"/>
        <a:ext cx="1753204" cy="1281868"/>
      </dsp:txXfrm>
    </dsp:sp>
    <dsp:sp modelId="{5BA1D123-0005-4A61-B24C-C20938AC7E35}">
      <dsp:nvSpPr>
        <dsp:cNvPr id="0" name=""/>
        <dsp:cNvSpPr/>
      </dsp:nvSpPr>
      <dsp:spPr>
        <a:xfrm>
          <a:off x="876602" y="1281868"/>
          <a:ext cx="3506408" cy="1281868"/>
        </a:xfrm>
        <a:prstGeom prst="trapezoid">
          <a:avLst>
            <a:gd name="adj" fmla="val 68385"/>
          </a:avLst>
        </a:prstGeom>
        <a:solidFill>
          <a:schemeClr val="accent3">
            <a:hueOff val="-3412502"/>
            <a:satOff val="2900"/>
            <a:lumOff val="5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zh-TW" altLang="en-US" sz="3000" kern="1200" dirty="0">
              <a:effectLst>
                <a:outerShdw blurRad="38100" dist="38100" dir="2700000" algn="tl">
                  <a:srgbClr val="000000">
                    <a:alpha val="43137"/>
                  </a:srgbClr>
                </a:outerShdw>
              </a:effectLst>
            </a:rPr>
            <a:t>適性教學</a:t>
          </a:r>
          <a:br>
            <a:rPr lang="en-GB" altLang="zh-TW" sz="3000" kern="1200" dirty="0">
              <a:effectLst>
                <a:outerShdw blurRad="38100" dist="38100" dir="2700000" algn="tl">
                  <a:srgbClr val="000000">
                    <a:alpha val="43137"/>
                  </a:srgbClr>
                </a:outerShdw>
              </a:effectLst>
            </a:rPr>
          </a:br>
          <a:r>
            <a:rPr lang="en-US" altLang="zh-TW" sz="3000" kern="1200" dirty="0">
              <a:effectLst>
                <a:outerShdw blurRad="38100" dist="38100" dir="2700000" algn="tl">
                  <a:srgbClr val="000000">
                    <a:alpha val="43137"/>
                  </a:srgbClr>
                </a:outerShdw>
              </a:effectLst>
            </a:rPr>
            <a:t>(</a:t>
          </a:r>
          <a:r>
            <a:rPr lang="zh-TW" altLang="en-US" sz="3000" kern="1200" dirty="0">
              <a:effectLst>
                <a:outerShdw blurRad="38100" dist="38100" dir="2700000" algn="tl">
                  <a:srgbClr val="000000">
                    <a:alpha val="43137"/>
                  </a:srgbClr>
                </a:outerShdw>
              </a:effectLst>
            </a:rPr>
            <a:t>課程調整</a:t>
          </a:r>
          <a:r>
            <a:rPr lang="en-US" altLang="zh-TW" sz="3000" kern="1200" dirty="0">
              <a:effectLst>
                <a:outerShdw blurRad="38100" dist="38100" dir="2700000" algn="tl">
                  <a:srgbClr val="000000">
                    <a:alpha val="43137"/>
                  </a:srgbClr>
                </a:outerShdw>
              </a:effectLst>
            </a:rPr>
            <a:t>)</a:t>
          </a:r>
          <a:endParaRPr lang="en-GB" sz="3000" kern="1200" dirty="0">
            <a:effectLst>
              <a:outerShdw blurRad="38100" dist="38100" dir="2700000" algn="tl">
                <a:srgbClr val="000000">
                  <a:alpha val="43137"/>
                </a:srgbClr>
              </a:outerShdw>
            </a:effectLst>
          </a:endParaRPr>
        </a:p>
      </dsp:txBody>
      <dsp:txXfrm>
        <a:off x="1490223" y="1281868"/>
        <a:ext cx="2279165" cy="1281868"/>
      </dsp:txXfrm>
    </dsp:sp>
    <dsp:sp modelId="{B4D7F9B9-64F6-450B-B411-AC56BD7B2AE6}">
      <dsp:nvSpPr>
        <dsp:cNvPr id="0" name=""/>
        <dsp:cNvSpPr/>
      </dsp:nvSpPr>
      <dsp:spPr>
        <a:xfrm>
          <a:off x="0" y="2563737"/>
          <a:ext cx="5259613" cy="1281868"/>
        </a:xfrm>
        <a:prstGeom prst="trapezoid">
          <a:avLst>
            <a:gd name="adj" fmla="val 68385"/>
          </a:avLst>
        </a:prstGeom>
        <a:solidFill>
          <a:schemeClr val="accent3">
            <a:hueOff val="-6825004"/>
            <a:satOff val="5801"/>
            <a:lumOff val="1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zh-TW" altLang="en-US" sz="3000" kern="1200">
              <a:effectLst>
                <a:outerShdw blurRad="38100" dist="38100" dir="2700000" algn="tl">
                  <a:srgbClr val="000000">
                    <a:alpha val="43137"/>
                  </a:srgbClr>
                </a:outerShdw>
              </a:effectLst>
            </a:rPr>
            <a:t>正向情境氛圍</a:t>
          </a:r>
          <a:br>
            <a:rPr lang="en-GB" altLang="zh-TW" sz="3000" kern="1200">
              <a:effectLst>
                <a:outerShdw blurRad="38100" dist="38100" dir="2700000" algn="tl">
                  <a:srgbClr val="000000">
                    <a:alpha val="43137"/>
                  </a:srgbClr>
                </a:outerShdw>
              </a:effectLst>
            </a:rPr>
          </a:br>
          <a:r>
            <a:rPr lang="en-US" altLang="zh-TW" sz="3000" kern="1200">
              <a:effectLst>
                <a:outerShdw blurRad="38100" dist="38100" dir="2700000" algn="tl">
                  <a:srgbClr val="000000">
                    <a:alpha val="43137"/>
                  </a:srgbClr>
                </a:outerShdw>
              </a:effectLst>
            </a:rPr>
            <a:t>(</a:t>
          </a:r>
          <a:r>
            <a:rPr lang="zh-TW" altLang="en-US" sz="3000" kern="1200">
              <a:effectLst>
                <a:outerShdw blurRad="38100" dist="38100" dir="2700000" algn="tl">
                  <a:srgbClr val="000000">
                    <a:alpha val="43137"/>
                  </a:srgbClr>
                </a:outerShdw>
              </a:effectLst>
            </a:rPr>
            <a:t>親師生團隊合作</a:t>
          </a:r>
          <a:r>
            <a:rPr lang="en-US" altLang="zh-TW" sz="3000" kern="1200">
              <a:effectLst>
                <a:outerShdw blurRad="38100" dist="38100" dir="2700000" algn="tl">
                  <a:srgbClr val="000000">
                    <a:alpha val="43137"/>
                  </a:srgbClr>
                </a:outerShdw>
              </a:effectLst>
            </a:rPr>
            <a:t>)</a:t>
          </a:r>
          <a:endParaRPr lang="en-GB" sz="3000" kern="1200" dirty="0">
            <a:effectLst>
              <a:outerShdw blurRad="38100" dist="38100" dir="2700000" algn="tl">
                <a:srgbClr val="000000">
                  <a:alpha val="43137"/>
                </a:srgbClr>
              </a:outerShdw>
            </a:effectLst>
          </a:endParaRPr>
        </a:p>
      </dsp:txBody>
      <dsp:txXfrm>
        <a:off x="920432" y="2563737"/>
        <a:ext cx="3418748" cy="12818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7D02B-F3A4-4F40-B0EF-B3FF2871FAC9}">
      <dsp:nvSpPr>
        <dsp:cNvPr id="0" name=""/>
        <dsp:cNvSpPr/>
      </dsp:nvSpPr>
      <dsp:spPr>
        <a:xfrm>
          <a:off x="907143" y="0"/>
          <a:ext cx="907142" cy="1508654"/>
        </a:xfrm>
        <a:prstGeom prst="trapezoid">
          <a:avLst>
            <a:gd name="adj"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zh-TW" altLang="en-US" sz="2200" kern="1200" dirty="0">
              <a:effectLst>
                <a:outerShdw blurRad="38100" dist="38100" dir="2700000" algn="tl">
                  <a:srgbClr val="000000">
                    <a:alpha val="43137"/>
                  </a:srgbClr>
                </a:outerShdw>
              </a:effectLst>
            </a:rPr>
            <a:t>個案</a:t>
          </a:r>
          <a:br>
            <a:rPr lang="en-GB" altLang="zh-TW" sz="2200" kern="1200" dirty="0">
              <a:effectLst>
                <a:outerShdw blurRad="38100" dist="38100" dir="2700000" algn="tl">
                  <a:srgbClr val="000000">
                    <a:alpha val="43137"/>
                  </a:srgbClr>
                </a:outerShdw>
              </a:effectLst>
            </a:rPr>
          </a:br>
          <a:r>
            <a:rPr lang="en-US" altLang="zh-TW" sz="2200" kern="1200" dirty="0">
              <a:effectLst>
                <a:outerShdw blurRad="38100" dist="38100" dir="2700000" algn="tl">
                  <a:srgbClr val="000000">
                    <a:alpha val="43137"/>
                  </a:srgbClr>
                </a:outerShdw>
              </a:effectLst>
            </a:rPr>
            <a:t>(</a:t>
          </a:r>
          <a:r>
            <a:rPr lang="zh-TW" altLang="en-US" sz="2200" kern="1200" dirty="0">
              <a:effectLst>
                <a:outerShdw blurRad="38100" dist="38100" dir="2700000" algn="tl">
                  <a:srgbClr val="000000">
                    <a:alpha val="43137"/>
                  </a:srgbClr>
                </a:outerShdw>
              </a:effectLst>
            </a:rPr>
            <a:t>輔導</a:t>
          </a:r>
          <a:r>
            <a:rPr lang="en-US" altLang="zh-TW" sz="2200" kern="1200" dirty="0">
              <a:effectLst>
                <a:outerShdw blurRad="38100" dist="38100" dir="2700000" algn="tl">
                  <a:srgbClr val="000000">
                    <a:alpha val="43137"/>
                  </a:srgbClr>
                </a:outerShdw>
              </a:effectLst>
            </a:rPr>
            <a:t>)</a:t>
          </a:r>
          <a:endParaRPr lang="en-GB" sz="2200" kern="1200" dirty="0">
            <a:effectLst>
              <a:outerShdw blurRad="38100" dist="38100" dir="2700000" algn="tl">
                <a:srgbClr val="000000">
                  <a:alpha val="43137"/>
                </a:srgbClr>
              </a:outerShdw>
            </a:effectLst>
          </a:endParaRPr>
        </a:p>
      </dsp:txBody>
      <dsp:txXfrm>
        <a:off x="907143" y="0"/>
        <a:ext cx="907142" cy="1508654"/>
      </dsp:txXfrm>
    </dsp:sp>
    <dsp:sp modelId="{5BA1D123-0005-4A61-B24C-C20938AC7E35}">
      <dsp:nvSpPr>
        <dsp:cNvPr id="0" name=""/>
        <dsp:cNvSpPr/>
      </dsp:nvSpPr>
      <dsp:spPr>
        <a:xfrm>
          <a:off x="453571" y="1508654"/>
          <a:ext cx="1814285" cy="1508654"/>
        </a:xfrm>
        <a:prstGeom prst="trapezoid">
          <a:avLst>
            <a:gd name="adj" fmla="val 30065"/>
          </a:avLst>
        </a:prstGeom>
        <a:solidFill>
          <a:schemeClr val="accent3">
            <a:hueOff val="-3412502"/>
            <a:satOff val="2900"/>
            <a:lumOff val="5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zh-TW" altLang="en-US" sz="2200" kern="1200" dirty="0">
              <a:effectLst>
                <a:outerShdw blurRad="38100" dist="38100" dir="2700000" algn="tl">
                  <a:srgbClr val="000000">
                    <a:alpha val="43137"/>
                  </a:srgbClr>
                </a:outerShdw>
              </a:effectLst>
            </a:rPr>
            <a:t>適性教學</a:t>
          </a:r>
          <a:br>
            <a:rPr lang="en-GB" altLang="zh-TW" sz="2200" kern="1200" dirty="0">
              <a:effectLst>
                <a:outerShdw blurRad="38100" dist="38100" dir="2700000" algn="tl">
                  <a:srgbClr val="000000">
                    <a:alpha val="43137"/>
                  </a:srgbClr>
                </a:outerShdw>
              </a:effectLst>
            </a:rPr>
          </a:br>
          <a:r>
            <a:rPr lang="en-US" altLang="zh-TW" sz="2200" kern="1200" dirty="0">
              <a:effectLst>
                <a:outerShdw blurRad="38100" dist="38100" dir="2700000" algn="tl">
                  <a:srgbClr val="000000">
                    <a:alpha val="43137"/>
                  </a:srgbClr>
                </a:outerShdw>
              </a:effectLst>
            </a:rPr>
            <a:t>(</a:t>
          </a:r>
          <a:r>
            <a:rPr lang="zh-TW" altLang="en-US" sz="2200" kern="1200" dirty="0">
              <a:effectLst>
                <a:outerShdw blurRad="38100" dist="38100" dir="2700000" algn="tl">
                  <a:srgbClr val="000000">
                    <a:alpha val="43137"/>
                  </a:srgbClr>
                </a:outerShdw>
              </a:effectLst>
            </a:rPr>
            <a:t>課程調整</a:t>
          </a:r>
          <a:r>
            <a:rPr lang="en-US" altLang="zh-TW" sz="2200" kern="1200" dirty="0">
              <a:effectLst>
                <a:outerShdw blurRad="38100" dist="38100" dir="2700000" algn="tl">
                  <a:srgbClr val="000000">
                    <a:alpha val="43137"/>
                  </a:srgbClr>
                </a:outerShdw>
              </a:effectLst>
            </a:rPr>
            <a:t>)</a:t>
          </a:r>
          <a:endParaRPr lang="en-GB" sz="2200" kern="1200" dirty="0">
            <a:effectLst>
              <a:outerShdw blurRad="38100" dist="38100" dir="2700000" algn="tl">
                <a:srgbClr val="000000">
                  <a:alpha val="43137"/>
                </a:srgbClr>
              </a:outerShdw>
            </a:effectLst>
          </a:endParaRPr>
        </a:p>
      </dsp:txBody>
      <dsp:txXfrm>
        <a:off x="771071" y="1508654"/>
        <a:ext cx="1179285" cy="1508654"/>
      </dsp:txXfrm>
    </dsp:sp>
    <dsp:sp modelId="{B4D7F9B9-64F6-450B-B411-AC56BD7B2AE6}">
      <dsp:nvSpPr>
        <dsp:cNvPr id="0" name=""/>
        <dsp:cNvSpPr/>
      </dsp:nvSpPr>
      <dsp:spPr>
        <a:xfrm>
          <a:off x="0" y="3017308"/>
          <a:ext cx="2721428" cy="1508654"/>
        </a:xfrm>
        <a:prstGeom prst="trapezoid">
          <a:avLst>
            <a:gd name="adj" fmla="val 30065"/>
          </a:avLst>
        </a:prstGeom>
        <a:solidFill>
          <a:schemeClr val="accent3">
            <a:hueOff val="-6825004"/>
            <a:satOff val="5801"/>
            <a:lumOff val="1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zh-TW" altLang="en-US" sz="2200" kern="1200" dirty="0">
              <a:effectLst>
                <a:outerShdw blurRad="38100" dist="38100" dir="2700000" algn="tl">
                  <a:srgbClr val="000000">
                    <a:alpha val="43137"/>
                  </a:srgbClr>
                </a:outerShdw>
              </a:effectLst>
            </a:rPr>
            <a:t>正向情境氛圍</a:t>
          </a:r>
          <a:br>
            <a:rPr lang="en-GB" altLang="zh-TW" sz="2200" kern="1200" dirty="0">
              <a:effectLst>
                <a:outerShdw blurRad="38100" dist="38100" dir="2700000" algn="tl">
                  <a:srgbClr val="000000">
                    <a:alpha val="43137"/>
                  </a:srgbClr>
                </a:outerShdw>
              </a:effectLst>
            </a:rPr>
          </a:br>
          <a:r>
            <a:rPr lang="en-US" altLang="zh-TW" sz="2200" kern="1200" dirty="0">
              <a:effectLst>
                <a:outerShdw blurRad="38100" dist="38100" dir="2700000" algn="tl">
                  <a:srgbClr val="000000">
                    <a:alpha val="43137"/>
                  </a:srgbClr>
                </a:outerShdw>
              </a:effectLst>
            </a:rPr>
            <a:t>(</a:t>
          </a:r>
          <a:r>
            <a:rPr lang="zh-TW" altLang="en-US" sz="2200" kern="1200" dirty="0">
              <a:effectLst>
                <a:outerShdw blurRad="38100" dist="38100" dir="2700000" algn="tl">
                  <a:srgbClr val="000000">
                    <a:alpha val="43137"/>
                  </a:srgbClr>
                </a:outerShdw>
              </a:effectLst>
            </a:rPr>
            <a:t>親師生團隊合作</a:t>
          </a:r>
          <a:r>
            <a:rPr lang="en-US" altLang="zh-TW" sz="2200" kern="1200" dirty="0">
              <a:effectLst>
                <a:outerShdw blurRad="38100" dist="38100" dir="2700000" algn="tl">
                  <a:srgbClr val="000000">
                    <a:alpha val="43137"/>
                  </a:srgbClr>
                </a:outerShdw>
              </a:effectLst>
            </a:rPr>
            <a:t>)</a:t>
          </a:r>
          <a:endParaRPr lang="en-GB" sz="2200" kern="1200" dirty="0">
            <a:effectLst>
              <a:outerShdw blurRad="38100" dist="38100" dir="2700000" algn="tl">
                <a:srgbClr val="000000">
                  <a:alpha val="43137"/>
                </a:srgbClr>
              </a:outerShdw>
            </a:effectLst>
          </a:endParaRPr>
        </a:p>
      </dsp:txBody>
      <dsp:txXfrm>
        <a:off x="476250" y="3017308"/>
        <a:ext cx="1768928" cy="1508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228A6-C44F-490C-A626-6E699A1FD69E}">
      <dsp:nvSpPr>
        <dsp:cNvPr id="0" name=""/>
        <dsp:cNvSpPr/>
      </dsp:nvSpPr>
      <dsp:spPr>
        <a:xfrm>
          <a:off x="1080951" y="40685"/>
          <a:ext cx="1952896" cy="195289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zh-TW" altLang="en-US" sz="2600" kern="1200" dirty="0"/>
            <a:t>生活自理</a:t>
          </a:r>
          <a:endParaRPr lang="en-GB" sz="2600" kern="1200" dirty="0"/>
        </a:p>
      </dsp:txBody>
      <dsp:txXfrm>
        <a:off x="1341337" y="382442"/>
        <a:ext cx="1432124" cy="878803"/>
      </dsp:txXfrm>
    </dsp:sp>
    <dsp:sp modelId="{651F31EC-D3C8-4DA5-8E57-EDA377819F66}">
      <dsp:nvSpPr>
        <dsp:cNvPr id="0" name=""/>
        <dsp:cNvSpPr/>
      </dsp:nvSpPr>
      <dsp:spPr>
        <a:xfrm>
          <a:off x="1785621" y="1261245"/>
          <a:ext cx="1952896" cy="1952896"/>
        </a:xfrm>
        <a:prstGeom prst="ellipse">
          <a:avLst/>
        </a:prstGeom>
        <a:solidFill>
          <a:schemeClr val="accent3">
            <a:alpha val="50000"/>
            <a:hueOff val="-3412502"/>
            <a:satOff val="2900"/>
            <a:lumOff val="5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zh-TW" altLang="en-US" sz="2600" kern="1200" dirty="0"/>
            <a:t>教學協助</a:t>
          </a:r>
          <a:endParaRPr lang="en-GB" sz="2600" kern="1200" dirty="0"/>
        </a:p>
      </dsp:txBody>
      <dsp:txXfrm>
        <a:off x="2382882" y="1765744"/>
        <a:ext cx="1171738" cy="1074093"/>
      </dsp:txXfrm>
    </dsp:sp>
    <dsp:sp modelId="{58DE024F-DF56-4D08-905D-558239A496B0}">
      <dsp:nvSpPr>
        <dsp:cNvPr id="0" name=""/>
        <dsp:cNvSpPr/>
      </dsp:nvSpPr>
      <dsp:spPr>
        <a:xfrm>
          <a:off x="376281" y="1261245"/>
          <a:ext cx="1952896" cy="1952896"/>
        </a:xfrm>
        <a:prstGeom prst="ellipse">
          <a:avLst/>
        </a:prstGeom>
        <a:solidFill>
          <a:schemeClr val="accent3">
            <a:alpha val="50000"/>
            <a:hueOff val="-6825004"/>
            <a:satOff val="5801"/>
            <a:lumOff val="1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zh-TW" altLang="en-US" sz="2600" kern="1200" dirty="0"/>
            <a:t>安全維護</a:t>
          </a:r>
          <a:endParaRPr lang="en-GB" sz="2600" kern="1200" dirty="0"/>
        </a:p>
      </dsp:txBody>
      <dsp:txXfrm>
        <a:off x="560179" y="1765744"/>
        <a:ext cx="1171738" cy="10740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2A835-211C-4B56-8211-94482FECDEAD}">
      <dsp:nvSpPr>
        <dsp:cNvPr id="0" name=""/>
        <dsp:cNvSpPr/>
      </dsp:nvSpPr>
      <dsp:spPr>
        <a:xfrm>
          <a:off x="478962" y="0"/>
          <a:ext cx="5337644" cy="1651550"/>
        </a:xfrm>
        <a:prstGeom prst="leftRightRibbon">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4CC5CF-7F16-4EB5-A523-C3A8CB46AFCD}">
      <dsp:nvSpPr>
        <dsp:cNvPr id="0" name=""/>
        <dsp:cNvSpPr/>
      </dsp:nvSpPr>
      <dsp:spPr>
        <a:xfrm>
          <a:off x="1578812" y="289021"/>
          <a:ext cx="1362528" cy="80925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456" rIns="0" bIns="99060" numCol="1" spcCol="1270" anchor="ctr" anchorCtr="0">
          <a:noAutofit/>
        </a:bodyPr>
        <a:lstStyle/>
        <a:p>
          <a:pPr marL="0" lvl="0" indent="0" algn="ctr" defTabSz="1155700">
            <a:lnSpc>
              <a:spcPct val="90000"/>
            </a:lnSpc>
            <a:spcBef>
              <a:spcPct val="0"/>
            </a:spcBef>
            <a:spcAft>
              <a:spcPct val="35000"/>
            </a:spcAft>
            <a:buNone/>
          </a:pPr>
          <a:r>
            <a:rPr lang="zh-TW" altLang="en-US" sz="2600" kern="1200" dirty="0"/>
            <a:t>個人成長</a:t>
          </a:r>
          <a:endParaRPr lang="en-GB" sz="2600" kern="1200" dirty="0"/>
        </a:p>
      </dsp:txBody>
      <dsp:txXfrm>
        <a:off x="1578812" y="289021"/>
        <a:ext cx="1362528" cy="809259"/>
      </dsp:txXfrm>
    </dsp:sp>
    <dsp:sp modelId="{8C9DC7B1-09E6-4FF3-B853-EEFFF3259890}">
      <dsp:nvSpPr>
        <dsp:cNvPr id="0" name=""/>
        <dsp:cNvSpPr/>
      </dsp:nvSpPr>
      <dsp:spPr>
        <a:xfrm>
          <a:off x="3147784" y="553269"/>
          <a:ext cx="1610261" cy="80925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456" rIns="0" bIns="99060" numCol="1" spcCol="1270" anchor="ctr" anchorCtr="0">
          <a:noAutofit/>
        </a:bodyPr>
        <a:lstStyle/>
        <a:p>
          <a:pPr marL="0" lvl="0" indent="0" algn="ctr" defTabSz="1155700">
            <a:lnSpc>
              <a:spcPct val="90000"/>
            </a:lnSpc>
            <a:spcBef>
              <a:spcPct val="0"/>
            </a:spcBef>
            <a:spcAft>
              <a:spcPct val="35000"/>
            </a:spcAft>
            <a:buNone/>
          </a:pPr>
          <a:r>
            <a:rPr lang="zh-TW" altLang="en-US" sz="2600" kern="1200" dirty="0"/>
            <a:t>社會適應</a:t>
          </a:r>
          <a:endParaRPr lang="en-GB" sz="2600" kern="1200" dirty="0"/>
        </a:p>
      </dsp:txBody>
      <dsp:txXfrm>
        <a:off x="3147784" y="553269"/>
        <a:ext cx="1610261" cy="8092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5276B-DB53-429C-804D-AB7EDE7FB845}">
      <dsp:nvSpPr>
        <dsp:cNvPr id="0" name=""/>
        <dsp:cNvSpPr/>
      </dsp:nvSpPr>
      <dsp:spPr>
        <a:xfrm>
          <a:off x="850056" y="10429"/>
          <a:ext cx="9272686" cy="1350456"/>
        </a:xfrm>
        <a:prstGeom prst="rightArrow">
          <a:avLst>
            <a:gd name="adj1" fmla="val 50000"/>
            <a:gd name="adj2"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214385" numCol="1" spcCol="1270" anchor="ctr" anchorCtr="0">
          <a:noAutofit/>
        </a:bodyPr>
        <a:lstStyle/>
        <a:p>
          <a:pPr marL="0" lvl="0" indent="0" algn="l" defTabSz="844550">
            <a:lnSpc>
              <a:spcPct val="90000"/>
            </a:lnSpc>
            <a:spcBef>
              <a:spcPct val="0"/>
            </a:spcBef>
            <a:spcAft>
              <a:spcPct val="35000"/>
            </a:spcAft>
            <a:buNone/>
          </a:pPr>
          <a:r>
            <a:rPr lang="en-US" altLang="zh-TW" sz="1900" kern="1200" dirty="0"/>
            <a:t>109-1 (109</a:t>
          </a:r>
          <a:r>
            <a:rPr lang="zh-TW" altLang="en-US" sz="1900" kern="1200" dirty="0"/>
            <a:t>年度第</a:t>
          </a:r>
          <a:r>
            <a:rPr lang="en-US" altLang="zh-TW" sz="1900" kern="1200" dirty="0"/>
            <a:t>2</a:t>
          </a:r>
          <a:r>
            <a:rPr lang="zh-TW" altLang="en-US" sz="1900" kern="1200" dirty="0"/>
            <a:t>期</a:t>
          </a:r>
          <a:r>
            <a:rPr lang="en-GB" altLang="zh-TW" sz="1900" kern="1200" dirty="0"/>
            <a:t>)</a:t>
          </a:r>
          <a:endParaRPr lang="en-GB" sz="1900" kern="1200" dirty="0"/>
        </a:p>
      </dsp:txBody>
      <dsp:txXfrm>
        <a:off x="850056" y="348043"/>
        <a:ext cx="8935072" cy="675228"/>
      </dsp:txXfrm>
    </dsp:sp>
    <dsp:sp modelId="{7E14B52C-372D-46CB-B503-0DB951CD7905}">
      <dsp:nvSpPr>
        <dsp:cNvPr id="0" name=""/>
        <dsp:cNvSpPr/>
      </dsp:nvSpPr>
      <dsp:spPr>
        <a:xfrm>
          <a:off x="850056" y="1051825"/>
          <a:ext cx="2855987" cy="2601476"/>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TW" altLang="en-US" sz="1900" kern="1200"/>
            <a:t>爆炸性</a:t>
          </a:r>
          <a:r>
            <a:rPr lang="zh-TW" altLang="en-US" sz="1900" b="1" kern="1200"/>
            <a:t>抗拒哭鬧</a:t>
          </a:r>
          <a:endParaRPr lang="en-GB" sz="1900" b="1" kern="1200" dirty="0"/>
        </a:p>
      </dsp:txBody>
      <dsp:txXfrm>
        <a:off x="850056" y="1051825"/>
        <a:ext cx="2855987" cy="2601476"/>
      </dsp:txXfrm>
    </dsp:sp>
    <dsp:sp modelId="{F6CA55E3-4123-4A33-9E89-6495A2279342}">
      <dsp:nvSpPr>
        <dsp:cNvPr id="0" name=""/>
        <dsp:cNvSpPr/>
      </dsp:nvSpPr>
      <dsp:spPr>
        <a:xfrm>
          <a:off x="3706044" y="460581"/>
          <a:ext cx="6416699" cy="1350456"/>
        </a:xfrm>
        <a:prstGeom prst="rightArrow">
          <a:avLst>
            <a:gd name="adj1" fmla="val 50000"/>
            <a:gd name="adj2" fmla="val 50000"/>
          </a:avLst>
        </a:prstGeom>
        <a:solidFill>
          <a:schemeClr val="accent3">
            <a:hueOff val="-3412502"/>
            <a:satOff val="2900"/>
            <a:lumOff val="5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214385" numCol="1" spcCol="1270" anchor="ctr" anchorCtr="0">
          <a:noAutofit/>
        </a:bodyPr>
        <a:lstStyle/>
        <a:p>
          <a:pPr marL="0" lvl="0" indent="0" algn="l" defTabSz="844550">
            <a:lnSpc>
              <a:spcPct val="90000"/>
            </a:lnSpc>
            <a:spcBef>
              <a:spcPct val="0"/>
            </a:spcBef>
            <a:spcAft>
              <a:spcPct val="35000"/>
            </a:spcAft>
            <a:buNone/>
          </a:pPr>
          <a:r>
            <a:rPr lang="en-US" altLang="zh-TW" sz="1900" kern="1200" dirty="0"/>
            <a:t>109-2 (110</a:t>
          </a:r>
          <a:r>
            <a:rPr lang="zh-TW" altLang="en-US" sz="1900" kern="1200" dirty="0"/>
            <a:t>年度第</a:t>
          </a:r>
          <a:r>
            <a:rPr lang="en-US" altLang="zh-TW" sz="1900" kern="1200" dirty="0"/>
            <a:t>1</a:t>
          </a:r>
          <a:r>
            <a:rPr lang="zh-TW" altLang="en-US" sz="1900" kern="1200" dirty="0"/>
            <a:t>期</a:t>
          </a:r>
          <a:r>
            <a:rPr lang="en-GB" altLang="zh-TW" sz="1900" kern="1200" dirty="0"/>
            <a:t>)</a:t>
          </a:r>
          <a:endParaRPr lang="en-GB" sz="1900" kern="1200" dirty="0"/>
        </a:p>
      </dsp:txBody>
      <dsp:txXfrm>
        <a:off x="3706044" y="798195"/>
        <a:ext cx="6079085" cy="675228"/>
      </dsp:txXfrm>
    </dsp:sp>
    <dsp:sp modelId="{C5435D8C-0C67-4CC2-B59C-7701168B6262}">
      <dsp:nvSpPr>
        <dsp:cNvPr id="0" name=""/>
        <dsp:cNvSpPr/>
      </dsp:nvSpPr>
      <dsp:spPr>
        <a:xfrm>
          <a:off x="3706044" y="1501978"/>
          <a:ext cx="2855987" cy="2601476"/>
        </a:xfrm>
        <a:prstGeom prst="rect">
          <a:avLst/>
        </a:prstGeom>
        <a:solidFill>
          <a:schemeClr val="lt1">
            <a:hueOff val="0"/>
            <a:satOff val="0"/>
            <a:lumOff val="0"/>
            <a:alphaOff val="0"/>
          </a:schemeClr>
        </a:solidFill>
        <a:ln w="25400" cap="flat" cmpd="sng" algn="ctr">
          <a:solidFill>
            <a:schemeClr val="accent3">
              <a:hueOff val="-3412502"/>
              <a:satOff val="2900"/>
              <a:lumOff val="5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TW" altLang="en-US" sz="1900" kern="1200"/>
            <a:t>拒絕正確的活動參與行為並持續堅持的</a:t>
          </a:r>
          <a:r>
            <a:rPr lang="zh-TW" altLang="en-US" sz="1900" b="1" kern="1200"/>
            <a:t>抗拒哭鬧</a:t>
          </a:r>
          <a:endParaRPr lang="en-GB" sz="1900" b="1" kern="1200" dirty="0"/>
        </a:p>
      </dsp:txBody>
      <dsp:txXfrm>
        <a:off x="3706044" y="1501978"/>
        <a:ext cx="2855987" cy="2601476"/>
      </dsp:txXfrm>
    </dsp:sp>
    <dsp:sp modelId="{95D841E4-C6AE-4FFE-9C49-F99D74E37FFC}">
      <dsp:nvSpPr>
        <dsp:cNvPr id="0" name=""/>
        <dsp:cNvSpPr/>
      </dsp:nvSpPr>
      <dsp:spPr>
        <a:xfrm>
          <a:off x="6562031" y="910733"/>
          <a:ext cx="3560711" cy="1350456"/>
        </a:xfrm>
        <a:prstGeom prst="rightArrow">
          <a:avLst>
            <a:gd name="adj1" fmla="val 50000"/>
            <a:gd name="adj2" fmla="val 50000"/>
          </a:avLst>
        </a:prstGeom>
        <a:solidFill>
          <a:schemeClr val="accent3">
            <a:hueOff val="-6825004"/>
            <a:satOff val="5801"/>
            <a:lumOff val="1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214385" numCol="1" spcCol="1270" anchor="ctr" anchorCtr="0">
          <a:noAutofit/>
        </a:bodyPr>
        <a:lstStyle/>
        <a:p>
          <a:pPr marL="0" lvl="0" indent="0" algn="l" defTabSz="844550">
            <a:lnSpc>
              <a:spcPct val="90000"/>
            </a:lnSpc>
            <a:spcBef>
              <a:spcPct val="0"/>
            </a:spcBef>
            <a:spcAft>
              <a:spcPct val="35000"/>
            </a:spcAft>
            <a:buNone/>
          </a:pPr>
          <a:r>
            <a:rPr lang="en-GB" sz="1900" kern="1200" dirty="0"/>
            <a:t>110-1 (110</a:t>
          </a:r>
          <a:r>
            <a:rPr lang="zh-TW" altLang="en-US" sz="1900" kern="1200" dirty="0"/>
            <a:t>年度第</a:t>
          </a:r>
          <a:r>
            <a:rPr lang="en-GB" altLang="zh-TW" sz="1900" kern="1200" dirty="0"/>
            <a:t>2</a:t>
          </a:r>
          <a:r>
            <a:rPr lang="zh-TW" altLang="en-US" sz="1900" kern="1200" dirty="0"/>
            <a:t>期</a:t>
          </a:r>
          <a:r>
            <a:rPr lang="en-GB" sz="1900" kern="1200" dirty="0"/>
            <a:t>)</a:t>
          </a:r>
        </a:p>
      </dsp:txBody>
      <dsp:txXfrm>
        <a:off x="6562031" y="1248347"/>
        <a:ext cx="3223097" cy="675228"/>
      </dsp:txXfrm>
    </dsp:sp>
    <dsp:sp modelId="{B63B16F2-DE31-4AF2-BE6A-9EF130E6DC0C}">
      <dsp:nvSpPr>
        <dsp:cNvPr id="0" name=""/>
        <dsp:cNvSpPr/>
      </dsp:nvSpPr>
      <dsp:spPr>
        <a:xfrm>
          <a:off x="6562031" y="1952130"/>
          <a:ext cx="2855987" cy="2563403"/>
        </a:xfrm>
        <a:prstGeom prst="rect">
          <a:avLst/>
        </a:prstGeom>
        <a:solidFill>
          <a:schemeClr val="lt1">
            <a:hueOff val="0"/>
            <a:satOff val="0"/>
            <a:lumOff val="0"/>
            <a:alphaOff val="0"/>
          </a:schemeClr>
        </a:solidFill>
        <a:ln w="25400" cap="flat" cmpd="sng" algn="ctr">
          <a:solidFill>
            <a:schemeClr val="accent3">
              <a:hueOff val="-6825004"/>
              <a:satOff val="5801"/>
              <a:lumOff val="1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TW" altLang="en-US" sz="1900" kern="1200"/>
            <a:t>瞬間抗拒崩潰並大哭大鬧及</a:t>
          </a:r>
          <a:r>
            <a:rPr lang="zh-TW" altLang="en-US" sz="1900" b="1" kern="1200"/>
            <a:t>攻擊</a:t>
          </a:r>
          <a:endParaRPr lang="en-GB" sz="1900" b="1" kern="1200" dirty="0"/>
        </a:p>
      </dsp:txBody>
      <dsp:txXfrm>
        <a:off x="6562031" y="1952130"/>
        <a:ext cx="2855987" cy="256340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A970AE-8B77-46B7-87B9-7BDB04B5DB48}" type="datetimeFigureOut">
              <a:rPr lang="en-GB" smtClean="0"/>
              <a:t>23/06/2021</a:t>
            </a:fld>
            <a:endParaRPr lang="en-GB"/>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GB"/>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B19EF9-2252-4614-95F4-AE10938916C8}" type="slidenum">
              <a:rPr lang="en-GB" smtClean="0"/>
              <a:t>‹#›</a:t>
            </a:fld>
            <a:endParaRPr lang="en-GB"/>
          </a:p>
        </p:txBody>
      </p:sp>
    </p:spTree>
    <p:extLst>
      <p:ext uri="{BB962C8B-B14F-4D97-AF65-F5344CB8AC3E}">
        <p14:creationId xmlns:p14="http://schemas.microsoft.com/office/powerpoint/2010/main" val="2456966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GB" dirty="0"/>
          </a:p>
        </p:txBody>
      </p:sp>
      <p:sp>
        <p:nvSpPr>
          <p:cNvPr id="4" name="投影片編號版面配置區 3"/>
          <p:cNvSpPr>
            <a:spLocks noGrp="1"/>
          </p:cNvSpPr>
          <p:nvPr>
            <p:ph type="sldNum" sz="quarter" idx="5"/>
          </p:nvPr>
        </p:nvSpPr>
        <p:spPr/>
        <p:txBody>
          <a:bodyPr/>
          <a:lstStyle/>
          <a:p>
            <a:fld id="{8FB19EF9-2252-4614-95F4-AE10938916C8}" type="slidenum">
              <a:rPr lang="en-GB" smtClean="0"/>
              <a:t>8</a:t>
            </a:fld>
            <a:endParaRPr lang="en-GB"/>
          </a:p>
        </p:txBody>
      </p:sp>
    </p:spTree>
    <p:extLst>
      <p:ext uri="{BB962C8B-B14F-4D97-AF65-F5344CB8AC3E}">
        <p14:creationId xmlns:p14="http://schemas.microsoft.com/office/powerpoint/2010/main" val="417110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GB" dirty="0"/>
          </a:p>
        </p:txBody>
      </p:sp>
      <p:sp>
        <p:nvSpPr>
          <p:cNvPr id="4" name="投影片編號版面配置區 3"/>
          <p:cNvSpPr>
            <a:spLocks noGrp="1"/>
          </p:cNvSpPr>
          <p:nvPr>
            <p:ph type="sldNum" sz="quarter" idx="5"/>
          </p:nvPr>
        </p:nvSpPr>
        <p:spPr/>
        <p:txBody>
          <a:bodyPr/>
          <a:lstStyle/>
          <a:p>
            <a:fld id="{D6398C43-BA21-438D-AFAC-6E8125309915}" type="slidenum">
              <a:rPr lang="en-GB" smtClean="0"/>
              <a:t>10</a:t>
            </a:fld>
            <a:endParaRPr lang="en-GB"/>
          </a:p>
        </p:txBody>
      </p:sp>
    </p:spTree>
    <p:extLst>
      <p:ext uri="{BB962C8B-B14F-4D97-AF65-F5344CB8AC3E}">
        <p14:creationId xmlns:p14="http://schemas.microsoft.com/office/powerpoint/2010/main" val="31553116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7214" y="1142985"/>
            <a:ext cx="10477573" cy="1470025"/>
          </a:xfrm>
        </p:spPr>
        <p:txBody>
          <a:bodyPr/>
          <a:lstStyle>
            <a:lvl1pPr>
              <a:defRPr baseline="0">
                <a:ea typeface="+mj-ea"/>
              </a:defRPr>
            </a:lvl1pPr>
          </a:lstStyle>
          <a:p>
            <a:r>
              <a:rPr lang="zh-TW" altLang="en-US"/>
              <a:t>按一下以編輯母片標題樣式</a:t>
            </a:r>
            <a:endParaRPr lang="en-US" dirty="0"/>
          </a:p>
        </p:txBody>
      </p:sp>
      <p:sp>
        <p:nvSpPr>
          <p:cNvPr id="3" name="Subtitle 2"/>
          <p:cNvSpPr>
            <a:spLocks noGrp="1"/>
          </p:cNvSpPr>
          <p:nvPr>
            <p:ph type="subTitle" idx="1"/>
          </p:nvPr>
        </p:nvSpPr>
        <p:spPr>
          <a:xfrm>
            <a:off x="761963" y="3071810"/>
            <a:ext cx="10668075" cy="642942"/>
          </a:xfrm>
        </p:spPr>
        <p:txBody>
          <a:bodyPr/>
          <a:lstStyle>
            <a:lvl1pPr marL="0" indent="0" algn="ctr">
              <a:buNone/>
              <a:defRPr>
                <a:solidFill>
                  <a:schemeClr val="accent5">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a:extLst>
              <a:ext uri="{FF2B5EF4-FFF2-40B4-BE49-F238E27FC236}">
                <a16:creationId xmlns:a16="http://schemas.microsoft.com/office/drawing/2014/main" id="{498914FE-99BC-4866-B14D-245989DE04B9}"/>
              </a:ext>
            </a:extLst>
          </p:cNvPr>
          <p:cNvSpPr>
            <a:spLocks noGrp="1"/>
          </p:cNvSpPr>
          <p:nvPr>
            <p:ph type="dt" sz="half" idx="10"/>
          </p:nvPr>
        </p:nvSpPr>
        <p:spPr/>
        <p:txBody>
          <a:bodyPr/>
          <a:lstStyle>
            <a:lvl1pPr>
              <a:defRPr/>
            </a:lvl1pPr>
          </a:lstStyle>
          <a:p>
            <a:fld id="{932CDCDC-6228-42A8-AA37-B9B91649ED73}" type="datetimeFigureOut">
              <a:rPr lang="en-GB" smtClean="0"/>
              <a:t>23/06/2021</a:t>
            </a:fld>
            <a:endParaRPr lang="en-GB"/>
          </a:p>
        </p:txBody>
      </p:sp>
      <p:sp>
        <p:nvSpPr>
          <p:cNvPr id="5" name="Footer Placeholder 4">
            <a:extLst>
              <a:ext uri="{FF2B5EF4-FFF2-40B4-BE49-F238E27FC236}">
                <a16:creationId xmlns:a16="http://schemas.microsoft.com/office/drawing/2014/main" id="{3CB2B0C2-7F0C-4F47-8AB9-A0E57174D677}"/>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0A903A07-B2D9-43B9-BBFC-839C27D170CA}"/>
              </a:ext>
            </a:extLst>
          </p:cNvPr>
          <p:cNvSpPr>
            <a:spLocks noGrp="1"/>
          </p:cNvSpPr>
          <p:nvPr>
            <p:ph type="sldNum" sz="quarter" idx="12"/>
          </p:nvPr>
        </p:nvSpPr>
        <p:spPr/>
        <p:txBody>
          <a:bodyPr/>
          <a:lstStyle>
            <a:lvl1pPr>
              <a:defRPr/>
            </a:lvl1pPr>
          </a:lstStyle>
          <a:p>
            <a:fld id="{5DCAE0B5-0C5C-4DD1-AB1F-1A512A6C5FE7}" type="slidenum">
              <a:rPr lang="en-GB" smtClean="0"/>
              <a:t>‹#›</a:t>
            </a:fld>
            <a:endParaRPr lang="en-GB"/>
          </a:p>
        </p:txBody>
      </p:sp>
    </p:spTree>
    <p:extLst>
      <p:ext uri="{BB962C8B-B14F-4D97-AF65-F5344CB8AC3E}">
        <p14:creationId xmlns:p14="http://schemas.microsoft.com/office/powerpoint/2010/main" val="2989700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a:extLst>
              <a:ext uri="{FF2B5EF4-FFF2-40B4-BE49-F238E27FC236}">
                <a16:creationId xmlns:a16="http://schemas.microsoft.com/office/drawing/2014/main" id="{870C70EE-AE7E-4CA6-B18B-FF8AF94B7E8D}"/>
              </a:ext>
            </a:extLst>
          </p:cNvPr>
          <p:cNvSpPr>
            <a:spLocks noGrp="1"/>
          </p:cNvSpPr>
          <p:nvPr>
            <p:ph type="dt" sz="half" idx="10"/>
          </p:nvPr>
        </p:nvSpPr>
        <p:spPr/>
        <p:txBody>
          <a:bodyPr/>
          <a:lstStyle>
            <a:lvl1pPr>
              <a:defRPr/>
            </a:lvl1pPr>
          </a:lstStyle>
          <a:p>
            <a:fld id="{932CDCDC-6228-42A8-AA37-B9B91649ED73}" type="datetimeFigureOut">
              <a:rPr lang="en-GB" smtClean="0"/>
              <a:t>23/06/2021</a:t>
            </a:fld>
            <a:endParaRPr lang="en-GB"/>
          </a:p>
        </p:txBody>
      </p:sp>
      <p:sp>
        <p:nvSpPr>
          <p:cNvPr id="5" name="Footer Placeholder 4">
            <a:extLst>
              <a:ext uri="{FF2B5EF4-FFF2-40B4-BE49-F238E27FC236}">
                <a16:creationId xmlns:a16="http://schemas.microsoft.com/office/drawing/2014/main" id="{701E9A8B-190D-4878-A900-4BA7DEE0065D}"/>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99362A25-67C1-461B-A345-E00B3BC8B7EF}"/>
              </a:ext>
            </a:extLst>
          </p:cNvPr>
          <p:cNvSpPr>
            <a:spLocks noGrp="1"/>
          </p:cNvSpPr>
          <p:nvPr>
            <p:ph type="sldNum" sz="quarter" idx="12"/>
          </p:nvPr>
        </p:nvSpPr>
        <p:spPr/>
        <p:txBody>
          <a:bodyPr/>
          <a:lstStyle>
            <a:lvl1pPr>
              <a:defRPr/>
            </a:lvl1pPr>
          </a:lstStyle>
          <a:p>
            <a:fld id="{5DCAE0B5-0C5C-4DD1-AB1F-1A512A6C5FE7}" type="slidenum">
              <a:rPr lang="en-GB" smtClean="0"/>
              <a:t>‹#›</a:t>
            </a:fld>
            <a:endParaRPr lang="en-GB"/>
          </a:p>
        </p:txBody>
      </p:sp>
    </p:spTree>
    <p:extLst>
      <p:ext uri="{BB962C8B-B14F-4D97-AF65-F5344CB8AC3E}">
        <p14:creationId xmlns:p14="http://schemas.microsoft.com/office/powerpoint/2010/main" val="276419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zh-TW" altLang="en-US"/>
              <a:t>按一下以編輯母片標題樣式</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lvl5pPr>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a:extLst>
              <a:ext uri="{FF2B5EF4-FFF2-40B4-BE49-F238E27FC236}">
                <a16:creationId xmlns:a16="http://schemas.microsoft.com/office/drawing/2014/main" id="{572602E8-9852-4024-83C9-BF45E3A3CCA3}"/>
              </a:ext>
            </a:extLst>
          </p:cNvPr>
          <p:cNvSpPr>
            <a:spLocks noGrp="1"/>
          </p:cNvSpPr>
          <p:nvPr>
            <p:ph type="dt" sz="half" idx="10"/>
          </p:nvPr>
        </p:nvSpPr>
        <p:spPr/>
        <p:txBody>
          <a:bodyPr/>
          <a:lstStyle>
            <a:lvl1pPr>
              <a:defRPr/>
            </a:lvl1pPr>
          </a:lstStyle>
          <a:p>
            <a:fld id="{932CDCDC-6228-42A8-AA37-B9B91649ED73}" type="datetimeFigureOut">
              <a:rPr lang="en-GB" smtClean="0"/>
              <a:t>23/06/2021</a:t>
            </a:fld>
            <a:endParaRPr lang="en-GB"/>
          </a:p>
        </p:txBody>
      </p:sp>
      <p:sp>
        <p:nvSpPr>
          <p:cNvPr id="5" name="Footer Placeholder 4">
            <a:extLst>
              <a:ext uri="{FF2B5EF4-FFF2-40B4-BE49-F238E27FC236}">
                <a16:creationId xmlns:a16="http://schemas.microsoft.com/office/drawing/2014/main" id="{231E0F0F-EE21-43F1-A8AE-E830A76D75FA}"/>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5CD57167-9DCC-4C9A-8237-23B452233BF2}"/>
              </a:ext>
            </a:extLst>
          </p:cNvPr>
          <p:cNvSpPr>
            <a:spLocks noGrp="1"/>
          </p:cNvSpPr>
          <p:nvPr>
            <p:ph type="sldNum" sz="quarter" idx="12"/>
          </p:nvPr>
        </p:nvSpPr>
        <p:spPr/>
        <p:txBody>
          <a:bodyPr/>
          <a:lstStyle>
            <a:lvl1pPr>
              <a:defRPr/>
            </a:lvl1pPr>
          </a:lstStyle>
          <a:p>
            <a:fld id="{5DCAE0B5-0C5C-4DD1-AB1F-1A512A6C5FE7}" type="slidenum">
              <a:rPr lang="en-GB" smtClean="0"/>
              <a:t>‹#›</a:t>
            </a:fld>
            <a:endParaRPr lang="en-GB"/>
          </a:p>
        </p:txBody>
      </p:sp>
    </p:spTree>
    <p:extLst>
      <p:ext uri="{BB962C8B-B14F-4D97-AF65-F5344CB8AC3E}">
        <p14:creationId xmlns:p14="http://schemas.microsoft.com/office/powerpoint/2010/main" val="1585717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a:extLst>
              <a:ext uri="{FF2B5EF4-FFF2-40B4-BE49-F238E27FC236}">
                <a16:creationId xmlns:a16="http://schemas.microsoft.com/office/drawing/2014/main" id="{8A69B4EC-6A71-49B1-A6BC-824371CAA2BB}"/>
              </a:ext>
            </a:extLst>
          </p:cNvPr>
          <p:cNvSpPr>
            <a:spLocks noGrp="1"/>
          </p:cNvSpPr>
          <p:nvPr>
            <p:ph type="dt" sz="half" idx="10"/>
          </p:nvPr>
        </p:nvSpPr>
        <p:spPr/>
        <p:txBody>
          <a:bodyPr/>
          <a:lstStyle>
            <a:lvl1pPr>
              <a:defRPr/>
            </a:lvl1pPr>
          </a:lstStyle>
          <a:p>
            <a:fld id="{932CDCDC-6228-42A8-AA37-B9B91649ED73}" type="datetimeFigureOut">
              <a:rPr lang="en-GB" smtClean="0"/>
              <a:t>23/06/2021</a:t>
            </a:fld>
            <a:endParaRPr lang="en-GB"/>
          </a:p>
        </p:txBody>
      </p:sp>
      <p:sp>
        <p:nvSpPr>
          <p:cNvPr id="5" name="Footer Placeholder 4">
            <a:extLst>
              <a:ext uri="{FF2B5EF4-FFF2-40B4-BE49-F238E27FC236}">
                <a16:creationId xmlns:a16="http://schemas.microsoft.com/office/drawing/2014/main" id="{ECA80268-7FD2-4A94-8B04-53782C7EA33A}"/>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A6CF4F03-46A0-4C81-95E3-AF76769DBDEE}"/>
              </a:ext>
            </a:extLst>
          </p:cNvPr>
          <p:cNvSpPr>
            <a:spLocks noGrp="1"/>
          </p:cNvSpPr>
          <p:nvPr>
            <p:ph type="sldNum" sz="quarter" idx="12"/>
          </p:nvPr>
        </p:nvSpPr>
        <p:spPr/>
        <p:txBody>
          <a:bodyPr/>
          <a:lstStyle>
            <a:lvl1pPr>
              <a:defRPr/>
            </a:lvl1pPr>
          </a:lstStyle>
          <a:p>
            <a:fld id="{5DCAE0B5-0C5C-4DD1-AB1F-1A512A6C5FE7}" type="slidenum">
              <a:rPr lang="en-GB" smtClean="0"/>
              <a:t>‹#›</a:t>
            </a:fld>
            <a:endParaRPr lang="en-GB"/>
          </a:p>
        </p:txBody>
      </p:sp>
    </p:spTree>
    <p:extLst>
      <p:ext uri="{BB962C8B-B14F-4D97-AF65-F5344CB8AC3E}">
        <p14:creationId xmlns:p14="http://schemas.microsoft.com/office/powerpoint/2010/main" val="2145029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accent5">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a:extLst>
              <a:ext uri="{FF2B5EF4-FFF2-40B4-BE49-F238E27FC236}">
                <a16:creationId xmlns:a16="http://schemas.microsoft.com/office/drawing/2014/main" id="{A4399978-3234-4803-A772-8B7D619235C1}"/>
              </a:ext>
            </a:extLst>
          </p:cNvPr>
          <p:cNvSpPr>
            <a:spLocks noGrp="1"/>
          </p:cNvSpPr>
          <p:nvPr>
            <p:ph type="dt" sz="half" idx="10"/>
          </p:nvPr>
        </p:nvSpPr>
        <p:spPr/>
        <p:txBody>
          <a:bodyPr/>
          <a:lstStyle>
            <a:lvl1pPr>
              <a:defRPr/>
            </a:lvl1pPr>
          </a:lstStyle>
          <a:p>
            <a:fld id="{932CDCDC-6228-42A8-AA37-B9B91649ED73}" type="datetimeFigureOut">
              <a:rPr lang="en-GB" smtClean="0"/>
              <a:t>23/06/2021</a:t>
            </a:fld>
            <a:endParaRPr lang="en-GB"/>
          </a:p>
        </p:txBody>
      </p:sp>
      <p:sp>
        <p:nvSpPr>
          <p:cNvPr id="5" name="Footer Placeholder 4">
            <a:extLst>
              <a:ext uri="{FF2B5EF4-FFF2-40B4-BE49-F238E27FC236}">
                <a16:creationId xmlns:a16="http://schemas.microsoft.com/office/drawing/2014/main" id="{351BD82D-FD59-4E71-846A-38363169730A}"/>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9C79DD15-C396-4708-97B7-00B3424B632A}"/>
              </a:ext>
            </a:extLst>
          </p:cNvPr>
          <p:cNvSpPr>
            <a:spLocks noGrp="1"/>
          </p:cNvSpPr>
          <p:nvPr>
            <p:ph type="sldNum" sz="quarter" idx="12"/>
          </p:nvPr>
        </p:nvSpPr>
        <p:spPr/>
        <p:txBody>
          <a:bodyPr/>
          <a:lstStyle>
            <a:lvl1pPr>
              <a:defRPr/>
            </a:lvl1pPr>
          </a:lstStyle>
          <a:p>
            <a:fld id="{5DCAE0B5-0C5C-4DD1-AB1F-1A512A6C5FE7}" type="slidenum">
              <a:rPr lang="en-GB" smtClean="0"/>
              <a:t>‹#›</a:t>
            </a:fld>
            <a:endParaRPr lang="en-GB"/>
          </a:p>
        </p:txBody>
      </p:sp>
    </p:spTree>
    <p:extLst>
      <p:ext uri="{BB962C8B-B14F-4D97-AF65-F5344CB8AC3E}">
        <p14:creationId xmlns:p14="http://schemas.microsoft.com/office/powerpoint/2010/main" val="226946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Date Placeholder 3">
            <a:extLst>
              <a:ext uri="{FF2B5EF4-FFF2-40B4-BE49-F238E27FC236}">
                <a16:creationId xmlns:a16="http://schemas.microsoft.com/office/drawing/2014/main" id="{E86E45B4-5ADB-46A3-9AB4-88DC77B69475}"/>
              </a:ext>
            </a:extLst>
          </p:cNvPr>
          <p:cNvSpPr>
            <a:spLocks noGrp="1"/>
          </p:cNvSpPr>
          <p:nvPr>
            <p:ph type="dt" sz="half" idx="10"/>
          </p:nvPr>
        </p:nvSpPr>
        <p:spPr/>
        <p:txBody>
          <a:bodyPr/>
          <a:lstStyle>
            <a:lvl1pPr>
              <a:defRPr/>
            </a:lvl1pPr>
          </a:lstStyle>
          <a:p>
            <a:fld id="{932CDCDC-6228-42A8-AA37-B9B91649ED73}" type="datetimeFigureOut">
              <a:rPr lang="en-GB" smtClean="0"/>
              <a:t>23/06/2021</a:t>
            </a:fld>
            <a:endParaRPr lang="en-GB"/>
          </a:p>
        </p:txBody>
      </p:sp>
      <p:sp>
        <p:nvSpPr>
          <p:cNvPr id="6" name="Footer Placeholder 4">
            <a:extLst>
              <a:ext uri="{FF2B5EF4-FFF2-40B4-BE49-F238E27FC236}">
                <a16:creationId xmlns:a16="http://schemas.microsoft.com/office/drawing/2014/main" id="{29E6036D-F24A-4716-8EDA-94FABA2D4CC8}"/>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520BBD04-81C5-4BA4-BD31-D044DE4036F6}"/>
              </a:ext>
            </a:extLst>
          </p:cNvPr>
          <p:cNvSpPr>
            <a:spLocks noGrp="1"/>
          </p:cNvSpPr>
          <p:nvPr>
            <p:ph type="sldNum" sz="quarter" idx="12"/>
          </p:nvPr>
        </p:nvSpPr>
        <p:spPr/>
        <p:txBody>
          <a:bodyPr/>
          <a:lstStyle>
            <a:lvl1pPr>
              <a:defRPr/>
            </a:lvl1pPr>
          </a:lstStyle>
          <a:p>
            <a:fld id="{5DCAE0B5-0C5C-4DD1-AB1F-1A512A6C5FE7}" type="slidenum">
              <a:rPr lang="en-GB" smtClean="0"/>
              <a:t>‹#›</a:t>
            </a:fld>
            <a:endParaRPr lang="en-GB"/>
          </a:p>
        </p:txBody>
      </p:sp>
    </p:spTree>
    <p:extLst>
      <p:ext uri="{BB962C8B-B14F-4D97-AF65-F5344CB8AC3E}">
        <p14:creationId xmlns:p14="http://schemas.microsoft.com/office/powerpoint/2010/main" val="2997354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rgbClr val="00277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rgbClr val="00277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Date Placeholder 3">
            <a:extLst>
              <a:ext uri="{FF2B5EF4-FFF2-40B4-BE49-F238E27FC236}">
                <a16:creationId xmlns:a16="http://schemas.microsoft.com/office/drawing/2014/main" id="{CD81781D-E189-4EEF-BE06-EB90A0BA1182}"/>
              </a:ext>
            </a:extLst>
          </p:cNvPr>
          <p:cNvSpPr>
            <a:spLocks noGrp="1"/>
          </p:cNvSpPr>
          <p:nvPr>
            <p:ph type="dt" sz="half" idx="10"/>
          </p:nvPr>
        </p:nvSpPr>
        <p:spPr/>
        <p:txBody>
          <a:bodyPr/>
          <a:lstStyle>
            <a:lvl1pPr>
              <a:defRPr/>
            </a:lvl1pPr>
          </a:lstStyle>
          <a:p>
            <a:fld id="{932CDCDC-6228-42A8-AA37-B9B91649ED73}" type="datetimeFigureOut">
              <a:rPr lang="en-GB" smtClean="0"/>
              <a:t>23/06/2021</a:t>
            </a:fld>
            <a:endParaRPr lang="en-GB"/>
          </a:p>
        </p:txBody>
      </p:sp>
      <p:sp>
        <p:nvSpPr>
          <p:cNvPr id="8" name="Footer Placeholder 4">
            <a:extLst>
              <a:ext uri="{FF2B5EF4-FFF2-40B4-BE49-F238E27FC236}">
                <a16:creationId xmlns:a16="http://schemas.microsoft.com/office/drawing/2014/main" id="{15CA63CE-202C-4127-806B-28F370446172}"/>
              </a:ext>
            </a:extLst>
          </p:cNvPr>
          <p:cNvSpPr>
            <a:spLocks noGrp="1"/>
          </p:cNvSpPr>
          <p:nvPr>
            <p:ph type="ftr" sz="quarter" idx="11"/>
          </p:nvPr>
        </p:nvSpPr>
        <p:spPr/>
        <p:txBody>
          <a:bodyPr/>
          <a:lstStyle>
            <a:lvl1pPr>
              <a:defRPr/>
            </a:lvl1pPr>
          </a:lstStyle>
          <a:p>
            <a:endParaRPr lang="en-GB"/>
          </a:p>
        </p:txBody>
      </p:sp>
      <p:sp>
        <p:nvSpPr>
          <p:cNvPr id="9" name="Slide Number Placeholder 5">
            <a:extLst>
              <a:ext uri="{FF2B5EF4-FFF2-40B4-BE49-F238E27FC236}">
                <a16:creationId xmlns:a16="http://schemas.microsoft.com/office/drawing/2014/main" id="{51ED99A9-F8A5-4A68-A1C7-85362FFDAEDF}"/>
              </a:ext>
            </a:extLst>
          </p:cNvPr>
          <p:cNvSpPr>
            <a:spLocks noGrp="1"/>
          </p:cNvSpPr>
          <p:nvPr>
            <p:ph type="sldNum" sz="quarter" idx="12"/>
          </p:nvPr>
        </p:nvSpPr>
        <p:spPr/>
        <p:txBody>
          <a:bodyPr/>
          <a:lstStyle>
            <a:lvl1pPr>
              <a:defRPr/>
            </a:lvl1pPr>
          </a:lstStyle>
          <a:p>
            <a:fld id="{5DCAE0B5-0C5C-4DD1-AB1F-1A512A6C5FE7}" type="slidenum">
              <a:rPr lang="en-GB" smtClean="0"/>
              <a:t>‹#›</a:t>
            </a:fld>
            <a:endParaRPr lang="en-GB"/>
          </a:p>
        </p:txBody>
      </p:sp>
    </p:spTree>
    <p:extLst>
      <p:ext uri="{BB962C8B-B14F-4D97-AF65-F5344CB8AC3E}">
        <p14:creationId xmlns:p14="http://schemas.microsoft.com/office/powerpoint/2010/main" val="2997977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Date Placeholder 3">
            <a:extLst>
              <a:ext uri="{FF2B5EF4-FFF2-40B4-BE49-F238E27FC236}">
                <a16:creationId xmlns:a16="http://schemas.microsoft.com/office/drawing/2014/main" id="{8D92D5F0-909D-4E58-8023-26DD88B11231}"/>
              </a:ext>
            </a:extLst>
          </p:cNvPr>
          <p:cNvSpPr>
            <a:spLocks noGrp="1"/>
          </p:cNvSpPr>
          <p:nvPr>
            <p:ph type="dt" sz="half" idx="10"/>
          </p:nvPr>
        </p:nvSpPr>
        <p:spPr/>
        <p:txBody>
          <a:bodyPr/>
          <a:lstStyle>
            <a:lvl1pPr>
              <a:defRPr/>
            </a:lvl1pPr>
          </a:lstStyle>
          <a:p>
            <a:fld id="{932CDCDC-6228-42A8-AA37-B9B91649ED73}" type="datetimeFigureOut">
              <a:rPr lang="en-GB" smtClean="0"/>
              <a:t>23/06/2021</a:t>
            </a:fld>
            <a:endParaRPr lang="en-GB"/>
          </a:p>
        </p:txBody>
      </p:sp>
      <p:sp>
        <p:nvSpPr>
          <p:cNvPr id="4" name="Footer Placeholder 4">
            <a:extLst>
              <a:ext uri="{FF2B5EF4-FFF2-40B4-BE49-F238E27FC236}">
                <a16:creationId xmlns:a16="http://schemas.microsoft.com/office/drawing/2014/main" id="{4C3ECDA0-7E98-4D6D-9037-F8806C1B40DC}"/>
              </a:ext>
            </a:extLst>
          </p:cNvPr>
          <p:cNvSpPr>
            <a:spLocks noGrp="1"/>
          </p:cNvSpPr>
          <p:nvPr>
            <p:ph type="ftr" sz="quarter" idx="11"/>
          </p:nvPr>
        </p:nvSpPr>
        <p:spPr/>
        <p:txBody>
          <a:bodyPr/>
          <a:lstStyle>
            <a:lvl1pPr>
              <a:defRPr/>
            </a:lvl1pPr>
          </a:lstStyle>
          <a:p>
            <a:endParaRPr lang="en-GB"/>
          </a:p>
        </p:txBody>
      </p:sp>
      <p:sp>
        <p:nvSpPr>
          <p:cNvPr id="5" name="Slide Number Placeholder 5">
            <a:extLst>
              <a:ext uri="{FF2B5EF4-FFF2-40B4-BE49-F238E27FC236}">
                <a16:creationId xmlns:a16="http://schemas.microsoft.com/office/drawing/2014/main" id="{755EDDB0-D68B-4916-8CB4-76193279D963}"/>
              </a:ext>
            </a:extLst>
          </p:cNvPr>
          <p:cNvSpPr>
            <a:spLocks noGrp="1"/>
          </p:cNvSpPr>
          <p:nvPr>
            <p:ph type="sldNum" sz="quarter" idx="12"/>
          </p:nvPr>
        </p:nvSpPr>
        <p:spPr/>
        <p:txBody>
          <a:bodyPr/>
          <a:lstStyle>
            <a:lvl1pPr>
              <a:defRPr/>
            </a:lvl1pPr>
          </a:lstStyle>
          <a:p>
            <a:fld id="{5DCAE0B5-0C5C-4DD1-AB1F-1A512A6C5FE7}" type="slidenum">
              <a:rPr lang="en-GB" smtClean="0"/>
              <a:t>‹#›</a:t>
            </a:fld>
            <a:endParaRPr lang="en-GB"/>
          </a:p>
        </p:txBody>
      </p:sp>
    </p:spTree>
    <p:extLst>
      <p:ext uri="{BB962C8B-B14F-4D97-AF65-F5344CB8AC3E}">
        <p14:creationId xmlns:p14="http://schemas.microsoft.com/office/powerpoint/2010/main" val="1242239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4B9912A-5BB6-4CF5-A463-D3573FDD4DEF}"/>
              </a:ext>
            </a:extLst>
          </p:cNvPr>
          <p:cNvSpPr>
            <a:spLocks noGrp="1"/>
          </p:cNvSpPr>
          <p:nvPr>
            <p:ph type="dt" sz="half" idx="10"/>
          </p:nvPr>
        </p:nvSpPr>
        <p:spPr/>
        <p:txBody>
          <a:bodyPr/>
          <a:lstStyle>
            <a:lvl1pPr>
              <a:defRPr/>
            </a:lvl1pPr>
          </a:lstStyle>
          <a:p>
            <a:fld id="{932CDCDC-6228-42A8-AA37-B9B91649ED73}" type="datetimeFigureOut">
              <a:rPr lang="en-GB" smtClean="0"/>
              <a:t>23/06/2021</a:t>
            </a:fld>
            <a:endParaRPr lang="en-GB"/>
          </a:p>
        </p:txBody>
      </p:sp>
      <p:sp>
        <p:nvSpPr>
          <p:cNvPr id="3" name="Footer Placeholder 4">
            <a:extLst>
              <a:ext uri="{FF2B5EF4-FFF2-40B4-BE49-F238E27FC236}">
                <a16:creationId xmlns:a16="http://schemas.microsoft.com/office/drawing/2014/main" id="{A912DE1F-EA1A-4989-962A-4E6B0B28F6B4}"/>
              </a:ext>
            </a:extLst>
          </p:cNvPr>
          <p:cNvSpPr>
            <a:spLocks noGrp="1"/>
          </p:cNvSpPr>
          <p:nvPr>
            <p:ph type="ftr" sz="quarter" idx="11"/>
          </p:nvPr>
        </p:nvSpPr>
        <p:spPr/>
        <p:txBody>
          <a:bodyPr/>
          <a:lstStyle>
            <a:lvl1pPr>
              <a:defRPr/>
            </a:lvl1pPr>
          </a:lstStyle>
          <a:p>
            <a:endParaRPr lang="en-GB"/>
          </a:p>
        </p:txBody>
      </p:sp>
      <p:sp>
        <p:nvSpPr>
          <p:cNvPr id="4" name="Slide Number Placeholder 5">
            <a:extLst>
              <a:ext uri="{FF2B5EF4-FFF2-40B4-BE49-F238E27FC236}">
                <a16:creationId xmlns:a16="http://schemas.microsoft.com/office/drawing/2014/main" id="{18F467A4-804F-4350-B0D0-A79C7B861C2D}"/>
              </a:ext>
            </a:extLst>
          </p:cNvPr>
          <p:cNvSpPr>
            <a:spLocks noGrp="1"/>
          </p:cNvSpPr>
          <p:nvPr>
            <p:ph type="sldNum" sz="quarter" idx="12"/>
          </p:nvPr>
        </p:nvSpPr>
        <p:spPr/>
        <p:txBody>
          <a:bodyPr/>
          <a:lstStyle>
            <a:lvl1pPr>
              <a:defRPr/>
            </a:lvl1pPr>
          </a:lstStyle>
          <a:p>
            <a:fld id="{5DCAE0B5-0C5C-4DD1-AB1F-1A512A6C5FE7}" type="slidenum">
              <a:rPr lang="en-GB" smtClean="0"/>
              <a:t>‹#›</a:t>
            </a:fld>
            <a:endParaRPr lang="en-GB"/>
          </a:p>
        </p:txBody>
      </p:sp>
    </p:spTree>
    <p:extLst>
      <p:ext uri="{BB962C8B-B14F-4D97-AF65-F5344CB8AC3E}">
        <p14:creationId xmlns:p14="http://schemas.microsoft.com/office/powerpoint/2010/main" val="1484710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28950197-57C5-4534-91C8-2EAFDA399D4C}"/>
              </a:ext>
            </a:extLst>
          </p:cNvPr>
          <p:cNvSpPr>
            <a:spLocks noGrp="1"/>
          </p:cNvSpPr>
          <p:nvPr>
            <p:ph type="dt" sz="half" idx="10"/>
          </p:nvPr>
        </p:nvSpPr>
        <p:spPr/>
        <p:txBody>
          <a:bodyPr/>
          <a:lstStyle>
            <a:lvl1pPr>
              <a:defRPr/>
            </a:lvl1pPr>
          </a:lstStyle>
          <a:p>
            <a:fld id="{932CDCDC-6228-42A8-AA37-B9B91649ED73}" type="datetimeFigureOut">
              <a:rPr lang="en-GB" smtClean="0"/>
              <a:t>23/06/2021</a:t>
            </a:fld>
            <a:endParaRPr lang="en-GB"/>
          </a:p>
        </p:txBody>
      </p:sp>
      <p:sp>
        <p:nvSpPr>
          <p:cNvPr id="6" name="Footer Placeholder 4">
            <a:extLst>
              <a:ext uri="{FF2B5EF4-FFF2-40B4-BE49-F238E27FC236}">
                <a16:creationId xmlns:a16="http://schemas.microsoft.com/office/drawing/2014/main" id="{3EEFE951-7C45-49EE-9057-7BB94C06D86C}"/>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35874530-C5D6-4909-A977-3E34BBDE1091}"/>
              </a:ext>
            </a:extLst>
          </p:cNvPr>
          <p:cNvSpPr>
            <a:spLocks noGrp="1"/>
          </p:cNvSpPr>
          <p:nvPr>
            <p:ph type="sldNum" sz="quarter" idx="12"/>
          </p:nvPr>
        </p:nvSpPr>
        <p:spPr/>
        <p:txBody>
          <a:bodyPr/>
          <a:lstStyle>
            <a:lvl1pPr>
              <a:defRPr/>
            </a:lvl1pPr>
          </a:lstStyle>
          <a:p>
            <a:fld id="{5DCAE0B5-0C5C-4DD1-AB1F-1A512A6C5FE7}" type="slidenum">
              <a:rPr lang="en-GB" smtClean="0"/>
              <a:t>‹#›</a:t>
            </a:fld>
            <a:endParaRPr lang="en-GB"/>
          </a:p>
        </p:txBody>
      </p:sp>
    </p:spTree>
    <p:extLst>
      <p:ext uri="{BB962C8B-B14F-4D97-AF65-F5344CB8AC3E}">
        <p14:creationId xmlns:p14="http://schemas.microsoft.com/office/powerpoint/2010/main" val="1221340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04A6FBB3-0358-46CE-A0E9-EFA8F51E169A}"/>
              </a:ext>
            </a:extLst>
          </p:cNvPr>
          <p:cNvSpPr>
            <a:spLocks noGrp="1"/>
          </p:cNvSpPr>
          <p:nvPr>
            <p:ph type="dt" sz="half" idx="10"/>
          </p:nvPr>
        </p:nvSpPr>
        <p:spPr/>
        <p:txBody>
          <a:bodyPr/>
          <a:lstStyle>
            <a:lvl1pPr>
              <a:defRPr/>
            </a:lvl1pPr>
          </a:lstStyle>
          <a:p>
            <a:fld id="{932CDCDC-6228-42A8-AA37-B9B91649ED73}" type="datetimeFigureOut">
              <a:rPr lang="en-GB" smtClean="0"/>
              <a:t>23/06/2021</a:t>
            </a:fld>
            <a:endParaRPr lang="en-GB"/>
          </a:p>
        </p:txBody>
      </p:sp>
      <p:sp>
        <p:nvSpPr>
          <p:cNvPr id="6" name="Footer Placeholder 4">
            <a:extLst>
              <a:ext uri="{FF2B5EF4-FFF2-40B4-BE49-F238E27FC236}">
                <a16:creationId xmlns:a16="http://schemas.microsoft.com/office/drawing/2014/main" id="{720707A5-22BA-45EE-A29A-E036585CD3DC}"/>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4F389BBB-A365-49CA-BFC3-5C04444D4665}"/>
              </a:ext>
            </a:extLst>
          </p:cNvPr>
          <p:cNvSpPr>
            <a:spLocks noGrp="1"/>
          </p:cNvSpPr>
          <p:nvPr>
            <p:ph type="sldNum" sz="quarter" idx="12"/>
          </p:nvPr>
        </p:nvSpPr>
        <p:spPr/>
        <p:txBody>
          <a:bodyPr/>
          <a:lstStyle>
            <a:lvl1pPr>
              <a:defRPr/>
            </a:lvl1pPr>
          </a:lstStyle>
          <a:p>
            <a:fld id="{5DCAE0B5-0C5C-4DD1-AB1F-1A512A6C5FE7}" type="slidenum">
              <a:rPr lang="en-GB" smtClean="0"/>
              <a:t>‹#›</a:t>
            </a:fld>
            <a:endParaRPr lang="en-GB"/>
          </a:p>
        </p:txBody>
      </p:sp>
    </p:spTree>
    <p:extLst>
      <p:ext uri="{BB962C8B-B14F-4D97-AF65-F5344CB8AC3E}">
        <p14:creationId xmlns:p14="http://schemas.microsoft.com/office/powerpoint/2010/main" val="4147980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7C30E5-D70B-494B-BFF6-33ADCBEF0F3C}"/>
              </a:ext>
            </a:extLst>
          </p:cNvPr>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1027" name="Text Placeholder 2">
            <a:extLst>
              <a:ext uri="{FF2B5EF4-FFF2-40B4-BE49-F238E27FC236}">
                <a16:creationId xmlns:a16="http://schemas.microsoft.com/office/drawing/2014/main" id="{29A03DB4-D436-4055-B1FE-FC9D28641D9D}"/>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en-US"/>
          </a:p>
        </p:txBody>
      </p:sp>
      <p:sp>
        <p:nvSpPr>
          <p:cNvPr id="4" name="Date Placeholder 3">
            <a:extLst>
              <a:ext uri="{FF2B5EF4-FFF2-40B4-BE49-F238E27FC236}">
                <a16:creationId xmlns:a16="http://schemas.microsoft.com/office/drawing/2014/main" id="{B9AE9F75-42EE-415A-9B18-7135E573EE9F}"/>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kumimoji="0" sz="1200">
                <a:solidFill>
                  <a:srgbClr val="002060"/>
                </a:solidFill>
                <a:latin typeface="Franklin Gothic Book" panose="020B0503020102020204" pitchFamily="34" charset="0"/>
              </a:defRPr>
            </a:lvl1pPr>
          </a:lstStyle>
          <a:p>
            <a:fld id="{932CDCDC-6228-42A8-AA37-B9B91649ED73}" type="datetimeFigureOut">
              <a:rPr lang="en-GB" smtClean="0"/>
              <a:t>23/06/2021</a:t>
            </a:fld>
            <a:endParaRPr lang="en-GB"/>
          </a:p>
        </p:txBody>
      </p:sp>
      <p:sp>
        <p:nvSpPr>
          <p:cNvPr id="5" name="Footer Placeholder 4">
            <a:extLst>
              <a:ext uri="{FF2B5EF4-FFF2-40B4-BE49-F238E27FC236}">
                <a16:creationId xmlns:a16="http://schemas.microsoft.com/office/drawing/2014/main" id="{1FF90BF3-A9F0-43E8-A385-DEC3217703CA}"/>
              </a:ext>
            </a:extLst>
          </p:cNvPr>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kumimoji="0" sz="1200">
                <a:solidFill>
                  <a:srgbClr val="002060"/>
                </a:solidFill>
                <a:latin typeface="Franklin Gothic Book" panose="020B0503020102020204" pitchFamily="34" charset="0"/>
              </a:defRPr>
            </a:lvl1pPr>
          </a:lstStyle>
          <a:p>
            <a:endParaRPr lang="en-GB"/>
          </a:p>
        </p:txBody>
      </p:sp>
      <p:sp>
        <p:nvSpPr>
          <p:cNvPr id="6" name="Slide Number Placeholder 5">
            <a:extLst>
              <a:ext uri="{FF2B5EF4-FFF2-40B4-BE49-F238E27FC236}">
                <a16:creationId xmlns:a16="http://schemas.microsoft.com/office/drawing/2014/main" id="{F149AA3B-FD67-43F5-9621-1A5E71757ACA}"/>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rgbClr val="002060"/>
                </a:solidFill>
                <a:latin typeface="Franklin Gothic Book" panose="020B0503020102020204" pitchFamily="34" charset="0"/>
              </a:defRPr>
            </a:lvl1pPr>
          </a:lstStyle>
          <a:p>
            <a:fld id="{5DCAE0B5-0C5C-4DD1-AB1F-1A512A6C5FE7}" type="slidenum">
              <a:rPr lang="en-GB" smtClean="0"/>
              <a:t>‹#›</a:t>
            </a:fld>
            <a:endParaRPr lang="en-GB"/>
          </a:p>
        </p:txBody>
      </p:sp>
    </p:spTree>
    <p:extLst>
      <p:ext uri="{BB962C8B-B14F-4D97-AF65-F5344CB8AC3E}">
        <p14:creationId xmlns:p14="http://schemas.microsoft.com/office/powerpoint/2010/main" val="191885320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fontAlgn="base" hangingPunct="1">
        <a:spcBef>
          <a:spcPct val="0"/>
        </a:spcBef>
        <a:spcAft>
          <a:spcPct val="0"/>
        </a:spcAft>
        <a:defRPr sz="4400" b="1" kern="1200">
          <a:ln w="1905">
            <a:solidFill>
              <a:schemeClr val="bg1">
                <a:lumMod val="95000"/>
              </a:schemeClr>
            </a:solidFill>
          </a:ln>
          <a:solidFill>
            <a:srgbClr val="00339A"/>
          </a:solidFill>
          <a:effectLst>
            <a:innerShdw blurRad="69850" dist="43180" dir="5400000">
              <a:srgbClr val="000000">
                <a:alpha val="65000"/>
              </a:srgbClr>
            </a:innerShdw>
          </a:effectLst>
          <a:latin typeface="+mj-lt"/>
          <a:ea typeface="+mj-ea"/>
          <a:cs typeface="Tahoma" pitchFamily="34" charset="0"/>
        </a:defRPr>
      </a:lvl1pPr>
      <a:lvl2pPr algn="ctr" rtl="0" eaLnBrk="1" fontAlgn="base" hangingPunct="1">
        <a:spcBef>
          <a:spcPct val="0"/>
        </a:spcBef>
        <a:spcAft>
          <a:spcPct val="0"/>
        </a:spcAft>
        <a:defRPr sz="4400" b="1">
          <a:solidFill>
            <a:srgbClr val="00339A"/>
          </a:solidFill>
          <a:latin typeface="Franklin Gothic Medium" panose="020B0603020102020204" pitchFamily="34" charset="0"/>
          <a:cs typeface="Tahoma" panose="020B0604030504040204" pitchFamily="34" charset="0"/>
        </a:defRPr>
      </a:lvl2pPr>
      <a:lvl3pPr algn="ctr" rtl="0" eaLnBrk="1" fontAlgn="base" hangingPunct="1">
        <a:spcBef>
          <a:spcPct val="0"/>
        </a:spcBef>
        <a:spcAft>
          <a:spcPct val="0"/>
        </a:spcAft>
        <a:defRPr sz="4400" b="1">
          <a:solidFill>
            <a:srgbClr val="00339A"/>
          </a:solidFill>
          <a:latin typeface="Franklin Gothic Medium" panose="020B0603020102020204" pitchFamily="34" charset="0"/>
          <a:cs typeface="Tahoma" panose="020B0604030504040204" pitchFamily="34" charset="0"/>
        </a:defRPr>
      </a:lvl3pPr>
      <a:lvl4pPr algn="ctr" rtl="0" eaLnBrk="1" fontAlgn="base" hangingPunct="1">
        <a:spcBef>
          <a:spcPct val="0"/>
        </a:spcBef>
        <a:spcAft>
          <a:spcPct val="0"/>
        </a:spcAft>
        <a:defRPr sz="4400" b="1">
          <a:solidFill>
            <a:srgbClr val="00339A"/>
          </a:solidFill>
          <a:latin typeface="Franklin Gothic Medium" panose="020B0603020102020204" pitchFamily="34" charset="0"/>
          <a:cs typeface="Tahoma" panose="020B0604030504040204" pitchFamily="34" charset="0"/>
        </a:defRPr>
      </a:lvl4pPr>
      <a:lvl5pPr algn="ctr" rtl="0" eaLnBrk="1" fontAlgn="base" hangingPunct="1">
        <a:spcBef>
          <a:spcPct val="0"/>
        </a:spcBef>
        <a:spcAft>
          <a:spcPct val="0"/>
        </a:spcAft>
        <a:defRPr sz="4400" b="1">
          <a:solidFill>
            <a:srgbClr val="00339A"/>
          </a:solidFill>
          <a:latin typeface="Franklin Gothic Medium" panose="020B0603020102020204" pitchFamily="34" charset="0"/>
          <a:cs typeface="Tahoma" panose="020B0604030504040204" pitchFamily="34" charset="0"/>
        </a:defRPr>
      </a:lvl5pPr>
      <a:lvl6pPr marL="457200" algn="ctr" rtl="0" eaLnBrk="1" fontAlgn="base" hangingPunct="1">
        <a:spcBef>
          <a:spcPct val="0"/>
        </a:spcBef>
        <a:spcAft>
          <a:spcPct val="0"/>
        </a:spcAft>
        <a:defRPr sz="4400" b="1">
          <a:solidFill>
            <a:srgbClr val="00339A"/>
          </a:solidFill>
          <a:latin typeface="Franklin Gothic Medium" panose="020B0603020102020204" pitchFamily="34" charset="0"/>
          <a:cs typeface="Tahoma" panose="020B0604030504040204" pitchFamily="34" charset="0"/>
        </a:defRPr>
      </a:lvl6pPr>
      <a:lvl7pPr marL="914400" algn="ctr" rtl="0" eaLnBrk="1" fontAlgn="base" hangingPunct="1">
        <a:spcBef>
          <a:spcPct val="0"/>
        </a:spcBef>
        <a:spcAft>
          <a:spcPct val="0"/>
        </a:spcAft>
        <a:defRPr sz="4400" b="1">
          <a:solidFill>
            <a:srgbClr val="00339A"/>
          </a:solidFill>
          <a:latin typeface="Franklin Gothic Medium" panose="020B0603020102020204" pitchFamily="34" charset="0"/>
          <a:cs typeface="Tahoma" panose="020B0604030504040204" pitchFamily="34" charset="0"/>
        </a:defRPr>
      </a:lvl7pPr>
      <a:lvl8pPr marL="1371600" algn="ctr" rtl="0" eaLnBrk="1" fontAlgn="base" hangingPunct="1">
        <a:spcBef>
          <a:spcPct val="0"/>
        </a:spcBef>
        <a:spcAft>
          <a:spcPct val="0"/>
        </a:spcAft>
        <a:defRPr sz="4400" b="1">
          <a:solidFill>
            <a:srgbClr val="00339A"/>
          </a:solidFill>
          <a:latin typeface="Franklin Gothic Medium" panose="020B0603020102020204" pitchFamily="34" charset="0"/>
          <a:cs typeface="Tahoma" panose="020B0604030504040204" pitchFamily="34" charset="0"/>
        </a:defRPr>
      </a:lvl8pPr>
      <a:lvl9pPr marL="1828800" algn="ctr" rtl="0" eaLnBrk="1" fontAlgn="base" hangingPunct="1">
        <a:spcBef>
          <a:spcPct val="0"/>
        </a:spcBef>
        <a:spcAft>
          <a:spcPct val="0"/>
        </a:spcAft>
        <a:defRPr sz="4400" b="1">
          <a:solidFill>
            <a:srgbClr val="00339A"/>
          </a:solidFill>
          <a:latin typeface="Franklin Gothic Medium" panose="020B0603020102020204" pitchFamily="34" charset="0"/>
          <a:cs typeface="Tahoma" panose="020B0604030504040204" pitchFamily="34" charset="0"/>
        </a:defRPr>
      </a:lvl9pPr>
    </p:titleStyle>
    <p:bodyStyle>
      <a:lvl1pPr marL="342900" indent="-342900" algn="l" rtl="0" eaLnBrk="1" fontAlgn="base" hangingPunct="1">
        <a:spcBef>
          <a:spcPct val="20000"/>
        </a:spcBef>
        <a:spcAft>
          <a:spcPct val="0"/>
        </a:spcAft>
        <a:buBlip>
          <a:blip r:embed="rId14"/>
        </a:buBlip>
        <a:defRPr sz="3200" kern="1200">
          <a:solidFill>
            <a:srgbClr val="483226"/>
          </a:solidFill>
          <a:latin typeface="+mn-lt"/>
          <a:ea typeface="+mn-ea"/>
          <a:cs typeface="+mn-cs"/>
        </a:defRPr>
      </a:lvl1pPr>
      <a:lvl2pPr marL="742950" indent="-285750" algn="l" rtl="0" eaLnBrk="1" fontAlgn="base" hangingPunct="1">
        <a:spcBef>
          <a:spcPct val="20000"/>
        </a:spcBef>
        <a:spcAft>
          <a:spcPct val="0"/>
        </a:spcAft>
        <a:buBlip>
          <a:blip r:embed="rId15"/>
        </a:buBlip>
        <a:defRPr sz="2800" kern="1200">
          <a:solidFill>
            <a:srgbClr val="483226"/>
          </a:solidFill>
          <a:latin typeface="+mn-lt"/>
          <a:ea typeface="+mn-ea"/>
          <a:cs typeface="+mn-cs"/>
        </a:defRPr>
      </a:lvl2pPr>
      <a:lvl3pPr marL="1143000" indent="-228600" algn="l" rtl="0" eaLnBrk="1" fontAlgn="base" hangingPunct="1">
        <a:spcBef>
          <a:spcPct val="20000"/>
        </a:spcBef>
        <a:spcAft>
          <a:spcPct val="0"/>
        </a:spcAft>
        <a:buBlip>
          <a:blip r:embed="rId14"/>
        </a:buBlip>
        <a:defRPr sz="2400" kern="1200">
          <a:solidFill>
            <a:srgbClr val="483226"/>
          </a:solidFill>
          <a:latin typeface="+mn-lt"/>
          <a:ea typeface="+mn-ea"/>
          <a:cs typeface="+mn-cs"/>
        </a:defRPr>
      </a:lvl3pPr>
      <a:lvl4pPr marL="1600200" indent="-228600" algn="l" rtl="0" eaLnBrk="1" fontAlgn="base" hangingPunct="1">
        <a:spcBef>
          <a:spcPct val="20000"/>
        </a:spcBef>
        <a:spcAft>
          <a:spcPct val="0"/>
        </a:spcAft>
        <a:buBlip>
          <a:blip r:embed="rId15"/>
        </a:buBlip>
        <a:defRPr sz="2000" kern="1200">
          <a:solidFill>
            <a:srgbClr val="483226"/>
          </a:solidFill>
          <a:latin typeface="+mn-lt"/>
          <a:ea typeface="+mn-ea"/>
          <a:cs typeface="+mn-cs"/>
        </a:defRPr>
      </a:lvl4pPr>
      <a:lvl5pPr marL="2057400" indent="-228600" algn="l" rtl="0" eaLnBrk="1" fontAlgn="base" hangingPunct="1">
        <a:spcBef>
          <a:spcPct val="20000"/>
        </a:spcBef>
        <a:spcAft>
          <a:spcPct val="0"/>
        </a:spcAft>
        <a:buBlip>
          <a:blip r:embed="rId14"/>
        </a:buBlip>
        <a:defRPr sz="2000" kern="1200">
          <a:solidFill>
            <a:srgbClr val="483226"/>
          </a:solidFill>
          <a:latin typeface="+mn-lt"/>
          <a:ea typeface="+mn-ea"/>
          <a:cs typeface="+mn-cs"/>
        </a:defRPr>
      </a:lvl5pPr>
      <a:lvl6pPr marL="2514600" indent="-228600" algn="l" defTabSz="914400" rtl="0" eaLnBrk="1" latinLnBrk="0" hangingPunct="1">
        <a:spcBef>
          <a:spcPct val="20000"/>
        </a:spcBef>
        <a:buFontTx/>
        <a:buBlip>
          <a:blip r:embed="rId15"/>
        </a:buBlip>
        <a:defRPr sz="1800" kern="1200">
          <a:solidFill>
            <a:schemeClr val="accent5">
              <a:lumMod val="50000"/>
            </a:schemeClr>
          </a:solidFill>
          <a:latin typeface="+mn-lt"/>
          <a:ea typeface="+mn-ea"/>
          <a:cs typeface="+mn-cs"/>
        </a:defRPr>
      </a:lvl6pPr>
      <a:lvl7pPr marL="2971800" indent="-228600" algn="l" defTabSz="914400" rtl="0" eaLnBrk="1" latinLnBrk="0" hangingPunct="1">
        <a:spcBef>
          <a:spcPct val="20000"/>
        </a:spcBef>
        <a:buFontTx/>
        <a:buBlip>
          <a:blip r:embed="rId14"/>
        </a:buBlip>
        <a:defRPr sz="1800" kern="1200">
          <a:solidFill>
            <a:schemeClr val="accent5">
              <a:lumMod val="50000"/>
            </a:schemeClr>
          </a:solidFill>
          <a:latin typeface="+mn-lt"/>
          <a:ea typeface="+mn-ea"/>
          <a:cs typeface="+mn-cs"/>
        </a:defRPr>
      </a:lvl7pPr>
      <a:lvl8pPr marL="3429000" indent="-228600" algn="l" defTabSz="914400" rtl="0" eaLnBrk="1" latinLnBrk="0" hangingPunct="1">
        <a:spcBef>
          <a:spcPct val="20000"/>
        </a:spcBef>
        <a:buFontTx/>
        <a:buBlip>
          <a:blip r:embed="rId15"/>
        </a:buBlip>
        <a:defRPr sz="1600" kern="1200">
          <a:solidFill>
            <a:schemeClr val="accent5">
              <a:lumMod val="50000"/>
            </a:schemeClr>
          </a:solidFill>
          <a:latin typeface="+mn-lt"/>
          <a:ea typeface="+mn-ea"/>
          <a:cs typeface="+mn-cs"/>
        </a:defRPr>
      </a:lvl8pPr>
      <a:lvl9pPr marL="3886200" indent="-228600" algn="l" defTabSz="914400" rtl="0" eaLnBrk="1" latinLnBrk="0" hangingPunct="1">
        <a:spcBef>
          <a:spcPct val="20000"/>
        </a:spcBef>
        <a:buFontTx/>
        <a:buBlip>
          <a:blip r:embed="rId14"/>
        </a:buBlip>
        <a:defRPr sz="1400" kern="1200">
          <a:solidFill>
            <a:schemeClr val="accent5">
              <a:lumMod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omments" Target="../comments/commen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253BF6-BA8E-455C-BAA6-C70186D87924}"/>
              </a:ext>
            </a:extLst>
          </p:cNvPr>
          <p:cNvSpPr>
            <a:spLocks noGrp="1"/>
          </p:cNvSpPr>
          <p:nvPr>
            <p:ph type="ctrTitle"/>
          </p:nvPr>
        </p:nvSpPr>
        <p:spPr/>
        <p:txBody>
          <a:bodyPr/>
          <a:lstStyle/>
          <a:p>
            <a:r>
              <a:rPr lang="zh-TW" altLang="en-US" dirty="0"/>
              <a:t>學生助理員與特殊需求個案輔導</a:t>
            </a:r>
            <a:endParaRPr lang="en-GB" dirty="0"/>
          </a:p>
        </p:txBody>
      </p:sp>
      <p:sp>
        <p:nvSpPr>
          <p:cNvPr id="3" name="副標題 2">
            <a:extLst>
              <a:ext uri="{FF2B5EF4-FFF2-40B4-BE49-F238E27FC236}">
                <a16:creationId xmlns:a16="http://schemas.microsoft.com/office/drawing/2014/main" id="{B9C617E7-0D87-4443-A346-66F01D3DFB1A}"/>
              </a:ext>
            </a:extLst>
          </p:cNvPr>
          <p:cNvSpPr>
            <a:spLocks noGrp="1"/>
          </p:cNvSpPr>
          <p:nvPr>
            <p:ph type="subTitle" idx="1"/>
          </p:nvPr>
        </p:nvSpPr>
        <p:spPr/>
        <p:txBody>
          <a:bodyPr/>
          <a:lstStyle/>
          <a:p>
            <a:r>
              <a:rPr lang="zh-TW" altLang="en-US" dirty="0"/>
              <a:t>復興附幼 邱雅琳</a:t>
            </a:r>
            <a:r>
              <a:rPr lang="en-GB" altLang="zh-TW" dirty="0"/>
              <a:t>.110/07</a:t>
            </a:r>
            <a:endParaRPr lang="en-GB" dirty="0"/>
          </a:p>
        </p:txBody>
      </p:sp>
    </p:spTree>
    <p:extLst>
      <p:ext uri="{BB962C8B-B14F-4D97-AF65-F5344CB8AC3E}">
        <p14:creationId xmlns:p14="http://schemas.microsoft.com/office/powerpoint/2010/main" val="2601753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1A28DDB-AEA0-4FC9-8A35-61405FCC90AC}"/>
              </a:ext>
            </a:extLst>
          </p:cNvPr>
          <p:cNvSpPr>
            <a:spLocks noGrp="1"/>
          </p:cNvSpPr>
          <p:nvPr>
            <p:ph type="title"/>
          </p:nvPr>
        </p:nvSpPr>
        <p:spPr/>
        <p:txBody>
          <a:bodyPr>
            <a:normAutofit/>
          </a:bodyPr>
          <a:lstStyle/>
          <a:p>
            <a:r>
              <a:rPr lang="zh-TW" altLang="en-US" dirty="0"/>
              <a:t>個案</a:t>
            </a:r>
            <a:r>
              <a:rPr lang="en-GB" altLang="zh-TW" dirty="0"/>
              <a:t>IEP</a:t>
            </a:r>
            <a:r>
              <a:rPr lang="zh-TW" altLang="en-US" dirty="0"/>
              <a:t> 之 期初能力分析</a:t>
            </a:r>
            <a:endParaRPr lang="en-GB" dirty="0"/>
          </a:p>
        </p:txBody>
      </p:sp>
      <p:sp>
        <p:nvSpPr>
          <p:cNvPr id="5" name="文字版面配置區 4">
            <a:extLst>
              <a:ext uri="{FF2B5EF4-FFF2-40B4-BE49-F238E27FC236}">
                <a16:creationId xmlns:a16="http://schemas.microsoft.com/office/drawing/2014/main" id="{ADF2BE10-B6A3-4A14-9D44-CC9D61089B15}"/>
              </a:ext>
            </a:extLst>
          </p:cNvPr>
          <p:cNvSpPr>
            <a:spLocks noGrp="1"/>
          </p:cNvSpPr>
          <p:nvPr>
            <p:ph type="body" idx="1"/>
          </p:nvPr>
        </p:nvSpPr>
        <p:spPr>
          <a:xfrm>
            <a:off x="805921" y="1050095"/>
            <a:ext cx="5386917" cy="639762"/>
          </a:xfrm>
        </p:spPr>
        <p:txBody>
          <a:bodyPr/>
          <a:lstStyle/>
          <a:p>
            <a:r>
              <a:rPr lang="zh-TW" altLang="en-US" dirty="0"/>
              <a:t>醫療評估</a:t>
            </a:r>
            <a:endParaRPr lang="en-GB" dirty="0"/>
          </a:p>
        </p:txBody>
      </p:sp>
      <p:pic>
        <p:nvPicPr>
          <p:cNvPr id="4" name="內容版面配置區 3">
            <a:extLst>
              <a:ext uri="{FF2B5EF4-FFF2-40B4-BE49-F238E27FC236}">
                <a16:creationId xmlns:a16="http://schemas.microsoft.com/office/drawing/2014/main" id="{EFF13FCF-36F9-4D02-A9F2-5F09568F6313}"/>
              </a:ext>
            </a:extLst>
          </p:cNvPr>
          <p:cNvPicPr>
            <a:picLocks noGrp="1" noChangeAspect="1"/>
          </p:cNvPicPr>
          <p:nvPr>
            <p:ph sz="half" idx="2"/>
          </p:nvPr>
        </p:nvPicPr>
        <p:blipFill rotWithShape="1">
          <a:blip r:embed="rId3"/>
          <a:stretch/>
        </p:blipFill>
        <p:spPr>
          <a:xfrm>
            <a:off x="177800" y="1653710"/>
            <a:ext cx="5597701" cy="4791539"/>
          </a:xfrm>
          <a:prstGeom prst="rect">
            <a:avLst/>
          </a:prstGeom>
        </p:spPr>
      </p:pic>
      <p:sp>
        <p:nvSpPr>
          <p:cNvPr id="6" name="文字版面配置區 5">
            <a:extLst>
              <a:ext uri="{FF2B5EF4-FFF2-40B4-BE49-F238E27FC236}">
                <a16:creationId xmlns:a16="http://schemas.microsoft.com/office/drawing/2014/main" id="{EABE8B16-5EFD-4A3A-A580-5486F3FD0092}"/>
              </a:ext>
            </a:extLst>
          </p:cNvPr>
          <p:cNvSpPr>
            <a:spLocks noGrp="1"/>
          </p:cNvSpPr>
          <p:nvPr>
            <p:ph type="body" sz="quarter" idx="3"/>
          </p:nvPr>
        </p:nvSpPr>
        <p:spPr>
          <a:xfrm>
            <a:off x="6192838" y="1030630"/>
            <a:ext cx="5389033" cy="639762"/>
          </a:xfrm>
        </p:spPr>
        <p:txBody>
          <a:bodyPr/>
          <a:lstStyle/>
          <a:p>
            <a:r>
              <a:rPr lang="zh-TW" altLang="en-US" dirty="0"/>
              <a:t>班級觀察</a:t>
            </a:r>
            <a:endParaRPr lang="en-GB" dirty="0"/>
          </a:p>
        </p:txBody>
      </p:sp>
      <p:pic>
        <p:nvPicPr>
          <p:cNvPr id="8" name="內容版面配置區 7">
            <a:extLst>
              <a:ext uri="{FF2B5EF4-FFF2-40B4-BE49-F238E27FC236}">
                <a16:creationId xmlns:a16="http://schemas.microsoft.com/office/drawing/2014/main" id="{2A8D6894-C89F-4ECB-80CA-CF8E0BA73D4A}"/>
              </a:ext>
            </a:extLst>
          </p:cNvPr>
          <p:cNvPicPr>
            <a:picLocks noGrp="1" noChangeAspect="1"/>
          </p:cNvPicPr>
          <p:nvPr>
            <p:ph sz="quarter" idx="4"/>
          </p:nvPr>
        </p:nvPicPr>
        <p:blipFill>
          <a:blip r:embed="rId4"/>
          <a:stretch>
            <a:fillRect/>
          </a:stretch>
        </p:blipFill>
        <p:spPr>
          <a:xfrm>
            <a:off x="6192309" y="1670392"/>
            <a:ext cx="5389562" cy="4552608"/>
          </a:xfrm>
          <a:prstGeom prst="rect">
            <a:avLst/>
          </a:prstGeom>
        </p:spPr>
      </p:pic>
    </p:spTree>
    <p:extLst>
      <p:ext uri="{BB962C8B-B14F-4D97-AF65-F5344CB8AC3E}">
        <p14:creationId xmlns:p14="http://schemas.microsoft.com/office/powerpoint/2010/main" val="4176539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6CBE248-727B-4E25-8A28-5A91288017C2}"/>
              </a:ext>
            </a:extLst>
          </p:cNvPr>
          <p:cNvSpPr>
            <a:spLocks noGrp="1"/>
          </p:cNvSpPr>
          <p:nvPr>
            <p:ph type="title"/>
          </p:nvPr>
        </p:nvSpPr>
        <p:spPr/>
        <p:txBody>
          <a:bodyPr>
            <a:normAutofit/>
          </a:bodyPr>
          <a:lstStyle/>
          <a:p>
            <a:r>
              <a:rPr lang="zh-TW" altLang="en-US" dirty="0"/>
              <a:t>個案</a:t>
            </a:r>
            <a:r>
              <a:rPr lang="en-US" altLang="zh-TW" dirty="0"/>
              <a:t>IEP</a:t>
            </a:r>
            <a:r>
              <a:rPr lang="zh-TW" altLang="en-US" dirty="0"/>
              <a:t> 之 教育目標</a:t>
            </a:r>
            <a:endParaRPr lang="en-GB" dirty="0"/>
          </a:p>
        </p:txBody>
      </p:sp>
      <p:sp>
        <p:nvSpPr>
          <p:cNvPr id="5" name="文字版面配置區 4">
            <a:extLst>
              <a:ext uri="{FF2B5EF4-FFF2-40B4-BE49-F238E27FC236}">
                <a16:creationId xmlns:a16="http://schemas.microsoft.com/office/drawing/2014/main" id="{9078949A-AA5A-484E-BD6A-8AF37E7C6D50}"/>
              </a:ext>
            </a:extLst>
          </p:cNvPr>
          <p:cNvSpPr>
            <a:spLocks noGrp="1"/>
          </p:cNvSpPr>
          <p:nvPr>
            <p:ph type="body" idx="1"/>
          </p:nvPr>
        </p:nvSpPr>
        <p:spPr/>
        <p:txBody>
          <a:bodyPr/>
          <a:lstStyle/>
          <a:p>
            <a:r>
              <a:rPr lang="zh-TW" altLang="en-US" dirty="0"/>
              <a:t>餐點</a:t>
            </a:r>
          </a:p>
        </p:txBody>
      </p:sp>
      <p:sp>
        <p:nvSpPr>
          <p:cNvPr id="3" name="內容版面配置區 2">
            <a:extLst>
              <a:ext uri="{FF2B5EF4-FFF2-40B4-BE49-F238E27FC236}">
                <a16:creationId xmlns:a16="http://schemas.microsoft.com/office/drawing/2014/main" id="{25BE2DE2-9C8E-4D90-A0D7-A5A008206241}"/>
              </a:ext>
            </a:extLst>
          </p:cNvPr>
          <p:cNvSpPr>
            <a:spLocks noGrp="1"/>
          </p:cNvSpPr>
          <p:nvPr>
            <p:ph sz="half" idx="2"/>
          </p:nvPr>
        </p:nvSpPr>
        <p:spPr/>
        <p:txBody>
          <a:bodyPr/>
          <a:lstStyle/>
          <a:p>
            <a:r>
              <a:rPr lang="en-US" altLang="zh-TW" b="1" dirty="0"/>
              <a:t>1.</a:t>
            </a:r>
            <a:r>
              <a:rPr lang="zh-TW" altLang="en-US" b="1" dirty="0"/>
              <a:t>語言</a:t>
            </a:r>
            <a:r>
              <a:rPr lang="en-US" altLang="zh-TW" b="1" dirty="0"/>
              <a:t>-</a:t>
            </a:r>
            <a:r>
              <a:rPr lang="zh-TW" altLang="en-US" b="1" dirty="0"/>
              <a:t>能用完整句型表達需求</a:t>
            </a:r>
            <a:endParaRPr lang="en-GB" altLang="zh-TW" b="1" dirty="0"/>
          </a:p>
          <a:p>
            <a:endParaRPr lang="zh-TW" altLang="en-US" b="1" dirty="0"/>
          </a:p>
          <a:p>
            <a:r>
              <a:rPr lang="en-US" altLang="zh-TW" b="1" dirty="0"/>
              <a:t>2.</a:t>
            </a:r>
            <a:r>
              <a:rPr lang="zh-TW" altLang="en-US" b="1" dirty="0"/>
              <a:t>社會情緒</a:t>
            </a:r>
            <a:r>
              <a:rPr lang="en-US" altLang="zh-TW" b="1" dirty="0"/>
              <a:t>-</a:t>
            </a:r>
            <a:r>
              <a:rPr lang="zh-TW" altLang="en-US" b="1" dirty="0"/>
              <a:t>環境適應</a:t>
            </a:r>
            <a:r>
              <a:rPr lang="en-US" altLang="zh-TW" b="1" dirty="0"/>
              <a:t>-</a:t>
            </a:r>
            <a:r>
              <a:rPr lang="zh-TW" altLang="en-US" b="1" dirty="0"/>
              <a:t>團體規範</a:t>
            </a:r>
            <a:r>
              <a:rPr lang="en-US" altLang="zh-TW" b="1" dirty="0"/>
              <a:t>-</a:t>
            </a:r>
            <a:r>
              <a:rPr lang="zh-TW" altLang="en-US" b="1" dirty="0"/>
              <a:t>能接受提醒配合團體生活規範及指令</a:t>
            </a:r>
          </a:p>
          <a:p>
            <a:r>
              <a:rPr lang="en-US" altLang="zh-TW" dirty="0"/>
              <a:t>2-1</a:t>
            </a:r>
            <a:r>
              <a:rPr lang="zh-TW" altLang="en-US" dirty="0"/>
              <a:t>聽到「請排隊」的提醒，會自動去隊伍後面排隊</a:t>
            </a:r>
          </a:p>
          <a:p>
            <a:r>
              <a:rPr lang="en-US" altLang="zh-TW" dirty="0"/>
              <a:t>2-2</a:t>
            </a:r>
            <a:r>
              <a:rPr lang="zh-TW" altLang="en-US" dirty="0"/>
              <a:t>會坐在自己的位置上吃完第一碗</a:t>
            </a:r>
          </a:p>
        </p:txBody>
      </p:sp>
      <p:sp>
        <p:nvSpPr>
          <p:cNvPr id="6" name="文字版面配置區 5">
            <a:extLst>
              <a:ext uri="{FF2B5EF4-FFF2-40B4-BE49-F238E27FC236}">
                <a16:creationId xmlns:a16="http://schemas.microsoft.com/office/drawing/2014/main" id="{C10FDE18-5989-4037-96CB-27E51FAFA048}"/>
              </a:ext>
            </a:extLst>
          </p:cNvPr>
          <p:cNvSpPr>
            <a:spLocks noGrp="1"/>
          </p:cNvSpPr>
          <p:nvPr>
            <p:ph type="body" sz="quarter" idx="3"/>
          </p:nvPr>
        </p:nvSpPr>
        <p:spPr/>
        <p:txBody>
          <a:bodyPr/>
          <a:lstStyle/>
          <a:p>
            <a:r>
              <a:rPr lang="zh-TW" altLang="en-US" dirty="0"/>
              <a:t>團體討論</a:t>
            </a:r>
          </a:p>
        </p:txBody>
      </p:sp>
      <p:sp>
        <p:nvSpPr>
          <p:cNvPr id="7" name="內容版面配置區 6">
            <a:extLst>
              <a:ext uri="{FF2B5EF4-FFF2-40B4-BE49-F238E27FC236}">
                <a16:creationId xmlns:a16="http://schemas.microsoft.com/office/drawing/2014/main" id="{9739AEAE-B076-413B-BD41-1FAB08DCECD7}"/>
              </a:ext>
            </a:extLst>
          </p:cNvPr>
          <p:cNvSpPr>
            <a:spLocks noGrp="1"/>
          </p:cNvSpPr>
          <p:nvPr>
            <p:ph sz="quarter" idx="4"/>
          </p:nvPr>
        </p:nvSpPr>
        <p:spPr/>
        <p:txBody>
          <a:bodyPr/>
          <a:lstStyle/>
          <a:p>
            <a:r>
              <a:rPr lang="en-US" altLang="zh-TW" b="1" dirty="0">
                <a:latin typeface="+mn-ea"/>
              </a:rPr>
              <a:t>1.</a:t>
            </a:r>
            <a:r>
              <a:rPr lang="zh-TW" altLang="en-US" b="1" dirty="0">
                <a:latin typeface="+mn-ea"/>
              </a:rPr>
              <a:t>社會情緒</a:t>
            </a:r>
            <a:r>
              <a:rPr lang="en-US" altLang="zh-TW" b="1" dirty="0">
                <a:latin typeface="+mn-ea"/>
              </a:rPr>
              <a:t>-</a:t>
            </a:r>
            <a:r>
              <a:rPr lang="zh-TW" altLang="en-US" b="1" dirty="0">
                <a:latin typeface="+mn-ea"/>
              </a:rPr>
              <a:t>人際互動</a:t>
            </a:r>
            <a:r>
              <a:rPr lang="en-US" altLang="zh-TW" b="1" dirty="0">
                <a:latin typeface="+mn-ea"/>
              </a:rPr>
              <a:t>-</a:t>
            </a:r>
            <a:r>
              <a:rPr lang="zh-TW" altLang="en-US" b="1" dirty="0">
                <a:latin typeface="+mn-ea"/>
              </a:rPr>
              <a:t>成人互動</a:t>
            </a:r>
            <a:r>
              <a:rPr lang="en-US" altLang="zh-TW" b="1" dirty="0">
                <a:latin typeface="+mn-ea"/>
              </a:rPr>
              <a:t>-</a:t>
            </a:r>
            <a:r>
              <a:rPr lang="zh-TW" altLang="en-US" b="1" dirty="0">
                <a:latin typeface="+mn-ea"/>
              </a:rPr>
              <a:t>能接受他人的口語建議</a:t>
            </a:r>
          </a:p>
          <a:p>
            <a:r>
              <a:rPr lang="zh-TW" altLang="en-US" dirty="0">
                <a:latin typeface="+mn-ea"/>
              </a:rPr>
              <a:t>  </a:t>
            </a:r>
            <a:r>
              <a:rPr lang="en-US" altLang="zh-TW" dirty="0">
                <a:latin typeface="+mn-ea"/>
              </a:rPr>
              <a:t>1-1</a:t>
            </a:r>
            <a:r>
              <a:rPr lang="zh-TW" altLang="en-US" dirty="0">
                <a:latin typeface="+mn-ea"/>
              </a:rPr>
              <a:t>團討時能「坐」在自己的位置至少</a:t>
            </a:r>
            <a:r>
              <a:rPr lang="en-US" altLang="zh-TW" dirty="0">
                <a:latin typeface="+mn-ea"/>
              </a:rPr>
              <a:t>10</a:t>
            </a:r>
            <a:r>
              <a:rPr lang="zh-TW" altLang="en-US" dirty="0">
                <a:latin typeface="+mn-ea"/>
              </a:rPr>
              <a:t>分鐘</a:t>
            </a:r>
          </a:p>
          <a:p>
            <a:r>
              <a:rPr lang="zh-TW" altLang="en-US" dirty="0">
                <a:latin typeface="+mn-ea"/>
              </a:rPr>
              <a:t>  </a:t>
            </a:r>
            <a:r>
              <a:rPr lang="en-US" altLang="zh-TW" dirty="0">
                <a:latin typeface="+mn-ea"/>
              </a:rPr>
              <a:t>1-2</a:t>
            </a:r>
            <a:r>
              <a:rPr lang="zh-TW" altLang="en-US" dirty="0">
                <a:latin typeface="+mn-ea"/>
              </a:rPr>
              <a:t>聽到關鍵指令「剎車」會停止動作，保持距離</a:t>
            </a:r>
            <a:endParaRPr lang="en-GB" altLang="zh-TW" dirty="0">
              <a:latin typeface="+mn-ea"/>
            </a:endParaRPr>
          </a:p>
          <a:p>
            <a:endParaRPr lang="zh-TW" altLang="en-US" dirty="0">
              <a:latin typeface="+mn-ea"/>
            </a:endParaRPr>
          </a:p>
          <a:p>
            <a:r>
              <a:rPr lang="en-US" altLang="zh-TW" b="1" dirty="0">
                <a:latin typeface="+mn-ea"/>
              </a:rPr>
              <a:t>2.</a:t>
            </a:r>
            <a:r>
              <a:rPr lang="zh-TW" altLang="en-US" b="1" dirty="0">
                <a:latin typeface="+mn-ea"/>
              </a:rPr>
              <a:t>社會情緒</a:t>
            </a:r>
            <a:r>
              <a:rPr lang="en-US" altLang="zh-TW" b="1" dirty="0">
                <a:latin typeface="+mn-ea"/>
              </a:rPr>
              <a:t>-</a:t>
            </a:r>
            <a:r>
              <a:rPr lang="zh-TW" altLang="en-US" b="1" dirty="0">
                <a:latin typeface="+mn-ea"/>
              </a:rPr>
              <a:t>環境適應</a:t>
            </a:r>
            <a:r>
              <a:rPr lang="en-US" altLang="zh-TW" b="1" dirty="0">
                <a:latin typeface="+mn-ea"/>
              </a:rPr>
              <a:t>-</a:t>
            </a:r>
            <a:r>
              <a:rPr lang="zh-TW" altLang="en-US" b="1" dirty="0">
                <a:latin typeface="+mn-ea"/>
              </a:rPr>
              <a:t>團體規範</a:t>
            </a:r>
            <a:r>
              <a:rPr lang="en-US" altLang="zh-TW" b="1" dirty="0">
                <a:latin typeface="+mn-ea"/>
              </a:rPr>
              <a:t>-</a:t>
            </a:r>
            <a:r>
              <a:rPr lang="zh-TW" altLang="en-US" b="1" dirty="0">
                <a:latin typeface="+mn-ea"/>
              </a:rPr>
              <a:t>能接受提醒配合團體生活規範及指令</a:t>
            </a:r>
          </a:p>
          <a:p>
            <a:endParaRPr lang="en-GB" dirty="0"/>
          </a:p>
        </p:txBody>
      </p:sp>
    </p:spTree>
    <p:extLst>
      <p:ext uri="{BB962C8B-B14F-4D97-AF65-F5344CB8AC3E}">
        <p14:creationId xmlns:p14="http://schemas.microsoft.com/office/powerpoint/2010/main" val="872599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6CBE248-727B-4E25-8A28-5A91288017C2}"/>
              </a:ext>
            </a:extLst>
          </p:cNvPr>
          <p:cNvSpPr>
            <a:spLocks noGrp="1"/>
          </p:cNvSpPr>
          <p:nvPr>
            <p:ph type="title"/>
          </p:nvPr>
        </p:nvSpPr>
        <p:spPr/>
        <p:txBody>
          <a:bodyPr>
            <a:normAutofit/>
          </a:bodyPr>
          <a:lstStyle/>
          <a:p>
            <a:r>
              <a:rPr lang="zh-TW" altLang="en-US" dirty="0"/>
              <a:t>個案</a:t>
            </a:r>
            <a:r>
              <a:rPr lang="en-US" altLang="zh-TW" dirty="0"/>
              <a:t>IEP</a:t>
            </a:r>
            <a:r>
              <a:rPr lang="zh-TW" altLang="en-US" dirty="0"/>
              <a:t>目標</a:t>
            </a:r>
            <a:endParaRPr lang="en-GB" dirty="0"/>
          </a:p>
        </p:txBody>
      </p:sp>
      <p:sp>
        <p:nvSpPr>
          <p:cNvPr id="5" name="文字版面配置區 4">
            <a:extLst>
              <a:ext uri="{FF2B5EF4-FFF2-40B4-BE49-F238E27FC236}">
                <a16:creationId xmlns:a16="http://schemas.microsoft.com/office/drawing/2014/main" id="{9078949A-AA5A-484E-BD6A-8AF37E7C6D50}"/>
              </a:ext>
            </a:extLst>
          </p:cNvPr>
          <p:cNvSpPr>
            <a:spLocks noGrp="1"/>
          </p:cNvSpPr>
          <p:nvPr>
            <p:ph type="body" idx="1"/>
          </p:nvPr>
        </p:nvSpPr>
        <p:spPr/>
        <p:txBody>
          <a:bodyPr/>
          <a:lstStyle/>
          <a:p>
            <a:r>
              <a:rPr lang="zh-TW" altLang="en-US" dirty="0"/>
              <a:t>學習區</a:t>
            </a:r>
          </a:p>
        </p:txBody>
      </p:sp>
      <p:sp>
        <p:nvSpPr>
          <p:cNvPr id="3" name="內容版面配置區 2">
            <a:extLst>
              <a:ext uri="{FF2B5EF4-FFF2-40B4-BE49-F238E27FC236}">
                <a16:creationId xmlns:a16="http://schemas.microsoft.com/office/drawing/2014/main" id="{25BE2DE2-9C8E-4D90-A0D7-A5A008206241}"/>
              </a:ext>
            </a:extLst>
          </p:cNvPr>
          <p:cNvSpPr>
            <a:spLocks noGrp="1"/>
          </p:cNvSpPr>
          <p:nvPr>
            <p:ph sz="half" idx="2"/>
          </p:nvPr>
        </p:nvSpPr>
        <p:spPr/>
        <p:txBody>
          <a:bodyPr/>
          <a:lstStyle/>
          <a:p>
            <a:r>
              <a:rPr lang="en-US" altLang="zh-TW" b="1" dirty="0"/>
              <a:t>1.</a:t>
            </a:r>
            <a:r>
              <a:rPr lang="zh-TW" altLang="en-US" b="1" dirty="0"/>
              <a:t>社會情緒</a:t>
            </a:r>
            <a:r>
              <a:rPr lang="en-US" altLang="zh-TW" b="1" dirty="0"/>
              <a:t>-</a:t>
            </a:r>
            <a:r>
              <a:rPr lang="zh-TW" altLang="en-US" b="1" dirty="0"/>
              <a:t>人際互動</a:t>
            </a:r>
            <a:r>
              <a:rPr lang="en-US" altLang="zh-TW" b="1" dirty="0"/>
              <a:t>-</a:t>
            </a:r>
            <a:r>
              <a:rPr lang="zh-TW" altLang="en-US" b="1" dirty="0"/>
              <a:t>同儕互動</a:t>
            </a:r>
            <a:r>
              <a:rPr lang="en-US" altLang="zh-TW" b="1" dirty="0"/>
              <a:t>-</a:t>
            </a:r>
            <a:r>
              <a:rPr lang="zh-TW" altLang="en-US" b="1" dirty="0"/>
              <a:t>能用說的與同儕一起遊戲互動</a:t>
            </a:r>
          </a:p>
          <a:p>
            <a:r>
              <a:rPr lang="zh-TW" altLang="en-US" dirty="0"/>
              <a:t>  </a:t>
            </a:r>
            <a:r>
              <a:rPr lang="en-US" altLang="zh-TW" dirty="0"/>
              <a:t>1-1</a:t>
            </a:r>
            <a:r>
              <a:rPr lang="zh-TW" altLang="en-US" dirty="0"/>
              <a:t>會說”我可以一起玩嗎</a:t>
            </a:r>
            <a:r>
              <a:rPr lang="en-US" altLang="zh-TW" dirty="0"/>
              <a:t>?”</a:t>
            </a:r>
            <a:r>
              <a:rPr lang="zh-TW" altLang="en-US" dirty="0"/>
              <a:t>並等待同意</a:t>
            </a:r>
            <a:endParaRPr lang="en-GB" altLang="zh-TW" dirty="0"/>
          </a:p>
          <a:p>
            <a:endParaRPr lang="zh-TW" altLang="en-US" dirty="0"/>
          </a:p>
          <a:p>
            <a:r>
              <a:rPr lang="en-US" altLang="zh-TW" b="1" dirty="0"/>
              <a:t>2.</a:t>
            </a:r>
            <a:r>
              <a:rPr lang="zh-TW" altLang="en-US" b="1" dirty="0"/>
              <a:t>社會情緒</a:t>
            </a:r>
            <a:r>
              <a:rPr lang="en-US" altLang="zh-TW" b="1" dirty="0"/>
              <a:t>-</a:t>
            </a:r>
            <a:r>
              <a:rPr lang="zh-TW" altLang="en-US" b="1" dirty="0"/>
              <a:t>環境適應</a:t>
            </a:r>
            <a:r>
              <a:rPr lang="en-US" altLang="zh-TW" b="1" dirty="0"/>
              <a:t>-</a:t>
            </a:r>
            <a:r>
              <a:rPr lang="zh-TW" altLang="en-US" b="1" dirty="0"/>
              <a:t>團體規範</a:t>
            </a:r>
            <a:r>
              <a:rPr lang="en-US" altLang="zh-TW" b="1" dirty="0"/>
              <a:t>-</a:t>
            </a:r>
            <a:r>
              <a:rPr lang="zh-TW" altLang="en-US" b="1" dirty="0"/>
              <a:t>能接受提醒配合團體生活規範及指令</a:t>
            </a:r>
          </a:p>
          <a:p>
            <a:r>
              <a:rPr lang="zh-TW" altLang="en-US" dirty="0"/>
              <a:t>  </a:t>
            </a:r>
            <a:r>
              <a:rPr lang="en-US" altLang="zh-TW" dirty="0"/>
              <a:t>2-1</a:t>
            </a:r>
            <a:r>
              <a:rPr lang="zh-TW" altLang="en-US" dirty="0"/>
              <a:t>玩玩具能輪流等待至少</a:t>
            </a:r>
            <a:r>
              <a:rPr lang="en-US" altLang="zh-TW" dirty="0"/>
              <a:t>1</a:t>
            </a:r>
            <a:r>
              <a:rPr lang="zh-TW" altLang="en-US" dirty="0"/>
              <a:t>次</a:t>
            </a:r>
          </a:p>
        </p:txBody>
      </p:sp>
      <p:sp>
        <p:nvSpPr>
          <p:cNvPr id="6" name="文字版面配置區 5">
            <a:extLst>
              <a:ext uri="{FF2B5EF4-FFF2-40B4-BE49-F238E27FC236}">
                <a16:creationId xmlns:a16="http://schemas.microsoft.com/office/drawing/2014/main" id="{C10FDE18-5989-4037-96CB-27E51FAFA048}"/>
              </a:ext>
            </a:extLst>
          </p:cNvPr>
          <p:cNvSpPr>
            <a:spLocks noGrp="1"/>
          </p:cNvSpPr>
          <p:nvPr>
            <p:ph type="body" sz="quarter" idx="3"/>
          </p:nvPr>
        </p:nvSpPr>
        <p:spPr/>
        <p:txBody>
          <a:bodyPr/>
          <a:lstStyle/>
          <a:p>
            <a:r>
              <a:rPr lang="zh-TW" altLang="en-US" dirty="0"/>
              <a:t>戶外活動</a:t>
            </a:r>
            <a:r>
              <a:rPr lang="en-US" altLang="zh-TW" dirty="0"/>
              <a:t>/</a:t>
            </a:r>
            <a:r>
              <a:rPr lang="zh-TW" altLang="en-US" dirty="0"/>
              <a:t>體能運動</a:t>
            </a:r>
            <a:r>
              <a:rPr lang="en-US" altLang="zh-TW" dirty="0"/>
              <a:t>/</a:t>
            </a:r>
            <a:r>
              <a:rPr lang="zh-TW" altLang="en-US" dirty="0"/>
              <a:t>隨時隨地</a:t>
            </a:r>
          </a:p>
        </p:txBody>
      </p:sp>
      <p:sp>
        <p:nvSpPr>
          <p:cNvPr id="7" name="內容版面配置區 6">
            <a:extLst>
              <a:ext uri="{FF2B5EF4-FFF2-40B4-BE49-F238E27FC236}">
                <a16:creationId xmlns:a16="http://schemas.microsoft.com/office/drawing/2014/main" id="{9739AEAE-B076-413B-BD41-1FAB08DCECD7}"/>
              </a:ext>
            </a:extLst>
          </p:cNvPr>
          <p:cNvSpPr>
            <a:spLocks noGrp="1"/>
          </p:cNvSpPr>
          <p:nvPr>
            <p:ph sz="quarter" idx="4"/>
          </p:nvPr>
        </p:nvSpPr>
        <p:spPr/>
        <p:txBody>
          <a:bodyPr/>
          <a:lstStyle/>
          <a:p>
            <a:r>
              <a:rPr lang="en-US" altLang="zh-TW" b="1" dirty="0">
                <a:latin typeface="+mn-ea"/>
              </a:rPr>
              <a:t>1.</a:t>
            </a:r>
            <a:r>
              <a:rPr lang="zh-TW" altLang="en-US" b="1" dirty="0">
                <a:latin typeface="+mn-ea"/>
              </a:rPr>
              <a:t>社會情緒</a:t>
            </a:r>
            <a:r>
              <a:rPr lang="en-US" altLang="zh-TW" b="1" dirty="0">
                <a:latin typeface="+mn-ea"/>
              </a:rPr>
              <a:t>-</a:t>
            </a:r>
            <a:r>
              <a:rPr lang="zh-TW" altLang="en-US" b="1" dirty="0">
                <a:latin typeface="+mn-ea"/>
              </a:rPr>
              <a:t>環境適應</a:t>
            </a:r>
            <a:r>
              <a:rPr lang="en-US" altLang="zh-TW" b="1" dirty="0">
                <a:latin typeface="+mn-ea"/>
              </a:rPr>
              <a:t>-</a:t>
            </a:r>
            <a:r>
              <a:rPr lang="zh-TW" altLang="en-US" b="1" dirty="0">
                <a:latin typeface="+mn-ea"/>
              </a:rPr>
              <a:t>團體規範</a:t>
            </a:r>
            <a:r>
              <a:rPr lang="en-US" altLang="zh-TW" b="1" dirty="0">
                <a:latin typeface="+mn-ea"/>
              </a:rPr>
              <a:t>-</a:t>
            </a:r>
            <a:r>
              <a:rPr lang="zh-TW" altLang="en-US" b="1" dirty="0">
                <a:latin typeface="+mn-ea"/>
              </a:rPr>
              <a:t>能接受提醒配合團體生活規範及指令</a:t>
            </a:r>
          </a:p>
          <a:p>
            <a:r>
              <a:rPr lang="zh-TW" altLang="en-US" dirty="0">
                <a:latin typeface="+mn-ea"/>
              </a:rPr>
              <a:t>  </a:t>
            </a:r>
            <a:r>
              <a:rPr lang="en-US" altLang="zh-TW" dirty="0">
                <a:latin typeface="+mn-ea"/>
              </a:rPr>
              <a:t>1-1</a:t>
            </a:r>
            <a:r>
              <a:rPr lang="zh-TW" altLang="en-US" dirty="0">
                <a:latin typeface="+mn-ea"/>
              </a:rPr>
              <a:t>聽到暫停指令</a:t>
            </a:r>
            <a:r>
              <a:rPr lang="en-US" altLang="zh-TW" dirty="0">
                <a:latin typeface="+mn-ea"/>
              </a:rPr>
              <a:t>(</a:t>
            </a:r>
            <a:r>
              <a:rPr lang="zh-TW" altLang="en-US" dirty="0">
                <a:latin typeface="+mn-ea"/>
              </a:rPr>
              <a:t>拍手</a:t>
            </a:r>
            <a:r>
              <a:rPr lang="en-US" altLang="zh-TW" dirty="0">
                <a:latin typeface="+mn-ea"/>
              </a:rPr>
              <a:t>2</a:t>
            </a:r>
            <a:r>
              <a:rPr lang="zh-TW" altLang="en-US" dirty="0">
                <a:latin typeface="+mn-ea"/>
              </a:rPr>
              <a:t>下，聲音加手勢</a:t>
            </a:r>
            <a:r>
              <a:rPr lang="en-US" altLang="zh-TW" dirty="0">
                <a:latin typeface="+mn-ea"/>
              </a:rPr>
              <a:t>)</a:t>
            </a:r>
            <a:r>
              <a:rPr lang="zh-TW" altLang="en-US" dirty="0">
                <a:latin typeface="+mn-ea"/>
              </a:rPr>
              <a:t>，會立即暫停動作看老師</a:t>
            </a:r>
            <a:endParaRPr lang="en-GB" altLang="zh-TW" dirty="0">
              <a:latin typeface="+mn-ea"/>
            </a:endParaRPr>
          </a:p>
          <a:p>
            <a:endParaRPr lang="zh-TW" altLang="en-US" dirty="0">
              <a:latin typeface="+mn-ea"/>
            </a:endParaRPr>
          </a:p>
          <a:p>
            <a:r>
              <a:rPr lang="en-US" altLang="zh-TW" b="1" dirty="0">
                <a:latin typeface="+mn-ea"/>
              </a:rPr>
              <a:t>2.</a:t>
            </a:r>
            <a:r>
              <a:rPr lang="zh-TW" altLang="en-US" b="1" dirty="0">
                <a:latin typeface="+mn-ea"/>
              </a:rPr>
              <a:t>社會情緒</a:t>
            </a:r>
            <a:r>
              <a:rPr lang="en-US" altLang="zh-TW" b="1" dirty="0">
                <a:latin typeface="+mn-ea"/>
              </a:rPr>
              <a:t>-</a:t>
            </a:r>
            <a:r>
              <a:rPr lang="zh-TW" altLang="en-US" b="1" dirty="0">
                <a:latin typeface="+mn-ea"/>
              </a:rPr>
              <a:t>情緒</a:t>
            </a:r>
            <a:r>
              <a:rPr lang="en-US" altLang="zh-TW" b="1" dirty="0">
                <a:latin typeface="+mn-ea"/>
              </a:rPr>
              <a:t>-</a:t>
            </a:r>
            <a:r>
              <a:rPr lang="zh-TW" altLang="en-US" b="1" dirty="0">
                <a:latin typeface="+mn-ea"/>
              </a:rPr>
              <a:t>會控制情緒，暫停動作，把感受用說的表達</a:t>
            </a:r>
          </a:p>
          <a:p>
            <a:r>
              <a:rPr lang="zh-TW" altLang="en-US" dirty="0">
                <a:latin typeface="+mn-ea"/>
              </a:rPr>
              <a:t>  </a:t>
            </a:r>
            <a:r>
              <a:rPr lang="en-US" altLang="zh-TW" dirty="0">
                <a:latin typeface="+mn-ea"/>
              </a:rPr>
              <a:t>2-1</a:t>
            </a:r>
            <a:r>
              <a:rPr lang="zh-TW" altLang="en-US" dirty="0">
                <a:latin typeface="+mn-ea"/>
              </a:rPr>
              <a:t>聽到冷靜指令</a:t>
            </a:r>
            <a:r>
              <a:rPr lang="en-US" altLang="zh-TW" dirty="0">
                <a:latin typeface="+mn-ea"/>
              </a:rPr>
              <a:t>(</a:t>
            </a:r>
            <a:r>
              <a:rPr lang="zh-TW" altLang="en-US" dirty="0">
                <a:latin typeface="+mn-ea"/>
              </a:rPr>
              <a:t>冷靜，用說的</a:t>
            </a:r>
            <a:r>
              <a:rPr lang="en-US" altLang="zh-TW" dirty="0">
                <a:latin typeface="+mn-ea"/>
              </a:rPr>
              <a:t>)</a:t>
            </a:r>
            <a:r>
              <a:rPr lang="zh-TW" altLang="en-US" dirty="0">
                <a:latin typeface="+mn-ea"/>
              </a:rPr>
              <a:t>，會停止哭鬧，練習用說的</a:t>
            </a:r>
          </a:p>
          <a:p>
            <a:endParaRPr lang="en-GB" dirty="0"/>
          </a:p>
        </p:txBody>
      </p:sp>
    </p:spTree>
    <p:extLst>
      <p:ext uri="{BB962C8B-B14F-4D97-AF65-F5344CB8AC3E}">
        <p14:creationId xmlns:p14="http://schemas.microsoft.com/office/powerpoint/2010/main" val="46673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1">
            <a:extLst>
              <a:ext uri="{FF2B5EF4-FFF2-40B4-BE49-F238E27FC236}">
                <a16:creationId xmlns:a16="http://schemas.microsoft.com/office/drawing/2014/main" id="{290BD7CB-267A-4C68-9F24-1D091E01BE1D}"/>
              </a:ext>
            </a:extLst>
          </p:cNvPr>
          <p:cNvSpPr>
            <a:spLocks noGrp="1"/>
          </p:cNvSpPr>
          <p:nvPr>
            <p:ph type="title"/>
          </p:nvPr>
        </p:nvSpPr>
        <p:spPr>
          <a:xfrm>
            <a:off x="604157" y="274638"/>
            <a:ext cx="10972800" cy="1143000"/>
          </a:xfrm>
        </p:spPr>
        <p:txBody>
          <a:bodyPr>
            <a:normAutofit/>
          </a:bodyPr>
          <a:lstStyle/>
          <a:p>
            <a:r>
              <a:rPr lang="zh-TW" altLang="en-US" dirty="0"/>
              <a:t>個案行為功能介入方案</a:t>
            </a:r>
            <a:endParaRPr lang="en-GB" dirty="0"/>
          </a:p>
        </p:txBody>
      </p:sp>
      <p:graphicFrame>
        <p:nvGraphicFramePr>
          <p:cNvPr id="5" name="內容版面配置區 4">
            <a:extLst>
              <a:ext uri="{FF2B5EF4-FFF2-40B4-BE49-F238E27FC236}">
                <a16:creationId xmlns:a16="http://schemas.microsoft.com/office/drawing/2014/main" id="{C3DABFE3-4187-4681-B466-270A83DAE5D7}"/>
              </a:ext>
            </a:extLst>
          </p:cNvPr>
          <p:cNvGraphicFramePr>
            <a:graphicFrameLocks noGrp="1"/>
          </p:cNvGraphicFramePr>
          <p:nvPr>
            <p:ph idx="1"/>
            <p:extLst>
              <p:ext uri="{D42A27DB-BD31-4B8C-83A1-F6EECF244321}">
                <p14:modId xmlns:p14="http://schemas.microsoft.com/office/powerpoint/2010/main" val="150025044"/>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文字版面配置區 5">
            <a:extLst>
              <a:ext uri="{FF2B5EF4-FFF2-40B4-BE49-F238E27FC236}">
                <a16:creationId xmlns:a16="http://schemas.microsoft.com/office/drawing/2014/main" id="{7CFB7BBD-9854-42F4-B01D-921D2355DBB0}"/>
              </a:ext>
            </a:extLst>
          </p:cNvPr>
          <p:cNvSpPr>
            <a:spLocks noGrp="1"/>
          </p:cNvSpPr>
          <p:nvPr>
            <p:ph type="body" idx="4294967295"/>
          </p:nvPr>
        </p:nvSpPr>
        <p:spPr>
          <a:xfrm>
            <a:off x="985156" y="1224641"/>
            <a:ext cx="2906485" cy="489857"/>
          </a:xfrm>
        </p:spPr>
        <p:txBody>
          <a:bodyPr/>
          <a:lstStyle/>
          <a:p>
            <a:r>
              <a:rPr lang="zh-TW" altLang="en-US" dirty="0"/>
              <a:t>標的行為</a:t>
            </a:r>
            <a:endParaRPr lang="en-GB" dirty="0"/>
          </a:p>
        </p:txBody>
      </p:sp>
    </p:spTree>
    <p:extLst>
      <p:ext uri="{BB962C8B-B14F-4D97-AF65-F5344CB8AC3E}">
        <p14:creationId xmlns:p14="http://schemas.microsoft.com/office/powerpoint/2010/main" val="861280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887187-6F32-4B4A-8CAE-573BF7889BD3}"/>
              </a:ext>
            </a:extLst>
          </p:cNvPr>
          <p:cNvSpPr>
            <a:spLocks noGrp="1"/>
          </p:cNvSpPr>
          <p:nvPr>
            <p:ph type="title"/>
          </p:nvPr>
        </p:nvSpPr>
        <p:spPr/>
        <p:txBody>
          <a:bodyPr/>
          <a:lstStyle/>
          <a:p>
            <a:r>
              <a:rPr lang="zh-TW" altLang="en-US" dirty="0"/>
              <a:t>前事分析</a:t>
            </a:r>
            <a:r>
              <a:rPr lang="en-US" altLang="zh-TW" dirty="0"/>
              <a:t>(109-1)</a:t>
            </a:r>
            <a:endParaRPr lang="en-GB" dirty="0"/>
          </a:p>
        </p:txBody>
      </p:sp>
      <p:graphicFrame>
        <p:nvGraphicFramePr>
          <p:cNvPr id="4" name="表格 4">
            <a:extLst>
              <a:ext uri="{FF2B5EF4-FFF2-40B4-BE49-F238E27FC236}">
                <a16:creationId xmlns:a16="http://schemas.microsoft.com/office/drawing/2014/main" id="{C19C654C-08FC-4EFD-A795-D8D2FEB1723F}"/>
              </a:ext>
            </a:extLst>
          </p:cNvPr>
          <p:cNvGraphicFramePr>
            <a:graphicFrameLocks noGrp="1"/>
          </p:cNvGraphicFramePr>
          <p:nvPr>
            <p:ph idx="1"/>
            <p:extLst>
              <p:ext uri="{D42A27DB-BD31-4B8C-83A1-F6EECF244321}">
                <p14:modId xmlns:p14="http://schemas.microsoft.com/office/powerpoint/2010/main" val="1243852142"/>
              </p:ext>
            </p:extLst>
          </p:nvPr>
        </p:nvGraphicFramePr>
        <p:xfrm>
          <a:off x="609600" y="1796142"/>
          <a:ext cx="10972800" cy="3150726"/>
        </p:xfrm>
        <a:graphic>
          <a:graphicData uri="http://schemas.openxmlformats.org/drawingml/2006/table">
            <a:tbl>
              <a:tblPr firstRow="1" bandRow="1">
                <a:tableStyleId>{F5AB1C69-6EDB-4FF4-983F-18BD219EF322}</a:tableStyleId>
              </a:tblPr>
              <a:tblGrid>
                <a:gridCol w="2743200">
                  <a:extLst>
                    <a:ext uri="{9D8B030D-6E8A-4147-A177-3AD203B41FA5}">
                      <a16:colId xmlns:a16="http://schemas.microsoft.com/office/drawing/2014/main" val="4199342515"/>
                    </a:ext>
                  </a:extLst>
                </a:gridCol>
                <a:gridCol w="2743200">
                  <a:extLst>
                    <a:ext uri="{9D8B030D-6E8A-4147-A177-3AD203B41FA5}">
                      <a16:colId xmlns:a16="http://schemas.microsoft.com/office/drawing/2014/main" val="2431884649"/>
                    </a:ext>
                  </a:extLst>
                </a:gridCol>
                <a:gridCol w="2743200">
                  <a:extLst>
                    <a:ext uri="{9D8B030D-6E8A-4147-A177-3AD203B41FA5}">
                      <a16:colId xmlns:a16="http://schemas.microsoft.com/office/drawing/2014/main" val="3185247162"/>
                    </a:ext>
                  </a:extLst>
                </a:gridCol>
                <a:gridCol w="2743200">
                  <a:extLst>
                    <a:ext uri="{9D8B030D-6E8A-4147-A177-3AD203B41FA5}">
                      <a16:colId xmlns:a16="http://schemas.microsoft.com/office/drawing/2014/main" val="2757569409"/>
                    </a:ext>
                  </a:extLst>
                </a:gridCol>
              </a:tblGrid>
              <a:tr h="1017126">
                <a:tc>
                  <a:txBody>
                    <a:bodyPr/>
                    <a:lstStyle/>
                    <a:p>
                      <a:pPr algn="ctr"/>
                      <a:r>
                        <a:rPr lang="zh-TW" altLang="en-US" sz="2400" dirty="0"/>
                        <a:t>立即前事、先兆</a:t>
                      </a:r>
                      <a:endParaRPr lang="en-GB" sz="2400" dirty="0">
                        <a:latin typeface="+mn-ea"/>
                        <a:ea typeface="+mn-ea"/>
                      </a:endParaRPr>
                    </a:p>
                  </a:txBody>
                  <a:tcPr anchor="ctr"/>
                </a:tc>
                <a:tc>
                  <a:txBody>
                    <a:bodyPr/>
                    <a:lstStyle/>
                    <a:p>
                      <a:pPr algn="ctr" fontAlgn="base"/>
                      <a:r>
                        <a:rPr lang="zh-TW" sz="2400" b="1" kern="1200" dirty="0">
                          <a:solidFill>
                            <a:schemeClr val="bg1"/>
                          </a:solidFill>
                          <a:effectLst/>
                        </a:rPr>
                        <a:t>標的行為</a:t>
                      </a:r>
                      <a:endParaRPr lang="en-GB" sz="2400" kern="100" dirty="0">
                        <a:solidFill>
                          <a:schemeClr val="bg1"/>
                        </a:solidFill>
                        <a:effectLst/>
                        <a:latin typeface="+mn-ea"/>
                        <a:ea typeface="+mn-ea"/>
                        <a:cs typeface="Times New Roman" panose="02020603050405020304" pitchFamily="18" charset="0"/>
                      </a:endParaRPr>
                    </a:p>
                  </a:txBody>
                  <a:tcPr marL="68580" marR="68580" marT="0" marB="0" anchor="ctr"/>
                </a:tc>
                <a:tc>
                  <a:txBody>
                    <a:bodyPr/>
                    <a:lstStyle/>
                    <a:p>
                      <a:pPr algn="ctr" fontAlgn="base"/>
                      <a:r>
                        <a:rPr lang="zh-TW" sz="2400" b="1" kern="1200" dirty="0">
                          <a:solidFill>
                            <a:schemeClr val="bg1"/>
                          </a:solidFill>
                          <a:effectLst/>
                        </a:rPr>
                        <a:t>後果</a:t>
                      </a:r>
                      <a:endParaRPr lang="en-GB" sz="2400" kern="100" dirty="0">
                        <a:solidFill>
                          <a:schemeClr val="bg1"/>
                        </a:solidFill>
                        <a:effectLst/>
                        <a:latin typeface="+mn-ea"/>
                        <a:ea typeface="+mn-ea"/>
                        <a:cs typeface="Times New Roman" panose="02020603050405020304" pitchFamily="18" charset="0"/>
                      </a:endParaRPr>
                    </a:p>
                  </a:txBody>
                  <a:tcPr marL="68580" marR="68580" marT="0" marB="0" anchor="ctr"/>
                </a:tc>
                <a:tc>
                  <a:txBody>
                    <a:bodyPr/>
                    <a:lstStyle/>
                    <a:p>
                      <a:pPr algn="ctr" fontAlgn="base"/>
                      <a:r>
                        <a:rPr lang="zh-TW" sz="2400" b="1" kern="1200" dirty="0">
                          <a:solidFill>
                            <a:schemeClr val="bg1"/>
                          </a:solidFill>
                          <a:effectLst/>
                        </a:rPr>
                        <a:t>功能</a:t>
                      </a:r>
                      <a:endParaRPr lang="en-GB" sz="2400" kern="100" dirty="0">
                        <a:solidFill>
                          <a:schemeClr val="bg1"/>
                        </a:solidFill>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362370803"/>
                  </a:ext>
                </a:extLst>
              </a:tr>
              <a:tr h="1017126">
                <a:tc>
                  <a:txBody>
                    <a:bodyPr/>
                    <a:lstStyle/>
                    <a:p>
                      <a:pPr fontAlgn="base"/>
                      <a:r>
                        <a:rPr lang="zh-TW" sz="2000" kern="1200" dirty="0">
                          <a:solidFill>
                            <a:srgbClr val="000000"/>
                          </a:solidFill>
                          <a:effectLst/>
                        </a:rPr>
                        <a:t>進行幼兒園生活裡的每一步驟，同學們依班級約定進行活動中，個案突然想要搶奪同學的東西而被制止或個案排斥逃避某個必須進行的事項而被提醒</a:t>
                      </a:r>
                      <a:endParaRPr lang="en-GB" sz="20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tc>
                  <a:txBody>
                    <a:bodyPr/>
                    <a:lstStyle/>
                    <a:p>
                      <a:pPr algn="ctr"/>
                      <a:r>
                        <a:rPr lang="zh-TW" sz="2400" b="1" kern="1200" dirty="0">
                          <a:solidFill>
                            <a:schemeClr val="tx1"/>
                          </a:solidFill>
                          <a:effectLst>
                            <a:outerShdw blurRad="38100" dist="38100" dir="2700000" algn="tl">
                              <a:srgbClr val="000000">
                                <a:alpha val="43137"/>
                              </a:srgbClr>
                            </a:outerShdw>
                          </a:effectLst>
                        </a:rPr>
                        <a:t>爆炸性抗拒哭鬧</a:t>
                      </a:r>
                      <a:endParaRPr lang="en-GB" sz="2400" kern="100" dirty="0">
                        <a:solidFill>
                          <a:schemeClr val="tx1"/>
                        </a:solidFill>
                        <a:effectLst>
                          <a:outerShdw blurRad="38100" dist="38100" dir="2700000" algn="tl">
                            <a:srgbClr val="000000">
                              <a:alpha val="43137"/>
                            </a:srgbClr>
                          </a:outerShdw>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tc>
                <a:tc>
                  <a:txBody>
                    <a:bodyPr/>
                    <a:lstStyle/>
                    <a:p>
                      <a:pPr fontAlgn="base"/>
                      <a:r>
                        <a:rPr lang="en-US" sz="2000" kern="1200" dirty="0">
                          <a:effectLst/>
                        </a:rPr>
                        <a:t>1-1</a:t>
                      </a:r>
                      <a:r>
                        <a:rPr lang="zh-TW" sz="2000" kern="1200" dirty="0">
                          <a:effectLst/>
                        </a:rPr>
                        <a:t>其他同學無法介入陪伴</a:t>
                      </a:r>
                      <a:endParaRPr lang="en-GB" sz="2000" kern="100" dirty="0">
                        <a:effectLst/>
                      </a:endParaRPr>
                    </a:p>
                    <a:p>
                      <a:pPr fontAlgn="base"/>
                      <a:r>
                        <a:rPr lang="en-US" sz="2000" kern="1200" dirty="0">
                          <a:solidFill>
                            <a:srgbClr val="000000"/>
                          </a:solidFill>
                          <a:effectLst/>
                        </a:rPr>
                        <a:t>1-2</a:t>
                      </a:r>
                      <a:r>
                        <a:rPr lang="zh-TW" sz="2000" kern="1200" dirty="0">
                          <a:solidFill>
                            <a:srgbClr val="000000"/>
                          </a:solidFill>
                          <a:effectLst/>
                        </a:rPr>
                        <a:t>老師陪伴、等待、安撫、溝通</a:t>
                      </a:r>
                      <a:endParaRPr lang="en-GB" sz="20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tc>
                  <a:txBody>
                    <a:bodyPr/>
                    <a:lstStyle/>
                    <a:p>
                      <a:pPr algn="just">
                        <a:lnSpc>
                          <a:spcPts val="1900"/>
                        </a:lnSpc>
                      </a:pPr>
                      <a:r>
                        <a:rPr lang="zh-TW" sz="2000" kern="100" dirty="0">
                          <a:effectLst/>
                        </a:rPr>
                        <a:t>逃避：</a:t>
                      </a:r>
                      <a:endParaRPr lang="en-GB" sz="2000" kern="100" dirty="0">
                        <a:effectLst/>
                      </a:endParaRPr>
                    </a:p>
                    <a:p>
                      <a:pPr marL="26035" indent="-26035" algn="just">
                        <a:lnSpc>
                          <a:spcPts val="1900"/>
                        </a:lnSpc>
                        <a:spcAft>
                          <a:spcPts val="0"/>
                        </a:spcAft>
                      </a:pPr>
                      <a:r>
                        <a:rPr lang="zh-TW" sz="2000" kern="100" dirty="0">
                          <a:effectLst/>
                        </a:rPr>
                        <a:t>用爆炸性抗拒哭鬧逃避被制止與要求</a:t>
                      </a:r>
                      <a:r>
                        <a:rPr lang="en-US" sz="2000" kern="100" dirty="0">
                          <a:effectLst/>
                        </a:rPr>
                        <a:t>(</a:t>
                      </a:r>
                      <a:r>
                        <a:rPr lang="zh-TW" sz="2000" kern="100" dirty="0">
                          <a:effectLst/>
                        </a:rPr>
                        <a:t>規範</a:t>
                      </a:r>
                      <a:r>
                        <a:rPr lang="en-US" sz="2000" kern="100" dirty="0">
                          <a:effectLst/>
                        </a:rPr>
                        <a:t>)</a:t>
                      </a:r>
                      <a:endParaRPr lang="en-GB" sz="2000" kern="100" dirty="0">
                        <a:effectLst/>
                      </a:endParaRPr>
                    </a:p>
                    <a:p>
                      <a:pPr marL="26035" indent="-26035" algn="just">
                        <a:lnSpc>
                          <a:spcPts val="1900"/>
                        </a:lnSpc>
                        <a:spcAft>
                          <a:spcPts val="0"/>
                        </a:spcAft>
                      </a:pPr>
                      <a:r>
                        <a:rPr lang="en-US" sz="2000" kern="100" dirty="0">
                          <a:effectLst/>
                        </a:rPr>
                        <a:t> </a:t>
                      </a:r>
                      <a:endParaRPr lang="en-GB" sz="2000" kern="100" dirty="0">
                        <a:effectLst/>
                      </a:endParaRPr>
                    </a:p>
                    <a:p>
                      <a:pPr marL="26035" indent="-26035" algn="just">
                        <a:lnSpc>
                          <a:spcPts val="1900"/>
                        </a:lnSpc>
                        <a:spcAft>
                          <a:spcPts val="0"/>
                        </a:spcAft>
                      </a:pPr>
                      <a:r>
                        <a:rPr lang="zh-TW" sz="2000" kern="100" dirty="0">
                          <a:effectLst/>
                        </a:rPr>
                        <a:t>獲得：</a:t>
                      </a:r>
                      <a:endParaRPr lang="en-GB" sz="2000" kern="100" dirty="0">
                        <a:effectLst/>
                      </a:endParaRPr>
                    </a:p>
                    <a:p>
                      <a:pPr algn="just">
                        <a:lnSpc>
                          <a:spcPts val="1900"/>
                        </a:lnSpc>
                      </a:pPr>
                      <a:r>
                        <a:rPr lang="en-US" sz="2000" kern="100" dirty="0">
                          <a:effectLst/>
                        </a:rPr>
                        <a:t> </a:t>
                      </a:r>
                      <a:endParaRPr lang="en-GB" sz="2000" kern="100" dirty="0">
                        <a:effectLst/>
                      </a:endParaRPr>
                    </a:p>
                    <a:p>
                      <a:pPr marR="228600" algn="just">
                        <a:lnSpc>
                          <a:spcPts val="1900"/>
                        </a:lnSpc>
                      </a:pPr>
                      <a:r>
                        <a:rPr lang="en-US" sz="2000" kern="100" dirty="0">
                          <a:solidFill>
                            <a:srgbClr val="000000"/>
                          </a:solidFill>
                          <a:effectLst/>
                        </a:rPr>
                        <a:t> </a:t>
                      </a:r>
                      <a:endParaRPr lang="en-GB" sz="20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513273448"/>
                  </a:ext>
                </a:extLst>
              </a:tr>
            </a:tbl>
          </a:graphicData>
        </a:graphic>
      </p:graphicFrame>
    </p:spTree>
    <p:extLst>
      <p:ext uri="{BB962C8B-B14F-4D97-AF65-F5344CB8AC3E}">
        <p14:creationId xmlns:p14="http://schemas.microsoft.com/office/powerpoint/2010/main" val="3154225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ECE0B76-BBD5-40D2-A7C7-2469AB50707B}"/>
              </a:ext>
            </a:extLst>
          </p:cNvPr>
          <p:cNvSpPr>
            <a:spLocks noGrp="1"/>
          </p:cNvSpPr>
          <p:nvPr>
            <p:ph type="title"/>
          </p:nvPr>
        </p:nvSpPr>
        <p:spPr>
          <a:xfrm>
            <a:off x="552450" y="58738"/>
            <a:ext cx="10972800" cy="1143000"/>
          </a:xfrm>
        </p:spPr>
        <p:txBody>
          <a:bodyPr/>
          <a:lstStyle/>
          <a:p>
            <a:endParaRPr lang="en-GB" dirty="0"/>
          </a:p>
        </p:txBody>
      </p:sp>
      <p:graphicFrame>
        <p:nvGraphicFramePr>
          <p:cNvPr id="4" name="表格 4">
            <a:extLst>
              <a:ext uri="{FF2B5EF4-FFF2-40B4-BE49-F238E27FC236}">
                <a16:creationId xmlns:a16="http://schemas.microsoft.com/office/drawing/2014/main" id="{AF6EE145-D644-4152-9EF8-6534D3CCD609}"/>
              </a:ext>
            </a:extLst>
          </p:cNvPr>
          <p:cNvGraphicFramePr>
            <a:graphicFrameLocks noGrp="1"/>
          </p:cNvGraphicFramePr>
          <p:nvPr>
            <p:ph idx="1"/>
            <p:extLst>
              <p:ext uri="{D42A27DB-BD31-4B8C-83A1-F6EECF244321}">
                <p14:modId xmlns:p14="http://schemas.microsoft.com/office/powerpoint/2010/main" val="2657430956"/>
              </p:ext>
            </p:extLst>
          </p:nvPr>
        </p:nvGraphicFramePr>
        <p:xfrm>
          <a:off x="50800" y="0"/>
          <a:ext cx="12090400" cy="6961851"/>
        </p:xfrm>
        <a:graphic>
          <a:graphicData uri="http://schemas.openxmlformats.org/drawingml/2006/table">
            <a:tbl>
              <a:tblPr firstRow="1" bandRow="1">
                <a:tableStyleId>{F5AB1C69-6EDB-4FF4-983F-18BD219EF322}</a:tableStyleId>
              </a:tblPr>
              <a:tblGrid>
                <a:gridCol w="1555750">
                  <a:extLst>
                    <a:ext uri="{9D8B030D-6E8A-4147-A177-3AD203B41FA5}">
                      <a16:colId xmlns:a16="http://schemas.microsoft.com/office/drawing/2014/main" val="3075241531"/>
                    </a:ext>
                  </a:extLst>
                </a:gridCol>
                <a:gridCol w="2203450">
                  <a:extLst>
                    <a:ext uri="{9D8B030D-6E8A-4147-A177-3AD203B41FA5}">
                      <a16:colId xmlns:a16="http://schemas.microsoft.com/office/drawing/2014/main" val="903117604"/>
                    </a:ext>
                  </a:extLst>
                </a:gridCol>
                <a:gridCol w="7499350">
                  <a:extLst>
                    <a:ext uri="{9D8B030D-6E8A-4147-A177-3AD203B41FA5}">
                      <a16:colId xmlns:a16="http://schemas.microsoft.com/office/drawing/2014/main" val="802059859"/>
                    </a:ext>
                  </a:extLst>
                </a:gridCol>
                <a:gridCol w="831850">
                  <a:extLst>
                    <a:ext uri="{9D8B030D-6E8A-4147-A177-3AD203B41FA5}">
                      <a16:colId xmlns:a16="http://schemas.microsoft.com/office/drawing/2014/main" val="3745475193"/>
                    </a:ext>
                  </a:extLst>
                </a:gridCol>
              </a:tblGrid>
              <a:tr h="201385">
                <a:tc>
                  <a:txBody>
                    <a:bodyPr/>
                    <a:lstStyle/>
                    <a:p>
                      <a:endParaRPr lang="en-GB" dirty="0"/>
                    </a:p>
                  </a:txBody>
                  <a:tcPr/>
                </a:tc>
                <a:tc>
                  <a:txBody>
                    <a:bodyPr/>
                    <a:lstStyle/>
                    <a:p>
                      <a:endParaRPr lang="en-GB" dirty="0"/>
                    </a:p>
                  </a:txBody>
                  <a:tcPr/>
                </a:tc>
                <a:tc>
                  <a:txBody>
                    <a:bodyPr/>
                    <a:lstStyle/>
                    <a:p>
                      <a:r>
                        <a:rPr lang="zh-TW" altLang="en-US" dirty="0"/>
                        <a:t>介入策略</a:t>
                      </a:r>
                      <a:endParaRPr lang="en-GB" dirty="0"/>
                    </a:p>
                  </a:txBody>
                  <a:tcPr/>
                </a:tc>
                <a:tc>
                  <a:txBody>
                    <a:bodyPr/>
                    <a:lstStyle/>
                    <a:p>
                      <a:endParaRPr lang="en-GB" dirty="0"/>
                    </a:p>
                  </a:txBody>
                  <a:tcPr/>
                </a:tc>
                <a:extLst>
                  <a:ext uri="{0D108BD9-81ED-4DB2-BD59-A6C34878D82A}">
                    <a16:rowId xmlns:a16="http://schemas.microsoft.com/office/drawing/2014/main" val="3268997296"/>
                  </a:ext>
                </a:extLst>
              </a:tr>
              <a:tr h="370840">
                <a:tc>
                  <a:txBody>
                    <a:bodyPr/>
                    <a:lstStyle/>
                    <a:p>
                      <a:r>
                        <a:rPr lang="zh-TW" altLang="en-US" sz="1800" kern="1200" dirty="0">
                          <a:solidFill>
                            <a:schemeClr val="dk1"/>
                          </a:solidFill>
                          <a:effectLst/>
                        </a:rPr>
                        <a:t>前事處理策略</a:t>
                      </a:r>
                      <a:endParaRPr lang="en-GB" dirty="0"/>
                    </a:p>
                  </a:txBody>
                  <a:tcPr anchor="ctr"/>
                </a:tc>
                <a:tc>
                  <a:txBody>
                    <a:bodyPr/>
                    <a:lstStyle/>
                    <a:p>
                      <a:r>
                        <a:rPr lang="en-US" sz="1600" kern="1200" dirty="0">
                          <a:effectLst/>
                        </a:rPr>
                        <a:t>2.</a:t>
                      </a:r>
                      <a:r>
                        <a:rPr lang="zh-TW" sz="1600" kern="1200" dirty="0">
                          <a:effectLst/>
                        </a:rPr>
                        <a:t>調整下指令的方式</a:t>
                      </a:r>
                      <a:endParaRPr lang="en-GB" sz="1600" kern="100" dirty="0">
                        <a:effectLst/>
                        <a:latin typeface="+mn-ea"/>
                        <a:ea typeface="+mn-ea"/>
                        <a:cs typeface="Times New Roman" panose="02020603050405020304" pitchFamily="18" charset="0"/>
                      </a:endParaRPr>
                    </a:p>
                  </a:txBody>
                  <a:tcPr marL="0" marR="0" marT="0" marB="0" anchor="ctr"/>
                </a:tc>
                <a:tc>
                  <a:txBody>
                    <a:bodyPr/>
                    <a:lstStyle/>
                    <a:p>
                      <a:r>
                        <a:rPr lang="en-US" sz="1600" kern="1200" dirty="0">
                          <a:effectLst/>
                        </a:rPr>
                        <a:t>2-1</a:t>
                      </a:r>
                      <a:r>
                        <a:rPr lang="zh-TW" sz="1600" kern="1200" dirty="0">
                          <a:effectLst/>
                        </a:rPr>
                        <a:t>以穩定的手勢幫助個案暫停動作</a:t>
                      </a:r>
                      <a:endParaRPr lang="en-GB" sz="1600" kern="100" dirty="0">
                        <a:effectLst/>
                      </a:endParaRPr>
                    </a:p>
                    <a:p>
                      <a:r>
                        <a:rPr lang="en-US" sz="1600" kern="1200" dirty="0">
                          <a:effectLst/>
                        </a:rPr>
                        <a:t>2-2</a:t>
                      </a:r>
                      <a:r>
                        <a:rPr lang="zh-TW" sz="1600" kern="1200" dirty="0">
                          <a:effectLst/>
                        </a:rPr>
                        <a:t>以正向口語給予直接建議</a:t>
                      </a:r>
                      <a:endParaRPr lang="en-GB" sz="1600" kern="100" dirty="0">
                        <a:effectLst/>
                        <a:latin typeface="+mn-ea"/>
                        <a:ea typeface="+mn-ea"/>
                        <a:cs typeface="Times New Roman" panose="02020603050405020304" pitchFamily="18" charset="0"/>
                      </a:endParaRPr>
                    </a:p>
                  </a:txBody>
                  <a:tcPr marL="0" marR="0" marT="0" marB="0" anchor="ctr"/>
                </a:tc>
                <a:tc>
                  <a:txBody>
                    <a:bodyPr/>
                    <a:lstStyle/>
                    <a:p>
                      <a:pPr fontAlgn="base"/>
                      <a:r>
                        <a:rPr lang="zh-TW" sz="1600" kern="1200">
                          <a:effectLst/>
                        </a:rPr>
                        <a:t>導師</a:t>
                      </a:r>
                      <a:endParaRPr lang="en-GB" sz="1600" kern="100">
                        <a:effectLst/>
                      </a:endParaRPr>
                    </a:p>
                    <a:p>
                      <a:pPr fontAlgn="base"/>
                      <a:r>
                        <a:rPr lang="zh-TW" sz="1600" kern="1200">
                          <a:effectLst/>
                        </a:rPr>
                        <a:t>助理員</a:t>
                      </a:r>
                      <a:endParaRPr lang="en-GB" sz="1600" kern="10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986081208"/>
                  </a:ext>
                </a:extLst>
              </a:tr>
              <a:tr h="373991">
                <a:tc>
                  <a:txBody>
                    <a:bodyPr/>
                    <a:lstStyle/>
                    <a:p>
                      <a:endParaRPr lang="en-GB"/>
                    </a:p>
                  </a:txBody>
                  <a:tcPr/>
                </a:tc>
                <a:tc>
                  <a:txBody>
                    <a:bodyPr/>
                    <a:lstStyle/>
                    <a:p>
                      <a:r>
                        <a:rPr lang="en-US" sz="1600" kern="1200" dirty="0">
                          <a:effectLst/>
                        </a:rPr>
                        <a:t>3.</a:t>
                      </a:r>
                      <a:r>
                        <a:rPr lang="zh-TW" sz="1600" kern="1200" dirty="0">
                          <a:effectLst/>
                        </a:rPr>
                        <a:t>阻斷誘發因素</a:t>
                      </a:r>
                      <a:endParaRPr lang="en-GB" sz="1600" kern="100" dirty="0">
                        <a:effectLst/>
                        <a:latin typeface="+mn-ea"/>
                        <a:ea typeface="+mn-ea"/>
                        <a:cs typeface="Times New Roman" panose="02020603050405020304" pitchFamily="18" charset="0"/>
                      </a:endParaRPr>
                    </a:p>
                  </a:txBody>
                  <a:tcPr marL="0" marR="0" marT="0" marB="0" anchor="ctr"/>
                </a:tc>
                <a:tc>
                  <a:txBody>
                    <a:bodyPr/>
                    <a:lstStyle/>
                    <a:p>
                      <a:pPr marL="179705" indent="-130810"/>
                      <a:r>
                        <a:rPr lang="en-US" sz="1600" kern="1200" dirty="0">
                          <a:effectLst/>
                        </a:rPr>
                        <a:t>3-1</a:t>
                      </a:r>
                      <a:r>
                        <a:rPr lang="zh-TW" sz="1600" kern="1200" dirty="0">
                          <a:effectLst/>
                        </a:rPr>
                        <a:t>直接牽著個案先觀察環境</a:t>
                      </a:r>
                      <a:endParaRPr lang="en-GB" sz="1600" kern="100" dirty="0">
                        <a:effectLst/>
                      </a:endParaRPr>
                    </a:p>
                    <a:p>
                      <a:pPr marL="179705" indent="-130810"/>
                      <a:r>
                        <a:rPr lang="en-US" sz="1600" kern="1200" dirty="0">
                          <a:effectLst/>
                        </a:rPr>
                        <a:t>3-2</a:t>
                      </a:r>
                      <a:r>
                        <a:rPr lang="zh-TW" sz="1600" kern="1200" dirty="0">
                          <a:effectLst/>
                        </a:rPr>
                        <a:t>以口語及手勢表達想玩的內容再陪伴前往選擇</a:t>
                      </a:r>
                      <a:endParaRPr lang="en-GB" sz="1600" kern="100" dirty="0">
                        <a:effectLst/>
                        <a:latin typeface="+mn-ea"/>
                        <a:ea typeface="+mn-ea"/>
                        <a:cs typeface="Times New Roman" panose="02020603050405020304" pitchFamily="18" charset="0"/>
                      </a:endParaRPr>
                    </a:p>
                  </a:txBody>
                  <a:tcPr marL="0" marR="0" marT="0" marB="0" anchor="ctr"/>
                </a:tc>
                <a:tc>
                  <a:txBody>
                    <a:bodyPr/>
                    <a:lstStyle/>
                    <a:p>
                      <a:pPr fontAlgn="base"/>
                      <a:r>
                        <a:rPr lang="zh-TW" sz="1600" kern="1200" dirty="0">
                          <a:effectLst/>
                        </a:rPr>
                        <a:t>導師</a:t>
                      </a:r>
                      <a:endParaRPr lang="en-GB" sz="1600" kern="100" dirty="0">
                        <a:effectLst/>
                      </a:endParaRPr>
                    </a:p>
                    <a:p>
                      <a:pPr fontAlgn="base"/>
                      <a:r>
                        <a:rPr lang="zh-TW" sz="1600" kern="1200" dirty="0">
                          <a:effectLst/>
                        </a:rPr>
                        <a:t>助理員</a:t>
                      </a:r>
                      <a:endParaRPr lang="en-GB" sz="160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320646438"/>
                  </a:ext>
                </a:extLst>
              </a:tr>
              <a:tr h="743931">
                <a:tc>
                  <a:txBody>
                    <a:bodyPr/>
                    <a:lstStyle/>
                    <a:p>
                      <a:endParaRPr lang="en-GB"/>
                    </a:p>
                  </a:txBody>
                  <a:tcPr/>
                </a:tc>
                <a:tc>
                  <a:txBody>
                    <a:bodyPr/>
                    <a:lstStyle/>
                    <a:p>
                      <a:r>
                        <a:rPr lang="en-US" sz="1600" kern="1200" dirty="0">
                          <a:effectLst/>
                        </a:rPr>
                        <a:t>6.</a:t>
                      </a:r>
                      <a:r>
                        <a:rPr lang="zh-TW" sz="1600" kern="1200" dirty="0">
                          <a:effectLst/>
                        </a:rPr>
                        <a:t>先兆中斷</a:t>
                      </a:r>
                      <a:endParaRPr lang="en-GB" sz="1600" kern="100" dirty="0">
                        <a:effectLst/>
                        <a:latin typeface="+mn-ea"/>
                        <a:ea typeface="+mn-ea"/>
                        <a:cs typeface="Times New Roman" panose="02020603050405020304" pitchFamily="18" charset="0"/>
                      </a:endParaRPr>
                    </a:p>
                  </a:txBody>
                  <a:tcPr marL="0" marR="0" marT="0" marB="0" anchor="ctr"/>
                </a:tc>
                <a:tc>
                  <a:txBody>
                    <a:bodyPr/>
                    <a:lstStyle/>
                    <a:p>
                      <a:pPr indent="-18415"/>
                      <a:r>
                        <a:rPr lang="zh-TW" sz="1600" kern="1200" dirty="0">
                          <a:effectLst/>
                        </a:rPr>
                        <a:t>當個案將要爆炸性抗拒哭鬧時，成人以口語提示：「冷靜，用說的」，個案練習用口語說出「老師，請幫我</a:t>
                      </a:r>
                      <a:r>
                        <a:rPr lang="en-US" sz="1600" kern="1200" dirty="0">
                          <a:effectLst/>
                        </a:rPr>
                        <a:t>…</a:t>
                      </a:r>
                      <a:r>
                        <a:rPr lang="zh-TW" sz="1600" kern="1200" dirty="0">
                          <a:effectLst/>
                        </a:rPr>
                        <a:t>」。</a:t>
                      </a:r>
                      <a:endParaRPr lang="en-GB" sz="1600" kern="100" dirty="0">
                        <a:effectLst/>
                        <a:latin typeface="+mn-ea"/>
                        <a:ea typeface="+mn-ea"/>
                        <a:cs typeface="Times New Roman" panose="02020603050405020304" pitchFamily="18" charset="0"/>
                      </a:endParaRPr>
                    </a:p>
                  </a:txBody>
                  <a:tcPr marL="0" marR="0" marT="0" marB="0" anchor="ctr"/>
                </a:tc>
                <a:tc>
                  <a:txBody>
                    <a:bodyPr/>
                    <a:lstStyle/>
                    <a:p>
                      <a:pPr fontAlgn="base"/>
                      <a:r>
                        <a:rPr lang="zh-TW" sz="1600" kern="1200">
                          <a:effectLst/>
                        </a:rPr>
                        <a:t>導師</a:t>
                      </a:r>
                      <a:endParaRPr lang="en-GB" sz="1600" kern="100">
                        <a:effectLst/>
                      </a:endParaRPr>
                    </a:p>
                    <a:p>
                      <a:pPr fontAlgn="base"/>
                      <a:r>
                        <a:rPr lang="zh-TW" sz="1600" kern="1200">
                          <a:effectLst/>
                        </a:rPr>
                        <a:t>助理員</a:t>
                      </a:r>
                      <a:endParaRPr lang="en-GB" sz="1600" kern="10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3184295806"/>
                  </a:ext>
                </a:extLst>
              </a:tr>
              <a:tr h="370840">
                <a:tc>
                  <a:txBody>
                    <a:bodyPr/>
                    <a:lstStyle/>
                    <a:p>
                      <a:endParaRPr lang="en-GB" dirty="0"/>
                    </a:p>
                  </a:txBody>
                  <a:tcPr/>
                </a:tc>
                <a:tc>
                  <a:txBody>
                    <a:bodyPr/>
                    <a:lstStyle/>
                    <a:p>
                      <a:r>
                        <a:rPr lang="en-US" sz="1600" kern="1200">
                          <a:effectLst/>
                        </a:rPr>
                        <a:t>7.</a:t>
                      </a:r>
                      <a:r>
                        <a:rPr lang="zh-TW" sz="1600" kern="1200">
                          <a:effectLst/>
                        </a:rPr>
                        <a:t>課程調整</a:t>
                      </a:r>
                      <a:endParaRPr lang="en-GB" sz="1600" kern="100">
                        <a:effectLst/>
                        <a:latin typeface="+mn-ea"/>
                        <a:ea typeface="+mn-ea"/>
                        <a:cs typeface="Times New Roman" panose="02020603050405020304" pitchFamily="18" charset="0"/>
                      </a:endParaRPr>
                    </a:p>
                  </a:txBody>
                  <a:tcPr marL="0" marR="0" marT="0" marB="0" anchor="ctr"/>
                </a:tc>
                <a:tc>
                  <a:txBody>
                    <a:bodyPr/>
                    <a:lstStyle/>
                    <a:p>
                      <a:pPr indent="-18415"/>
                      <a:r>
                        <a:rPr lang="zh-TW" sz="1600" kern="1200" dirty="0">
                          <a:effectLst/>
                        </a:rPr>
                        <a:t>動靜平衡，安排動態活動穿插以幫助個案學習依指令動一動再重新延長參與。</a:t>
                      </a:r>
                      <a:endParaRPr lang="en-GB" sz="1600" kern="100" dirty="0">
                        <a:effectLst/>
                        <a:latin typeface="+mn-ea"/>
                        <a:ea typeface="+mn-ea"/>
                        <a:cs typeface="Times New Roman" panose="02020603050405020304" pitchFamily="18" charset="0"/>
                      </a:endParaRPr>
                    </a:p>
                  </a:txBody>
                  <a:tcPr marL="0" marR="0" marT="0" marB="0" anchor="ctr"/>
                </a:tc>
                <a:tc>
                  <a:txBody>
                    <a:bodyPr/>
                    <a:lstStyle/>
                    <a:p>
                      <a:pPr fontAlgn="base"/>
                      <a:r>
                        <a:rPr lang="zh-TW" sz="1600" kern="1200">
                          <a:effectLst/>
                        </a:rPr>
                        <a:t>導師</a:t>
                      </a:r>
                      <a:endParaRPr lang="en-GB" sz="1600" kern="100">
                        <a:effectLst/>
                      </a:endParaRPr>
                    </a:p>
                    <a:p>
                      <a:pPr fontAlgn="base"/>
                      <a:r>
                        <a:rPr lang="zh-TW" sz="1600" kern="1200">
                          <a:effectLst/>
                        </a:rPr>
                        <a:t>助理員</a:t>
                      </a:r>
                      <a:endParaRPr lang="en-GB" sz="1600" kern="10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135473847"/>
                  </a:ext>
                </a:extLst>
              </a:tr>
              <a:tr h="370840">
                <a:tc>
                  <a:txBody>
                    <a:bodyPr/>
                    <a:lstStyle/>
                    <a:p>
                      <a:endParaRPr lang="en-GB" dirty="0"/>
                    </a:p>
                  </a:txBody>
                  <a:tcPr/>
                </a:tc>
                <a:tc>
                  <a:txBody>
                    <a:bodyPr/>
                    <a:lstStyle/>
                    <a:p>
                      <a:r>
                        <a:rPr lang="en-US" sz="1600" kern="1200">
                          <a:effectLst/>
                        </a:rPr>
                        <a:t>6.</a:t>
                      </a:r>
                      <a:r>
                        <a:rPr lang="zh-TW" sz="1600" kern="1200">
                          <a:effectLst/>
                        </a:rPr>
                        <a:t>促進溝通</a:t>
                      </a:r>
                      <a:endParaRPr lang="en-GB" sz="1600" kern="100">
                        <a:effectLst/>
                        <a:latin typeface="+mn-ea"/>
                        <a:ea typeface="+mn-ea"/>
                        <a:cs typeface="Times New Roman" panose="02020603050405020304" pitchFamily="18" charset="0"/>
                      </a:endParaRPr>
                    </a:p>
                  </a:txBody>
                  <a:tcPr marL="0" marR="0" marT="0" marB="0" anchor="ctr"/>
                </a:tc>
                <a:tc>
                  <a:txBody>
                    <a:bodyPr/>
                    <a:lstStyle/>
                    <a:p>
                      <a:r>
                        <a:rPr lang="zh-TW" sz="1600" kern="1200" dirty="0">
                          <a:effectLst/>
                        </a:rPr>
                        <a:t>個案有需求時，鼓勵他先說才能獲得協助。</a:t>
                      </a:r>
                      <a:endParaRPr lang="en-GB" sz="1600" kern="100" dirty="0">
                        <a:effectLst/>
                        <a:latin typeface="+mn-ea"/>
                        <a:ea typeface="+mn-ea"/>
                        <a:cs typeface="Times New Roman" panose="02020603050405020304" pitchFamily="18" charset="0"/>
                      </a:endParaRPr>
                    </a:p>
                  </a:txBody>
                  <a:tcPr marL="0" marR="0" marT="0" marB="0" anchor="ctr"/>
                </a:tc>
                <a:tc>
                  <a:txBody>
                    <a:bodyPr/>
                    <a:lstStyle/>
                    <a:p>
                      <a:pPr fontAlgn="base"/>
                      <a:r>
                        <a:rPr lang="zh-TW" sz="1600" kern="1200" dirty="0">
                          <a:effectLst/>
                        </a:rPr>
                        <a:t>導師</a:t>
                      </a:r>
                      <a:endParaRPr lang="en-GB" sz="1600" kern="100" dirty="0">
                        <a:effectLst/>
                      </a:endParaRPr>
                    </a:p>
                    <a:p>
                      <a:pPr fontAlgn="base"/>
                      <a:r>
                        <a:rPr lang="zh-TW" sz="1600" kern="1200" dirty="0">
                          <a:effectLst/>
                        </a:rPr>
                        <a:t>助理員</a:t>
                      </a:r>
                      <a:endParaRPr lang="en-GB" sz="160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3933909903"/>
                  </a:ext>
                </a:extLst>
              </a:tr>
              <a:tr h="370840">
                <a:tc>
                  <a:txBody>
                    <a:bodyPr/>
                    <a:lstStyle/>
                    <a:p>
                      <a:endParaRPr lang="en-GB" dirty="0"/>
                    </a:p>
                  </a:txBody>
                  <a:tcPr/>
                </a:tc>
                <a:tc>
                  <a:txBody>
                    <a:bodyPr/>
                    <a:lstStyle/>
                    <a:p>
                      <a:r>
                        <a:rPr lang="en-US" sz="1600" kern="1200">
                          <a:effectLst/>
                        </a:rPr>
                        <a:t>7.</a:t>
                      </a:r>
                      <a:r>
                        <a:rPr lang="zh-TW" sz="1600" kern="1200">
                          <a:effectLst/>
                        </a:rPr>
                        <a:t>提示正向行為</a:t>
                      </a:r>
                      <a:endParaRPr lang="en-GB" sz="1600" kern="100">
                        <a:effectLst/>
                        <a:latin typeface="+mn-ea"/>
                        <a:ea typeface="+mn-ea"/>
                        <a:cs typeface="Times New Roman" panose="02020603050405020304" pitchFamily="18" charset="0"/>
                      </a:endParaRPr>
                    </a:p>
                  </a:txBody>
                  <a:tcPr marL="0" marR="0" marT="0" marB="0" anchor="ctr"/>
                </a:tc>
                <a:tc>
                  <a:txBody>
                    <a:bodyPr/>
                    <a:lstStyle/>
                    <a:p>
                      <a:r>
                        <a:rPr lang="zh-TW" sz="1600" kern="1200" dirty="0">
                          <a:effectLst/>
                        </a:rPr>
                        <a:t>稱讚個案的好表現。如</a:t>
                      </a:r>
                      <a:r>
                        <a:rPr lang="en-US" sz="1600" kern="1200" dirty="0">
                          <a:effectLst/>
                        </a:rPr>
                        <a:t>:</a:t>
                      </a:r>
                      <a:r>
                        <a:rPr lang="zh-TW" sz="1600" kern="1200" dirty="0">
                          <a:effectLst/>
                        </a:rPr>
                        <a:t>能主動表達、有跟隨指令、遵守配合活動，即給予立即鼓勵，例如</a:t>
                      </a:r>
                      <a:r>
                        <a:rPr lang="en-US" sz="1600" kern="1200" dirty="0">
                          <a:effectLst/>
                        </a:rPr>
                        <a:t>:</a:t>
                      </a:r>
                      <a:r>
                        <a:rPr lang="zh-TW" sz="1600" kern="1200" dirty="0">
                          <a:effectLst/>
                        </a:rPr>
                        <a:t>社會性增強</a:t>
                      </a:r>
                      <a:r>
                        <a:rPr lang="en-US" sz="1600" kern="1200" dirty="0">
                          <a:effectLst/>
                        </a:rPr>
                        <a:t>(</a:t>
                      </a:r>
                      <a:r>
                        <a:rPr lang="zh-TW" sz="1600" kern="1200" dirty="0">
                          <a:effectLst/>
                        </a:rPr>
                        <a:t>口頭讚美、拍手鼓勵</a:t>
                      </a:r>
                      <a:r>
                        <a:rPr lang="en-US" sz="1600" kern="1200" dirty="0">
                          <a:effectLst/>
                        </a:rPr>
                        <a:t>)</a:t>
                      </a:r>
                      <a:r>
                        <a:rPr lang="zh-TW" sz="1600" kern="1200" dirty="0">
                          <a:effectLst/>
                        </a:rPr>
                        <a:t>、給予增強物</a:t>
                      </a:r>
                      <a:r>
                        <a:rPr lang="en-US" sz="1600" kern="1200" dirty="0">
                          <a:effectLst/>
                        </a:rPr>
                        <a:t>(</a:t>
                      </a:r>
                      <a:r>
                        <a:rPr lang="zh-TW" sz="1600" kern="1200" dirty="0">
                          <a:effectLst/>
                        </a:rPr>
                        <a:t>如活動、汪汪隊貼紙</a:t>
                      </a:r>
                      <a:r>
                        <a:rPr lang="en-US" sz="1600" kern="1200" dirty="0">
                          <a:effectLst/>
                        </a:rPr>
                        <a:t>)</a:t>
                      </a:r>
                      <a:r>
                        <a:rPr lang="zh-TW" sz="1600" kern="1200" dirty="0">
                          <a:effectLst/>
                        </a:rPr>
                        <a:t>。</a:t>
                      </a:r>
                      <a:endParaRPr lang="en-GB" sz="1600" kern="100" dirty="0">
                        <a:effectLst/>
                        <a:latin typeface="+mn-ea"/>
                        <a:ea typeface="+mn-ea"/>
                        <a:cs typeface="Times New Roman" panose="02020603050405020304" pitchFamily="18" charset="0"/>
                      </a:endParaRPr>
                    </a:p>
                  </a:txBody>
                  <a:tcPr marL="0" marR="0" marT="0" marB="0" anchor="ctr"/>
                </a:tc>
                <a:tc>
                  <a:txBody>
                    <a:bodyPr/>
                    <a:lstStyle/>
                    <a:p>
                      <a:pPr fontAlgn="base"/>
                      <a:r>
                        <a:rPr lang="zh-TW" sz="1600" kern="1200" dirty="0">
                          <a:effectLst/>
                        </a:rPr>
                        <a:t>導師</a:t>
                      </a:r>
                      <a:endParaRPr lang="en-GB" sz="1600" kern="100" dirty="0">
                        <a:effectLst/>
                      </a:endParaRPr>
                    </a:p>
                    <a:p>
                      <a:pPr fontAlgn="base"/>
                      <a:r>
                        <a:rPr lang="zh-TW" sz="1600" kern="1200" dirty="0">
                          <a:effectLst/>
                        </a:rPr>
                        <a:t>助理員</a:t>
                      </a:r>
                      <a:endParaRPr lang="en-GB" sz="160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3338616909"/>
                  </a:ext>
                </a:extLst>
              </a:tr>
              <a:tr h="713303">
                <a:tc>
                  <a:txBody>
                    <a:bodyPr/>
                    <a:lstStyle/>
                    <a:p>
                      <a:r>
                        <a:rPr lang="zh-TW" altLang="en-US" dirty="0"/>
                        <a:t>行為教導策略</a:t>
                      </a:r>
                      <a:endParaRPr lang="en-GB" dirty="0"/>
                    </a:p>
                  </a:txBody>
                  <a:tcPr anchor="ctr"/>
                </a:tc>
                <a:tc>
                  <a:txBody>
                    <a:bodyPr/>
                    <a:lstStyle/>
                    <a:p>
                      <a:pPr algn="l"/>
                      <a:r>
                        <a:rPr lang="zh-TW" sz="1600" kern="1200" dirty="0">
                          <a:solidFill>
                            <a:srgbClr val="000000"/>
                          </a:solidFill>
                          <a:effectLst/>
                        </a:rPr>
                        <a:t>替代行為訓練</a:t>
                      </a:r>
                      <a:endParaRPr lang="en-GB" sz="1600" kern="100" dirty="0">
                        <a:effectLst/>
                        <a:latin typeface="+mn-ea"/>
                        <a:ea typeface="+mn-ea"/>
                        <a:cs typeface="Times New Roman" panose="02020603050405020304" pitchFamily="18" charset="0"/>
                      </a:endParaRPr>
                    </a:p>
                  </a:txBody>
                  <a:tcPr marL="0" marR="0" marT="0" marB="0" anchor="ctr"/>
                </a:tc>
                <a:tc>
                  <a:txBody>
                    <a:bodyPr/>
                    <a:lstStyle/>
                    <a:p>
                      <a:r>
                        <a:rPr lang="zh-TW" sz="1600" kern="1200" dirty="0">
                          <a:solidFill>
                            <a:srgbClr val="000000"/>
                          </a:solidFill>
                          <a:effectLst/>
                        </a:rPr>
                        <a:t>當想抗拒哭鬧時，家長或助理員以口語提示</a:t>
                      </a:r>
                      <a:r>
                        <a:rPr lang="zh-TW" sz="1600" kern="1200" dirty="0">
                          <a:effectLst/>
                        </a:rPr>
                        <a:t>：「冷靜，用說的」，引導個案練習用口語說出「老師，請幫我</a:t>
                      </a:r>
                      <a:r>
                        <a:rPr lang="en-US" sz="1600" kern="1200" dirty="0">
                          <a:effectLst/>
                        </a:rPr>
                        <a:t>…</a:t>
                      </a:r>
                      <a:r>
                        <a:rPr lang="zh-TW" sz="1600" kern="1200" dirty="0">
                          <a:effectLst/>
                        </a:rPr>
                        <a:t>」。</a:t>
                      </a:r>
                      <a:endParaRPr lang="en-GB" sz="1600" kern="100" dirty="0">
                        <a:effectLst/>
                        <a:latin typeface="+mn-ea"/>
                        <a:ea typeface="+mn-ea"/>
                        <a:cs typeface="Times New Roman" panose="02020603050405020304" pitchFamily="18" charset="0"/>
                      </a:endParaRPr>
                    </a:p>
                  </a:txBody>
                  <a:tcPr marL="0" marR="0" marT="0" marB="0" anchor="ctr"/>
                </a:tc>
                <a:tc>
                  <a:txBody>
                    <a:bodyPr/>
                    <a:lstStyle/>
                    <a:p>
                      <a:pPr fontAlgn="base"/>
                      <a:r>
                        <a:rPr lang="zh-TW" sz="1600" kern="1200">
                          <a:effectLst/>
                        </a:rPr>
                        <a:t>家長</a:t>
                      </a:r>
                      <a:endParaRPr lang="en-GB" sz="1600" kern="100">
                        <a:effectLst/>
                      </a:endParaRPr>
                    </a:p>
                    <a:p>
                      <a:pPr fontAlgn="base"/>
                      <a:r>
                        <a:rPr lang="zh-TW" sz="1600" kern="1200">
                          <a:effectLst/>
                        </a:rPr>
                        <a:t>導師</a:t>
                      </a:r>
                      <a:endParaRPr lang="en-GB" sz="1600" kern="100">
                        <a:effectLst/>
                      </a:endParaRPr>
                    </a:p>
                    <a:p>
                      <a:pPr fontAlgn="base"/>
                      <a:r>
                        <a:rPr lang="zh-TW" sz="1600" kern="1200">
                          <a:effectLst/>
                        </a:rPr>
                        <a:t>助理員</a:t>
                      </a:r>
                      <a:endParaRPr lang="en-GB" sz="1600" kern="10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664186768"/>
                  </a:ext>
                </a:extLst>
              </a:tr>
              <a:tr h="370840">
                <a:tc>
                  <a:txBody>
                    <a:bodyPr/>
                    <a:lstStyle/>
                    <a:p>
                      <a:endParaRPr lang="en-GB"/>
                    </a:p>
                  </a:txBody>
                  <a:tcPr/>
                </a:tc>
                <a:tc>
                  <a:txBody>
                    <a:bodyPr/>
                    <a:lstStyle/>
                    <a:p>
                      <a:pPr algn="l"/>
                      <a:r>
                        <a:rPr lang="zh-TW" sz="1600" kern="1200" dirty="0">
                          <a:solidFill>
                            <a:srgbClr val="000000"/>
                          </a:solidFill>
                          <a:effectLst/>
                        </a:rPr>
                        <a:t>相關行為訓練</a:t>
                      </a:r>
                      <a:endParaRPr lang="en-GB" sz="1600" kern="100" dirty="0">
                        <a:effectLst/>
                        <a:latin typeface="+mn-ea"/>
                        <a:ea typeface="+mn-ea"/>
                        <a:cs typeface="Times New Roman" panose="02020603050405020304" pitchFamily="18" charset="0"/>
                      </a:endParaRPr>
                    </a:p>
                  </a:txBody>
                  <a:tcPr marL="0" marR="0" marT="0" marB="0" anchor="ctr"/>
                </a:tc>
                <a:tc>
                  <a:txBody>
                    <a:bodyPr/>
                    <a:lstStyle/>
                    <a:p>
                      <a:r>
                        <a:rPr lang="en-US" sz="1600" kern="1200" dirty="0">
                          <a:effectLst/>
                        </a:rPr>
                        <a:t>1.</a:t>
                      </a:r>
                      <a:r>
                        <a:rPr lang="zh-TW" sz="1600" kern="1200" dirty="0">
                          <a:effectLst/>
                        </a:rPr>
                        <a:t>提供符合情境的合適語句訪說練習</a:t>
                      </a:r>
                      <a:endParaRPr lang="en-GB" sz="1600" kern="100" dirty="0">
                        <a:effectLst/>
                      </a:endParaRPr>
                    </a:p>
                    <a:p>
                      <a:r>
                        <a:rPr lang="en-US" sz="1600" kern="1200" dirty="0">
                          <a:effectLst/>
                        </a:rPr>
                        <a:t>2.</a:t>
                      </a:r>
                      <a:r>
                        <a:rPr lang="zh-TW" sz="1600" kern="1200" dirty="0">
                          <a:effectLst/>
                        </a:rPr>
                        <a:t>增加需求表達之溝通訓練</a:t>
                      </a:r>
                      <a:endParaRPr lang="en-GB" sz="1600" kern="100" dirty="0">
                        <a:effectLst/>
                        <a:latin typeface="+mn-ea"/>
                        <a:ea typeface="+mn-ea"/>
                        <a:cs typeface="Times New Roman" panose="02020603050405020304" pitchFamily="18" charset="0"/>
                      </a:endParaRPr>
                    </a:p>
                  </a:txBody>
                  <a:tcPr marL="0" marR="0" marT="0" marB="0" anchor="ctr"/>
                </a:tc>
                <a:tc>
                  <a:txBody>
                    <a:bodyPr/>
                    <a:lstStyle/>
                    <a:p>
                      <a:pPr fontAlgn="base"/>
                      <a:r>
                        <a:rPr lang="zh-TW" sz="1600" kern="1200" dirty="0">
                          <a:effectLst/>
                        </a:rPr>
                        <a:t>導師</a:t>
                      </a:r>
                      <a:endParaRPr lang="en-GB" sz="1600" kern="100" dirty="0">
                        <a:effectLst/>
                      </a:endParaRPr>
                    </a:p>
                    <a:p>
                      <a:pPr fontAlgn="base"/>
                      <a:r>
                        <a:rPr lang="zh-TW" sz="1600" kern="1200" dirty="0">
                          <a:effectLst/>
                        </a:rPr>
                        <a:t>助理員</a:t>
                      </a:r>
                      <a:endParaRPr lang="en-GB" sz="160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026952621"/>
                  </a:ext>
                </a:extLst>
              </a:tr>
              <a:tr h="370840">
                <a:tc>
                  <a:txBody>
                    <a:bodyPr/>
                    <a:lstStyle/>
                    <a:p>
                      <a:r>
                        <a:rPr lang="zh-TW" altLang="en-US" dirty="0"/>
                        <a:t>後果處理策略</a:t>
                      </a:r>
                      <a:endParaRPr lang="en-GB" dirty="0"/>
                    </a:p>
                  </a:txBody>
                  <a:tcPr anchor="ctr"/>
                </a:tc>
                <a:tc>
                  <a:txBody>
                    <a:bodyPr/>
                    <a:lstStyle/>
                    <a:p>
                      <a:pPr algn="l"/>
                      <a:r>
                        <a:rPr lang="zh-TW" altLang="en-US" sz="1600" kern="1200" dirty="0">
                          <a:solidFill>
                            <a:srgbClr val="000000"/>
                          </a:solidFill>
                          <a:effectLst/>
                        </a:rPr>
                        <a:t>正向行為出現</a:t>
                      </a:r>
                      <a:r>
                        <a:rPr lang="en-GB" altLang="zh-TW" sz="1600" kern="1200" dirty="0">
                          <a:solidFill>
                            <a:srgbClr val="000000"/>
                          </a:solidFill>
                          <a:effectLst/>
                        </a:rPr>
                        <a:t>-</a:t>
                      </a:r>
                      <a:r>
                        <a:rPr lang="zh-TW" sz="1600" kern="1200" dirty="0">
                          <a:solidFill>
                            <a:srgbClr val="000000"/>
                          </a:solidFill>
                          <a:effectLst/>
                        </a:rPr>
                        <a:t>替代行為</a:t>
                      </a:r>
                      <a:endParaRPr lang="en-GB" sz="1600" kern="100" dirty="0">
                        <a:effectLst/>
                        <a:latin typeface="+mn-ea"/>
                        <a:ea typeface="+mn-ea"/>
                        <a:cs typeface="Times New Roman" panose="02020603050405020304" pitchFamily="18" charset="0"/>
                      </a:endParaRPr>
                    </a:p>
                  </a:txBody>
                  <a:tcPr marL="0" marR="0" marT="0" marB="0" anchor="ctr"/>
                </a:tc>
                <a:tc>
                  <a:txBody>
                    <a:bodyPr/>
                    <a:lstStyle/>
                    <a:p>
                      <a:r>
                        <a:rPr lang="zh-TW" sz="1600" kern="1200" dirty="0">
                          <a:solidFill>
                            <a:srgbClr val="000000"/>
                          </a:solidFill>
                          <a:effectLst/>
                        </a:rPr>
                        <a:t>當老師口語說出</a:t>
                      </a:r>
                      <a:r>
                        <a:rPr lang="zh-TW" sz="1600" kern="1200" dirty="0">
                          <a:effectLst/>
                        </a:rPr>
                        <a:t>：「冷靜，用說的」，個案可以停止哭鬧，說出「老師，請幫我</a:t>
                      </a:r>
                      <a:r>
                        <a:rPr lang="en-US" sz="1600" kern="1200" dirty="0">
                          <a:effectLst/>
                        </a:rPr>
                        <a:t>…</a:t>
                      </a:r>
                      <a:r>
                        <a:rPr lang="zh-TW" sz="1600" kern="1200" dirty="0">
                          <a:effectLst/>
                        </a:rPr>
                        <a:t>」，老師便陪伴他解決問題。</a:t>
                      </a:r>
                      <a:endParaRPr lang="en-GB" sz="1600" kern="100" dirty="0">
                        <a:effectLst/>
                        <a:latin typeface="+mn-ea"/>
                        <a:ea typeface="+mn-ea"/>
                        <a:cs typeface="Times New Roman" panose="02020603050405020304" pitchFamily="18" charset="0"/>
                      </a:endParaRPr>
                    </a:p>
                  </a:txBody>
                  <a:tcPr marL="0" marR="0" marT="0" marB="0" anchor="ctr"/>
                </a:tc>
                <a:tc>
                  <a:txBody>
                    <a:bodyPr/>
                    <a:lstStyle/>
                    <a:p>
                      <a:pPr fontAlgn="base"/>
                      <a:r>
                        <a:rPr lang="zh-TW" sz="1600" kern="1200" dirty="0">
                          <a:effectLst/>
                        </a:rPr>
                        <a:t>導師</a:t>
                      </a:r>
                      <a:endParaRPr lang="en-GB" sz="1600" kern="100" dirty="0">
                        <a:effectLst/>
                      </a:endParaRPr>
                    </a:p>
                    <a:p>
                      <a:pPr fontAlgn="base"/>
                      <a:r>
                        <a:rPr lang="zh-TW" sz="1600" kern="1200" dirty="0">
                          <a:effectLst/>
                        </a:rPr>
                        <a:t>助理員</a:t>
                      </a:r>
                      <a:endParaRPr lang="en-GB" sz="1600" kern="100" dirty="0">
                        <a:effectLst/>
                      </a:endParaRPr>
                    </a:p>
                    <a:p>
                      <a:pPr fontAlgn="base"/>
                      <a:r>
                        <a:rPr lang="zh-TW" sz="1600" kern="1200" dirty="0">
                          <a:effectLst/>
                        </a:rPr>
                        <a:t>家長</a:t>
                      </a:r>
                      <a:endParaRPr lang="en-GB" sz="160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2770487639"/>
                  </a:ext>
                </a:extLst>
              </a:tr>
              <a:tr h="157043">
                <a:tc>
                  <a:txBody>
                    <a:bodyPr/>
                    <a:lstStyle/>
                    <a:p>
                      <a:endParaRPr lang="en-GB" dirty="0"/>
                    </a:p>
                  </a:txBody>
                  <a:tcPr/>
                </a:tc>
                <a:tc>
                  <a:txBody>
                    <a:bodyPr/>
                    <a:lstStyle/>
                    <a:p>
                      <a:pPr algn="l"/>
                      <a:r>
                        <a:rPr lang="zh-TW" altLang="en-US" sz="1600" kern="1200" dirty="0">
                          <a:solidFill>
                            <a:srgbClr val="000000"/>
                          </a:solidFill>
                          <a:effectLst/>
                        </a:rPr>
                        <a:t>正向行為出現</a:t>
                      </a:r>
                      <a:r>
                        <a:rPr lang="en-GB" altLang="zh-TW" sz="1600" kern="1200" dirty="0">
                          <a:solidFill>
                            <a:srgbClr val="000000"/>
                          </a:solidFill>
                          <a:effectLst/>
                        </a:rPr>
                        <a:t>-</a:t>
                      </a:r>
                      <a:r>
                        <a:rPr lang="zh-TW" sz="1600" kern="1200" dirty="0">
                          <a:solidFill>
                            <a:srgbClr val="000000"/>
                          </a:solidFill>
                          <a:effectLst/>
                        </a:rPr>
                        <a:t>相關行為</a:t>
                      </a:r>
                      <a:endParaRPr lang="en-GB" sz="1600" kern="100" dirty="0">
                        <a:effectLst/>
                        <a:latin typeface="+mn-ea"/>
                        <a:ea typeface="+mn-ea"/>
                        <a:cs typeface="Times New Roman" panose="02020603050405020304" pitchFamily="18" charset="0"/>
                      </a:endParaRPr>
                    </a:p>
                  </a:txBody>
                  <a:tcPr marL="0" marR="0" marT="0" marB="0" anchor="ctr"/>
                </a:tc>
                <a:tc>
                  <a:txBody>
                    <a:bodyPr/>
                    <a:lstStyle/>
                    <a:p>
                      <a:pPr marL="342900" lvl="0" indent="-342900">
                        <a:buFont typeface="+mj-lt"/>
                        <a:buAutoNum type="arabicPeriod"/>
                      </a:pPr>
                      <a:r>
                        <a:rPr lang="zh-TW" sz="1600" kern="1200">
                          <a:effectLst/>
                        </a:rPr>
                        <a:t>當個案停止哭鬧並用口語說出「老師，請幫我</a:t>
                      </a:r>
                      <a:r>
                        <a:rPr lang="en-US" sz="1600" kern="1200">
                          <a:effectLst/>
                        </a:rPr>
                        <a:t>…</a:t>
                      </a:r>
                      <a:r>
                        <a:rPr lang="zh-TW" sz="1600" kern="1200">
                          <a:effectLst/>
                        </a:rPr>
                        <a:t>」</a:t>
                      </a:r>
                      <a:endParaRPr lang="en-GB" sz="1600" kern="100">
                        <a:effectLst/>
                      </a:endParaRPr>
                    </a:p>
                    <a:p>
                      <a:pPr marL="342900" lvl="0" indent="-342900">
                        <a:buFont typeface="+mj-lt"/>
                        <a:buAutoNum type="arabicPeriod"/>
                      </a:pPr>
                      <a:r>
                        <a:rPr lang="zh-TW" sz="1600" kern="1200">
                          <a:effectLst/>
                        </a:rPr>
                        <a:t>社會性增強：口頭具體鼓勵、行動的具體協助。</a:t>
                      </a:r>
                      <a:endParaRPr lang="en-GB" sz="1600" kern="100">
                        <a:effectLst/>
                      </a:endParaRPr>
                    </a:p>
                    <a:p>
                      <a:pPr marL="342900" lvl="0" indent="-342900">
                        <a:buFont typeface="+mj-lt"/>
                        <a:buAutoNum type="arabicPeriod"/>
                      </a:pPr>
                      <a:r>
                        <a:rPr lang="zh-TW" sz="1600" kern="1200">
                          <a:effectLst/>
                        </a:rPr>
                        <a:t>增強：陪伴解決問題</a:t>
                      </a:r>
                      <a:endParaRPr lang="en-GB" sz="1600" kern="100">
                        <a:effectLst/>
                        <a:latin typeface="+mn-ea"/>
                        <a:ea typeface="+mn-ea"/>
                        <a:cs typeface="Times New Roman" panose="02020603050405020304" pitchFamily="18" charset="0"/>
                      </a:endParaRPr>
                    </a:p>
                  </a:txBody>
                  <a:tcPr marL="0" marR="0" marT="0" marB="0" anchor="ctr"/>
                </a:tc>
                <a:tc>
                  <a:txBody>
                    <a:bodyPr/>
                    <a:lstStyle/>
                    <a:p>
                      <a:pPr fontAlgn="base"/>
                      <a:r>
                        <a:rPr lang="zh-TW" sz="1600" kern="1200" dirty="0">
                          <a:effectLst/>
                        </a:rPr>
                        <a:t>導師</a:t>
                      </a:r>
                      <a:endParaRPr lang="en-GB" sz="1600" kern="100" dirty="0">
                        <a:effectLst/>
                      </a:endParaRPr>
                    </a:p>
                    <a:p>
                      <a:pPr fontAlgn="base"/>
                      <a:r>
                        <a:rPr lang="zh-TW" sz="1600" kern="1200" dirty="0">
                          <a:effectLst/>
                        </a:rPr>
                        <a:t>助理員</a:t>
                      </a:r>
                      <a:endParaRPr lang="en-GB" sz="1600" kern="100" dirty="0">
                        <a:effectLst/>
                      </a:endParaRPr>
                    </a:p>
                    <a:p>
                      <a:pPr fontAlgn="base"/>
                      <a:r>
                        <a:rPr lang="zh-TW" sz="1600" kern="1200" dirty="0">
                          <a:effectLst/>
                        </a:rPr>
                        <a:t>家長</a:t>
                      </a:r>
                      <a:endParaRPr lang="en-GB" sz="1600" kern="100" dirty="0">
                        <a:effectLst/>
                      </a:endParaRPr>
                    </a:p>
                    <a:p>
                      <a:pPr fontAlgn="base"/>
                      <a:r>
                        <a:rPr lang="zh-TW" sz="1600" kern="1200" dirty="0">
                          <a:effectLst/>
                        </a:rPr>
                        <a:t>巡迴老師</a:t>
                      </a:r>
                      <a:endParaRPr lang="en-GB" sz="160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949797426"/>
                  </a:ext>
                </a:extLst>
              </a:tr>
              <a:tr h="370840">
                <a:tc>
                  <a:txBody>
                    <a:bodyPr/>
                    <a:lstStyle/>
                    <a:p>
                      <a:endParaRPr lang="en-GB"/>
                    </a:p>
                  </a:txBody>
                  <a:tcPr/>
                </a:tc>
                <a:tc>
                  <a:txBody>
                    <a:bodyPr/>
                    <a:lstStyle/>
                    <a:p>
                      <a:pPr algn="l"/>
                      <a:r>
                        <a:rPr lang="zh-TW" sz="1600" kern="1200" dirty="0">
                          <a:solidFill>
                            <a:srgbClr val="000000"/>
                          </a:solidFill>
                          <a:effectLst/>
                        </a:rPr>
                        <a:t>行為問題出現</a:t>
                      </a:r>
                      <a:endParaRPr lang="en-GB" sz="1600" kern="100" dirty="0">
                        <a:effectLst/>
                        <a:latin typeface="+mn-ea"/>
                        <a:ea typeface="+mn-ea"/>
                        <a:cs typeface="Times New Roman" panose="02020603050405020304" pitchFamily="18" charset="0"/>
                      </a:endParaRPr>
                    </a:p>
                  </a:txBody>
                  <a:tcPr marL="0" marR="0" marT="0" marB="0" anchor="ctr"/>
                </a:tc>
                <a:tc>
                  <a:txBody>
                    <a:bodyPr/>
                    <a:lstStyle/>
                    <a:p>
                      <a:pPr marL="179705" indent="-130810"/>
                      <a:r>
                        <a:rPr lang="zh-TW" sz="1600" kern="1200">
                          <a:effectLst/>
                        </a:rPr>
                        <a:t>提示正向行為：重新指令</a:t>
                      </a:r>
                      <a:endParaRPr lang="en-GB" sz="1600" kern="100">
                        <a:effectLst/>
                        <a:latin typeface="+mn-ea"/>
                        <a:ea typeface="+mn-ea"/>
                        <a:cs typeface="Times New Roman" panose="02020603050405020304" pitchFamily="18" charset="0"/>
                      </a:endParaRPr>
                    </a:p>
                  </a:txBody>
                  <a:tcPr marL="0" marR="0" marT="0" marB="0" anchor="ctr"/>
                </a:tc>
                <a:tc>
                  <a:txBody>
                    <a:bodyPr/>
                    <a:lstStyle/>
                    <a:p>
                      <a:pPr fontAlgn="base"/>
                      <a:r>
                        <a:rPr lang="zh-TW" sz="1600" kern="1200" dirty="0">
                          <a:effectLst/>
                        </a:rPr>
                        <a:t>導師</a:t>
                      </a:r>
                      <a:endParaRPr lang="en-GB" sz="1600" kern="100" dirty="0">
                        <a:effectLst/>
                      </a:endParaRPr>
                    </a:p>
                    <a:p>
                      <a:pPr fontAlgn="base"/>
                      <a:r>
                        <a:rPr lang="zh-TW" sz="1600" kern="1200" dirty="0">
                          <a:effectLst/>
                        </a:rPr>
                        <a:t>助理員</a:t>
                      </a:r>
                      <a:endParaRPr lang="en-GB" sz="160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4072543949"/>
                  </a:ext>
                </a:extLst>
              </a:tr>
            </a:tbl>
          </a:graphicData>
        </a:graphic>
      </p:graphicFrame>
    </p:spTree>
    <p:extLst>
      <p:ext uri="{BB962C8B-B14F-4D97-AF65-F5344CB8AC3E}">
        <p14:creationId xmlns:p14="http://schemas.microsoft.com/office/powerpoint/2010/main" val="1458168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7C2055-A173-400F-9454-7AF4E4241DE2}"/>
              </a:ext>
            </a:extLst>
          </p:cNvPr>
          <p:cNvSpPr>
            <a:spLocks noGrp="1"/>
          </p:cNvSpPr>
          <p:nvPr>
            <p:ph type="title"/>
          </p:nvPr>
        </p:nvSpPr>
        <p:spPr/>
        <p:txBody>
          <a:bodyPr/>
          <a:lstStyle/>
          <a:p>
            <a:r>
              <a:rPr lang="zh-TW" altLang="en-US" dirty="0"/>
              <a:t>期待行為與介入目標</a:t>
            </a:r>
            <a:r>
              <a:rPr lang="en-US" altLang="zh-TW" dirty="0"/>
              <a:t>(</a:t>
            </a:r>
            <a:r>
              <a:rPr lang="en-GB" dirty="0"/>
              <a:t>109-1)</a:t>
            </a:r>
          </a:p>
        </p:txBody>
      </p:sp>
      <p:sp>
        <p:nvSpPr>
          <p:cNvPr id="3" name="內容版面配置區 2">
            <a:extLst>
              <a:ext uri="{FF2B5EF4-FFF2-40B4-BE49-F238E27FC236}">
                <a16:creationId xmlns:a16="http://schemas.microsoft.com/office/drawing/2014/main" id="{7E90AAF9-9583-48EF-82EA-5BFF004E6C0A}"/>
              </a:ext>
            </a:extLst>
          </p:cNvPr>
          <p:cNvSpPr>
            <a:spLocks noGrp="1"/>
          </p:cNvSpPr>
          <p:nvPr>
            <p:ph idx="1"/>
          </p:nvPr>
        </p:nvSpPr>
        <p:spPr>
          <a:xfrm>
            <a:off x="277586" y="1224644"/>
            <a:ext cx="10972800" cy="4525963"/>
          </a:xfrm>
        </p:spPr>
        <p:txBody>
          <a:bodyPr/>
          <a:lstStyle/>
          <a:p>
            <a:r>
              <a:rPr lang="zh-TW" sz="2400" b="1" dirty="0">
                <a:solidFill>
                  <a:srgbClr val="000000"/>
                </a:solidFill>
                <a:effectLst/>
                <a:latin typeface="+mn-ea"/>
                <a:cs typeface="Times New Roman" panose="02020603050405020304" pitchFamily="18" charset="0"/>
              </a:rPr>
              <a:t>期待行為與功能等值的替代行為</a:t>
            </a:r>
            <a:endParaRPr lang="en-GB" altLang="zh-TW" sz="2400" b="1" dirty="0">
              <a:solidFill>
                <a:srgbClr val="000000"/>
              </a:solidFill>
              <a:effectLst/>
              <a:latin typeface="+mn-ea"/>
              <a:cs typeface="Times New Roman" panose="02020603050405020304" pitchFamily="18" charset="0"/>
            </a:endParaRPr>
          </a:p>
          <a:p>
            <a:endParaRPr lang="en-GB" sz="2400" b="1" dirty="0">
              <a:solidFill>
                <a:srgbClr val="000000"/>
              </a:solidFill>
              <a:latin typeface="+mn-ea"/>
              <a:cs typeface="Times New Roman" panose="02020603050405020304" pitchFamily="18" charset="0"/>
            </a:endParaRPr>
          </a:p>
          <a:p>
            <a:r>
              <a:rPr lang="en-US" sz="2400" kern="100" dirty="0">
                <a:solidFill>
                  <a:srgbClr val="000000"/>
                </a:solidFill>
                <a:effectLst/>
                <a:latin typeface="+mn-ea"/>
                <a:cs typeface="Times New Roman" panose="02020603050405020304" pitchFamily="18" charset="0"/>
              </a:rPr>
              <a:t>(</a:t>
            </a:r>
            <a:r>
              <a:rPr lang="zh-TW" sz="2400" kern="100" dirty="0">
                <a:solidFill>
                  <a:srgbClr val="000000"/>
                </a:solidFill>
                <a:effectLst/>
                <a:latin typeface="+mn-ea"/>
                <a:cs typeface="Times New Roman" panose="02020603050405020304" pitchFamily="18" charset="0"/>
              </a:rPr>
              <a:t>一</a:t>
            </a:r>
            <a:r>
              <a:rPr lang="en-US" sz="2400" kern="100" dirty="0">
                <a:solidFill>
                  <a:srgbClr val="000000"/>
                </a:solidFill>
                <a:effectLst/>
                <a:latin typeface="+mn-ea"/>
                <a:cs typeface="Times New Roman" panose="02020603050405020304" pitchFamily="18" charset="0"/>
              </a:rPr>
              <a:t>)</a:t>
            </a:r>
            <a:r>
              <a:rPr lang="zh-TW" sz="2400" kern="100" dirty="0">
                <a:solidFill>
                  <a:srgbClr val="000000"/>
                </a:solidFill>
                <a:effectLst/>
                <a:latin typeface="+mn-ea"/>
                <a:cs typeface="Times New Roman" panose="02020603050405020304" pitchFamily="18" charset="0"/>
              </a:rPr>
              <a:t>期待行為：用說的表達需求。</a:t>
            </a:r>
            <a:endParaRPr lang="en-GB" sz="2400" kern="100" dirty="0">
              <a:effectLst/>
              <a:latin typeface="+mn-ea"/>
              <a:cs typeface="Times New Roman" panose="02020603050405020304" pitchFamily="18" charset="0"/>
            </a:endParaRPr>
          </a:p>
          <a:p>
            <a:r>
              <a:rPr lang="en-US" sz="2400" dirty="0">
                <a:effectLst/>
                <a:latin typeface="+mn-ea"/>
                <a:cs typeface="Times New Roman" panose="02020603050405020304" pitchFamily="18" charset="0"/>
              </a:rPr>
              <a:t>(</a:t>
            </a:r>
            <a:r>
              <a:rPr lang="zh-TW" sz="2400" dirty="0">
                <a:effectLst/>
                <a:latin typeface="+mn-ea"/>
                <a:cs typeface="Times New Roman" panose="02020603050405020304" pitchFamily="18" charset="0"/>
              </a:rPr>
              <a:t>二</a:t>
            </a:r>
            <a:r>
              <a:rPr lang="en-US" sz="2400" dirty="0">
                <a:effectLst/>
                <a:latin typeface="+mn-ea"/>
                <a:cs typeface="Times New Roman" panose="02020603050405020304" pitchFamily="18" charset="0"/>
              </a:rPr>
              <a:t>)</a:t>
            </a:r>
            <a:r>
              <a:rPr lang="zh-TW" sz="2400" dirty="0">
                <a:effectLst/>
                <a:latin typeface="+mn-ea"/>
                <a:cs typeface="Times New Roman" panose="02020603050405020304" pitchFamily="18" charset="0"/>
              </a:rPr>
              <a:t>功能等值的替代行為：在成人提示「冷靜，用說的」，個案可以說「老師請幫我</a:t>
            </a:r>
            <a:r>
              <a:rPr lang="en-US" sz="2400" dirty="0">
                <a:effectLst/>
                <a:latin typeface="+mn-ea"/>
                <a:cs typeface="Times New Roman" panose="02020603050405020304" pitchFamily="18" charset="0"/>
              </a:rPr>
              <a:t>…</a:t>
            </a:r>
            <a:r>
              <a:rPr lang="zh-TW" sz="2400" dirty="0">
                <a:effectLst/>
                <a:latin typeface="+mn-ea"/>
                <a:cs typeface="Times New Roman" panose="02020603050405020304" pitchFamily="18" charset="0"/>
              </a:rPr>
              <a:t>」</a:t>
            </a:r>
            <a:endParaRPr lang="en-GB" altLang="zh-TW" sz="2400" dirty="0">
              <a:effectLst/>
              <a:latin typeface="+mn-ea"/>
              <a:cs typeface="Times New Roman" panose="02020603050405020304" pitchFamily="18" charset="0"/>
            </a:endParaRPr>
          </a:p>
          <a:p>
            <a:endParaRPr lang="en-GB" sz="2400" dirty="0">
              <a:latin typeface="+mn-ea"/>
              <a:cs typeface="Times New Roman" panose="02020603050405020304" pitchFamily="18" charset="0"/>
            </a:endParaRPr>
          </a:p>
          <a:p>
            <a:r>
              <a:rPr lang="zh-TW" sz="2400" b="1" dirty="0">
                <a:solidFill>
                  <a:srgbClr val="000000"/>
                </a:solidFill>
                <a:effectLst/>
                <a:latin typeface="+mn-ea"/>
                <a:cs typeface="Times New Roman" panose="02020603050405020304" pitchFamily="18" charset="0"/>
              </a:rPr>
              <a:t>三、介入目標</a:t>
            </a:r>
            <a:endParaRPr lang="en-GB" altLang="zh-TW" sz="2400" b="1" dirty="0">
              <a:solidFill>
                <a:srgbClr val="000000"/>
              </a:solidFill>
              <a:effectLst/>
              <a:latin typeface="+mn-ea"/>
              <a:cs typeface="Times New Roman" panose="02020603050405020304" pitchFamily="18" charset="0"/>
            </a:endParaRPr>
          </a:p>
          <a:p>
            <a:r>
              <a:rPr lang="en-US" sz="2400" kern="100" dirty="0">
                <a:effectLst/>
                <a:latin typeface="+mn-ea"/>
                <a:cs typeface="Times New Roman" panose="02020603050405020304" pitchFamily="18" charset="0"/>
              </a:rPr>
              <a:t>1</a:t>
            </a:r>
            <a:r>
              <a:rPr lang="zh-TW" sz="2400" kern="100" dirty="0">
                <a:effectLst/>
                <a:latin typeface="+mn-ea"/>
                <a:cs typeface="Times New Roman" panose="02020603050405020304" pitchFamily="18" charset="0"/>
              </a:rPr>
              <a:t>、介入一個月後，爆炸性抗拒哭鬧行為，每日可以降至</a:t>
            </a:r>
            <a:r>
              <a:rPr lang="en-US" sz="2400" kern="100" dirty="0">
                <a:effectLst/>
                <a:latin typeface="+mn-ea"/>
                <a:cs typeface="Times New Roman" panose="02020603050405020304" pitchFamily="18" charset="0"/>
              </a:rPr>
              <a:t>5</a:t>
            </a:r>
            <a:r>
              <a:rPr lang="zh-TW" sz="2400" kern="100" dirty="0">
                <a:effectLst/>
                <a:latin typeface="+mn-ea"/>
                <a:cs typeface="Times New Roman" panose="02020603050405020304" pitchFamily="18" charset="0"/>
              </a:rPr>
              <a:t>次以下，並持續一週。</a:t>
            </a:r>
            <a:endParaRPr lang="en-GB" sz="2400" kern="100" dirty="0">
              <a:effectLst/>
              <a:latin typeface="+mn-ea"/>
              <a:cs typeface="Times New Roman" panose="02020603050405020304" pitchFamily="18" charset="0"/>
            </a:endParaRPr>
          </a:p>
          <a:p>
            <a:r>
              <a:rPr lang="en-US" sz="2400" kern="100" dirty="0">
                <a:effectLst/>
                <a:latin typeface="+mn-ea"/>
                <a:cs typeface="Times New Roman" panose="02020603050405020304" pitchFamily="18" charset="0"/>
              </a:rPr>
              <a:t>2</a:t>
            </a:r>
            <a:r>
              <a:rPr lang="zh-TW" sz="2400" kern="100" dirty="0">
                <a:effectLst/>
                <a:latin typeface="+mn-ea"/>
                <a:cs typeface="Times New Roman" panose="02020603050405020304" pitchFamily="18" charset="0"/>
              </a:rPr>
              <a:t>、介入二個月後，爆炸性抗拒哭鬧行為，每日可以降至</a:t>
            </a:r>
            <a:r>
              <a:rPr lang="en-US" sz="2400" kern="100" dirty="0">
                <a:effectLst/>
                <a:latin typeface="+mn-ea"/>
                <a:cs typeface="Times New Roman" panose="02020603050405020304" pitchFamily="18" charset="0"/>
              </a:rPr>
              <a:t>4</a:t>
            </a:r>
            <a:r>
              <a:rPr lang="zh-TW" sz="2400" kern="100" dirty="0">
                <a:effectLst/>
                <a:latin typeface="+mn-ea"/>
                <a:cs typeface="Times New Roman" panose="02020603050405020304" pitchFamily="18" charset="0"/>
              </a:rPr>
              <a:t>次以下，並持續一週。</a:t>
            </a:r>
            <a:endParaRPr lang="en-GB" sz="2400" kern="100" dirty="0">
              <a:effectLst/>
              <a:latin typeface="+mn-ea"/>
              <a:cs typeface="Times New Roman" panose="02020603050405020304" pitchFamily="18" charset="0"/>
            </a:endParaRPr>
          </a:p>
          <a:p>
            <a:r>
              <a:rPr lang="en-US" sz="2400" dirty="0">
                <a:effectLst/>
                <a:latin typeface="+mn-ea"/>
                <a:cs typeface="Times New Roman" panose="02020603050405020304" pitchFamily="18" charset="0"/>
              </a:rPr>
              <a:t>3</a:t>
            </a:r>
            <a:r>
              <a:rPr lang="zh-TW" sz="2400" dirty="0">
                <a:effectLst/>
                <a:latin typeface="+mn-ea"/>
                <a:cs typeface="Times New Roman" panose="02020603050405020304" pitchFamily="18" charset="0"/>
              </a:rPr>
              <a:t>、介入三個月後，爆炸性抗拒哭鬧行為，每日可以降至</a:t>
            </a:r>
            <a:r>
              <a:rPr lang="en-US" sz="2400" dirty="0">
                <a:effectLst/>
                <a:latin typeface="+mn-ea"/>
                <a:cs typeface="Times New Roman" panose="02020603050405020304" pitchFamily="18" charset="0"/>
              </a:rPr>
              <a:t>3</a:t>
            </a:r>
            <a:r>
              <a:rPr lang="zh-TW" sz="2400" dirty="0">
                <a:effectLst/>
                <a:latin typeface="+mn-ea"/>
                <a:cs typeface="Times New Roman" panose="02020603050405020304" pitchFamily="18" charset="0"/>
              </a:rPr>
              <a:t>次以下，並持續一週。</a:t>
            </a:r>
            <a:endParaRPr lang="en-GB" sz="2400" dirty="0">
              <a:latin typeface="+mn-ea"/>
            </a:endParaRPr>
          </a:p>
        </p:txBody>
      </p:sp>
    </p:spTree>
    <p:extLst>
      <p:ext uri="{BB962C8B-B14F-4D97-AF65-F5344CB8AC3E}">
        <p14:creationId xmlns:p14="http://schemas.microsoft.com/office/powerpoint/2010/main" val="2553516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743EEF-33EB-4425-8795-5B2196080B2E}"/>
              </a:ext>
            </a:extLst>
          </p:cNvPr>
          <p:cNvSpPr>
            <a:spLocks noGrp="1"/>
          </p:cNvSpPr>
          <p:nvPr>
            <p:ph type="title"/>
          </p:nvPr>
        </p:nvSpPr>
        <p:spPr/>
        <p:txBody>
          <a:bodyPr/>
          <a:lstStyle/>
          <a:p>
            <a:r>
              <a:rPr lang="zh-TW" altLang="en-US" dirty="0"/>
              <a:t>介入成效評估</a:t>
            </a:r>
            <a:r>
              <a:rPr lang="en-GB" altLang="zh-TW" dirty="0"/>
              <a:t>(109-1)</a:t>
            </a:r>
            <a:endParaRPr lang="en-GB" dirty="0"/>
          </a:p>
        </p:txBody>
      </p:sp>
      <p:sp>
        <p:nvSpPr>
          <p:cNvPr id="3" name="內容版面配置區 2">
            <a:extLst>
              <a:ext uri="{FF2B5EF4-FFF2-40B4-BE49-F238E27FC236}">
                <a16:creationId xmlns:a16="http://schemas.microsoft.com/office/drawing/2014/main" id="{456F4519-6A8D-445C-94BC-FC92A3F6FC7A}"/>
              </a:ext>
            </a:extLst>
          </p:cNvPr>
          <p:cNvSpPr>
            <a:spLocks noGrp="1"/>
          </p:cNvSpPr>
          <p:nvPr>
            <p:ph idx="1"/>
          </p:nvPr>
        </p:nvSpPr>
        <p:spPr>
          <a:xfrm>
            <a:off x="660400" y="1117601"/>
            <a:ext cx="10972800" cy="5410199"/>
          </a:xfrm>
        </p:spPr>
        <p:txBody>
          <a:bodyPr/>
          <a:lstStyle/>
          <a:p>
            <a:pPr marL="0" indent="0">
              <a:buNone/>
            </a:pPr>
            <a:endParaRPr lang="en-GB" altLang="zh-TW" sz="2400" dirty="0">
              <a:latin typeface="+mn-ea"/>
            </a:endParaRPr>
          </a:p>
          <a:p>
            <a:pPr algn="just"/>
            <a:r>
              <a:rPr lang="zh-TW" sz="2400" b="1" kern="1200" dirty="0">
                <a:solidFill>
                  <a:srgbClr val="000000"/>
                </a:solidFill>
                <a:effectLst/>
                <a:latin typeface="+mn-ea"/>
                <a:cs typeface="Arial" panose="020B0604020202020204" pitchFamily="34" charset="0"/>
              </a:rPr>
              <a:t>一、行為嚴重程度的改變：</a:t>
            </a:r>
            <a:endParaRPr lang="en-GB" sz="2400" kern="100" dirty="0">
              <a:effectLst/>
              <a:latin typeface="+mn-ea"/>
              <a:cs typeface="Times New Roman" panose="02020603050405020304" pitchFamily="18" charset="0"/>
            </a:endParaRPr>
          </a:p>
          <a:p>
            <a:pPr algn="just"/>
            <a:r>
              <a:rPr lang="en-US" sz="2400" kern="1200" dirty="0">
                <a:solidFill>
                  <a:srgbClr val="000000"/>
                </a:solidFill>
                <a:effectLst/>
                <a:latin typeface="+mn-ea"/>
                <a:cs typeface="Arial" panose="020B0604020202020204" pitchFamily="34" charset="0"/>
              </a:rPr>
              <a:t>(1)</a:t>
            </a:r>
            <a:r>
              <a:rPr lang="zh-TW" sz="2400" kern="1200" dirty="0">
                <a:solidFill>
                  <a:srgbClr val="000000"/>
                </a:solidFill>
                <a:effectLst/>
                <a:latin typeface="+mn-ea"/>
                <a:cs typeface="Arial" panose="020B0604020202020204" pitchFamily="34" charset="0"/>
              </a:rPr>
              <a:t>頻率：每日至少</a:t>
            </a:r>
            <a:r>
              <a:rPr lang="en-US" sz="2400" kern="1200" dirty="0">
                <a:solidFill>
                  <a:srgbClr val="000000"/>
                </a:solidFill>
                <a:effectLst/>
                <a:latin typeface="+mn-ea"/>
                <a:cs typeface="Arial" panose="020B0604020202020204" pitchFamily="34" charset="0"/>
              </a:rPr>
              <a:t>5-6</a:t>
            </a:r>
            <a:r>
              <a:rPr lang="zh-TW" sz="2400" kern="1200" dirty="0">
                <a:solidFill>
                  <a:srgbClr val="000000"/>
                </a:solidFill>
                <a:effectLst/>
                <a:latin typeface="+mn-ea"/>
                <a:cs typeface="Arial" panose="020B0604020202020204" pitchFamily="34" charset="0"/>
              </a:rPr>
              <a:t>次</a:t>
            </a:r>
            <a:r>
              <a:rPr lang="en-US" sz="2400" kern="1200" dirty="0">
                <a:solidFill>
                  <a:srgbClr val="000000"/>
                </a:solidFill>
                <a:effectLst/>
                <a:latin typeface="+mn-ea"/>
                <a:cs typeface="Arial" panose="020B0604020202020204" pitchFamily="34" charset="0"/>
                <a:sym typeface="Wingdings" panose="05000000000000000000" pitchFamily="2" charset="2"/>
              </a:rPr>
              <a:t></a:t>
            </a:r>
            <a:r>
              <a:rPr lang="zh-TW" sz="2400" kern="1200" dirty="0">
                <a:solidFill>
                  <a:srgbClr val="000000"/>
                </a:solidFill>
                <a:effectLst/>
                <a:latin typeface="+mn-ea"/>
                <a:cs typeface="Arial" panose="020B0604020202020204" pitchFamily="34" charset="0"/>
              </a:rPr>
              <a:t>目前降低至每日約</a:t>
            </a:r>
            <a:r>
              <a:rPr lang="en-US" sz="2400" kern="1200" dirty="0">
                <a:solidFill>
                  <a:srgbClr val="000000"/>
                </a:solidFill>
                <a:effectLst/>
                <a:latin typeface="+mn-ea"/>
                <a:cs typeface="Arial" panose="020B0604020202020204" pitchFamily="34" charset="0"/>
              </a:rPr>
              <a:t>2~3</a:t>
            </a:r>
            <a:r>
              <a:rPr lang="zh-TW" sz="2400" kern="1200" dirty="0">
                <a:solidFill>
                  <a:srgbClr val="000000"/>
                </a:solidFill>
                <a:effectLst/>
                <a:latin typeface="+mn-ea"/>
                <a:cs typeface="Arial" panose="020B0604020202020204" pitchFamily="34" charset="0"/>
              </a:rPr>
              <a:t>次</a:t>
            </a:r>
            <a:endParaRPr lang="en-GB" sz="2400" kern="100" dirty="0">
              <a:effectLst/>
              <a:latin typeface="+mn-ea"/>
              <a:cs typeface="Times New Roman" panose="02020603050405020304" pitchFamily="18" charset="0"/>
            </a:endParaRPr>
          </a:p>
          <a:p>
            <a:pPr algn="just"/>
            <a:r>
              <a:rPr lang="en-US" sz="2400" kern="1200" dirty="0">
                <a:solidFill>
                  <a:srgbClr val="000000"/>
                </a:solidFill>
                <a:effectLst/>
                <a:latin typeface="+mn-ea"/>
                <a:cs typeface="Arial" panose="020B0604020202020204" pitchFamily="34" charset="0"/>
              </a:rPr>
              <a:t>(2)</a:t>
            </a:r>
            <a:r>
              <a:rPr lang="zh-TW" sz="2400" kern="1200" dirty="0">
                <a:solidFill>
                  <a:srgbClr val="000000"/>
                </a:solidFill>
                <a:effectLst/>
                <a:latin typeface="+mn-ea"/>
                <a:cs typeface="Arial" panose="020B0604020202020204" pitchFamily="34" charset="0"/>
              </a:rPr>
              <a:t>強度：強</a:t>
            </a:r>
            <a:r>
              <a:rPr lang="en-US" sz="2400" kern="1200" dirty="0">
                <a:solidFill>
                  <a:srgbClr val="000000"/>
                </a:solidFill>
                <a:effectLst/>
                <a:latin typeface="+mn-ea"/>
                <a:cs typeface="Arial" panose="020B0604020202020204" pitchFamily="34" charset="0"/>
                <a:sym typeface="Wingdings" panose="05000000000000000000" pitchFamily="2" charset="2"/>
              </a:rPr>
              <a:t></a:t>
            </a:r>
            <a:r>
              <a:rPr lang="zh-TW" sz="2400" kern="1200" dirty="0">
                <a:solidFill>
                  <a:srgbClr val="000000"/>
                </a:solidFill>
                <a:effectLst/>
                <a:latin typeface="+mn-ea"/>
                <a:cs typeface="Arial" panose="020B0604020202020204" pitchFamily="34" charset="0"/>
              </a:rPr>
              <a:t>目前爆炸強度降低為中等，並可伴隨斷斷續續口語表述與回應</a:t>
            </a:r>
            <a:endParaRPr lang="en-GB" sz="2400" kern="100" dirty="0">
              <a:effectLst/>
              <a:latin typeface="+mn-ea"/>
              <a:cs typeface="Times New Roman" panose="02020603050405020304" pitchFamily="18" charset="0"/>
            </a:endParaRPr>
          </a:p>
          <a:p>
            <a:pPr algn="just"/>
            <a:r>
              <a:rPr lang="en-US" sz="2400" kern="1200" dirty="0">
                <a:solidFill>
                  <a:srgbClr val="000000"/>
                </a:solidFill>
                <a:effectLst/>
                <a:latin typeface="+mn-ea"/>
                <a:cs typeface="Arial" panose="020B0604020202020204" pitchFamily="34" charset="0"/>
              </a:rPr>
              <a:t>(3)</a:t>
            </a:r>
            <a:r>
              <a:rPr lang="zh-TW" sz="2400" kern="1200" dirty="0">
                <a:solidFill>
                  <a:srgbClr val="000000"/>
                </a:solidFill>
                <a:effectLst/>
                <a:latin typeface="+mn-ea"/>
                <a:cs typeface="Arial" panose="020B0604020202020204" pitchFamily="34" charset="0"/>
              </a:rPr>
              <a:t>持續時間：</a:t>
            </a:r>
            <a:r>
              <a:rPr lang="en-US" sz="2400" kern="1200" dirty="0">
                <a:solidFill>
                  <a:srgbClr val="000000"/>
                </a:solidFill>
                <a:effectLst/>
                <a:latin typeface="+mn-ea"/>
                <a:cs typeface="Arial" panose="020B0604020202020204" pitchFamily="34" charset="0"/>
              </a:rPr>
              <a:t>3</a:t>
            </a:r>
            <a:r>
              <a:rPr lang="zh-TW" sz="2400" kern="1200" dirty="0">
                <a:solidFill>
                  <a:srgbClr val="000000"/>
                </a:solidFill>
                <a:effectLst/>
                <a:latin typeface="+mn-ea"/>
                <a:cs typeface="Arial" panose="020B0604020202020204" pitchFamily="34" charset="0"/>
              </a:rPr>
              <a:t>分鐘～</a:t>
            </a:r>
            <a:r>
              <a:rPr lang="en-US" sz="2400" kern="1200" dirty="0">
                <a:solidFill>
                  <a:srgbClr val="000000"/>
                </a:solidFill>
                <a:effectLst/>
                <a:latin typeface="+mn-ea"/>
                <a:cs typeface="Arial" panose="020B0604020202020204" pitchFamily="34" charset="0"/>
              </a:rPr>
              <a:t>15</a:t>
            </a:r>
            <a:r>
              <a:rPr lang="zh-TW" sz="2400" kern="1200" dirty="0">
                <a:solidFill>
                  <a:srgbClr val="000000"/>
                </a:solidFill>
                <a:effectLst/>
                <a:latin typeface="+mn-ea"/>
                <a:cs typeface="Arial" panose="020B0604020202020204" pitchFamily="34" charset="0"/>
              </a:rPr>
              <a:t>分鐘</a:t>
            </a:r>
            <a:r>
              <a:rPr lang="en-US" sz="2400" kern="1200" dirty="0">
                <a:solidFill>
                  <a:srgbClr val="000000"/>
                </a:solidFill>
                <a:effectLst/>
                <a:latin typeface="+mn-ea"/>
                <a:cs typeface="Arial" panose="020B0604020202020204" pitchFamily="34" charset="0"/>
                <a:sym typeface="Wingdings" panose="05000000000000000000" pitchFamily="2" charset="2"/>
              </a:rPr>
              <a:t></a:t>
            </a:r>
            <a:r>
              <a:rPr lang="zh-TW" sz="2400" kern="1200" dirty="0">
                <a:solidFill>
                  <a:srgbClr val="000000"/>
                </a:solidFill>
                <a:effectLst/>
                <a:latin typeface="+mn-ea"/>
                <a:cs typeface="Arial" panose="020B0604020202020204" pitchFamily="34" charset="0"/>
              </a:rPr>
              <a:t>九月開學期間爆炸性抗拒哭鬧情緒常持續</a:t>
            </a:r>
            <a:r>
              <a:rPr lang="en-US" sz="2400" kern="1200" dirty="0">
                <a:solidFill>
                  <a:srgbClr val="000000"/>
                </a:solidFill>
                <a:effectLst/>
                <a:latin typeface="+mn-ea"/>
                <a:cs typeface="Arial" panose="020B0604020202020204" pitchFamily="34" charset="0"/>
              </a:rPr>
              <a:t>30~40</a:t>
            </a:r>
            <a:r>
              <a:rPr lang="zh-TW" sz="2400" kern="1200" dirty="0">
                <a:solidFill>
                  <a:srgbClr val="000000"/>
                </a:solidFill>
                <a:effectLst/>
                <a:latin typeface="+mn-ea"/>
                <a:cs typeface="Arial" panose="020B0604020202020204" pitchFamily="34" charset="0"/>
              </a:rPr>
              <a:t>分鐘，十月後隨著口語溝通頻率漸增，抗拒哭鬧情緒時間長度逐漸縮減，目前持續時間約可縮減為</a:t>
            </a:r>
            <a:r>
              <a:rPr lang="en-US" sz="2400" kern="1200" dirty="0">
                <a:solidFill>
                  <a:srgbClr val="000000"/>
                </a:solidFill>
                <a:effectLst/>
                <a:latin typeface="+mn-ea"/>
                <a:cs typeface="Arial" panose="020B0604020202020204" pitchFamily="34" charset="0"/>
              </a:rPr>
              <a:t>5</a:t>
            </a:r>
            <a:r>
              <a:rPr lang="zh-TW" sz="2400" kern="1200" dirty="0">
                <a:solidFill>
                  <a:srgbClr val="000000"/>
                </a:solidFill>
                <a:effectLst/>
                <a:latin typeface="+mn-ea"/>
                <a:cs typeface="Arial" panose="020B0604020202020204" pitchFamily="34" charset="0"/>
              </a:rPr>
              <a:t>分鐘</a:t>
            </a:r>
            <a:r>
              <a:rPr lang="en-US" sz="2400" kern="1200" dirty="0">
                <a:solidFill>
                  <a:srgbClr val="000000"/>
                </a:solidFill>
                <a:effectLst/>
                <a:latin typeface="+mn-ea"/>
                <a:cs typeface="Arial" panose="020B0604020202020204" pitchFamily="34" charset="0"/>
              </a:rPr>
              <a:t>~15</a:t>
            </a:r>
            <a:r>
              <a:rPr lang="zh-TW" sz="2400" kern="1200" dirty="0">
                <a:solidFill>
                  <a:srgbClr val="000000"/>
                </a:solidFill>
                <a:effectLst/>
                <a:latin typeface="+mn-ea"/>
                <a:cs typeface="Arial" panose="020B0604020202020204" pitchFamily="34" charset="0"/>
              </a:rPr>
              <a:t>分鐘。</a:t>
            </a:r>
            <a:endParaRPr lang="en-GB" sz="2400" kern="100" dirty="0">
              <a:effectLst/>
              <a:latin typeface="+mn-ea"/>
              <a:cs typeface="Times New Roman" panose="02020603050405020304" pitchFamily="18" charset="0"/>
            </a:endParaRPr>
          </a:p>
          <a:p>
            <a:pPr algn="just"/>
            <a:r>
              <a:rPr lang="en-US" sz="2400" kern="1200" dirty="0">
                <a:solidFill>
                  <a:srgbClr val="000000"/>
                </a:solidFill>
                <a:effectLst/>
                <a:latin typeface="+mn-ea"/>
                <a:cs typeface="Arial" panose="020B0604020202020204" pitchFamily="34" charset="0"/>
              </a:rPr>
              <a:t>(4)</a:t>
            </a:r>
            <a:r>
              <a:rPr lang="zh-TW" sz="2400" kern="1200" dirty="0">
                <a:solidFill>
                  <a:srgbClr val="000000"/>
                </a:solidFill>
                <a:effectLst/>
                <a:latin typeface="+mn-ea"/>
                <a:cs typeface="Arial" panose="020B0604020202020204" pitchFamily="34" charset="0"/>
              </a:rPr>
              <a:t>反應時間：</a:t>
            </a:r>
            <a:r>
              <a:rPr lang="en-US" sz="2400" kern="1200" dirty="0">
                <a:solidFill>
                  <a:srgbClr val="000000"/>
                </a:solidFill>
                <a:effectLst/>
                <a:latin typeface="+mn-ea"/>
                <a:cs typeface="Arial" panose="020B0604020202020204" pitchFamily="34" charset="0"/>
              </a:rPr>
              <a:t>0</a:t>
            </a:r>
            <a:r>
              <a:rPr lang="zh-TW" sz="2400" kern="1200" dirty="0">
                <a:solidFill>
                  <a:srgbClr val="000000"/>
                </a:solidFill>
                <a:effectLst/>
                <a:latin typeface="+mn-ea"/>
                <a:cs typeface="Arial" panose="020B0604020202020204" pitchFamily="34" charset="0"/>
              </a:rPr>
              <a:t>～</a:t>
            </a:r>
            <a:r>
              <a:rPr lang="en-US" sz="2400" kern="1200" dirty="0">
                <a:solidFill>
                  <a:srgbClr val="000000"/>
                </a:solidFill>
                <a:effectLst/>
                <a:latin typeface="+mn-ea"/>
                <a:cs typeface="Arial" panose="020B0604020202020204" pitchFamily="34" charset="0"/>
              </a:rPr>
              <a:t>5</a:t>
            </a:r>
            <a:r>
              <a:rPr lang="zh-TW" sz="2400" kern="1200" dirty="0">
                <a:solidFill>
                  <a:srgbClr val="000000"/>
                </a:solidFill>
                <a:effectLst/>
                <a:latin typeface="+mn-ea"/>
                <a:cs typeface="Arial" panose="020B0604020202020204" pitchFamily="34" charset="0"/>
              </a:rPr>
              <a:t>秒</a:t>
            </a:r>
            <a:r>
              <a:rPr lang="en-US" sz="2400" kern="1200" dirty="0">
                <a:solidFill>
                  <a:srgbClr val="000000"/>
                </a:solidFill>
                <a:effectLst/>
                <a:latin typeface="+mn-ea"/>
                <a:cs typeface="Arial" panose="020B0604020202020204" pitchFamily="34" charset="0"/>
                <a:sym typeface="Wingdings" panose="05000000000000000000" pitchFamily="2" charset="2"/>
              </a:rPr>
              <a:t></a:t>
            </a:r>
            <a:r>
              <a:rPr lang="zh-TW" sz="2400" kern="1200" dirty="0">
                <a:solidFill>
                  <a:srgbClr val="000000"/>
                </a:solidFill>
                <a:effectLst/>
                <a:latin typeface="+mn-ea"/>
                <a:cs typeface="Arial" panose="020B0604020202020204" pitchFamily="34" charset="0"/>
              </a:rPr>
              <a:t>仍維持</a:t>
            </a:r>
            <a:r>
              <a:rPr lang="en-US" sz="2400" kern="1200" dirty="0">
                <a:solidFill>
                  <a:srgbClr val="000000"/>
                </a:solidFill>
                <a:effectLst/>
                <a:latin typeface="+mn-ea"/>
                <a:cs typeface="Arial" panose="020B0604020202020204" pitchFamily="34" charset="0"/>
              </a:rPr>
              <a:t>0~5</a:t>
            </a:r>
            <a:r>
              <a:rPr lang="zh-TW" sz="2400" kern="1200" dirty="0">
                <a:solidFill>
                  <a:srgbClr val="000000"/>
                </a:solidFill>
                <a:effectLst/>
                <a:latin typeface="+mn-ea"/>
                <a:cs typeface="Arial" panose="020B0604020202020204" pitchFamily="34" charset="0"/>
              </a:rPr>
              <a:t>秒瞬間爆發</a:t>
            </a:r>
            <a:endParaRPr lang="en-GB" sz="2400" kern="100" dirty="0">
              <a:effectLst/>
              <a:latin typeface="+mn-ea"/>
              <a:cs typeface="Times New Roman" panose="02020603050405020304" pitchFamily="18" charset="0"/>
            </a:endParaRPr>
          </a:p>
          <a:p>
            <a:pPr algn="just"/>
            <a:r>
              <a:rPr lang="en-US" sz="2400" kern="1200" dirty="0">
                <a:solidFill>
                  <a:srgbClr val="000000"/>
                </a:solidFill>
                <a:effectLst/>
                <a:latin typeface="+mn-ea"/>
                <a:cs typeface="Arial" panose="020B0604020202020204" pitchFamily="34" charset="0"/>
              </a:rPr>
              <a:t>(5)</a:t>
            </a:r>
            <a:r>
              <a:rPr lang="zh-TW" sz="2400" kern="1200" dirty="0">
                <a:solidFill>
                  <a:srgbClr val="000000"/>
                </a:solidFill>
                <a:effectLst/>
                <a:latin typeface="+mn-ea"/>
                <a:cs typeface="Arial" panose="020B0604020202020204" pitchFamily="34" charset="0"/>
              </a:rPr>
              <a:t>達成度：高</a:t>
            </a:r>
            <a:r>
              <a:rPr lang="en-US" sz="2400" kern="1200" dirty="0">
                <a:solidFill>
                  <a:srgbClr val="000000"/>
                </a:solidFill>
                <a:effectLst/>
                <a:latin typeface="+mn-ea"/>
                <a:cs typeface="Arial" panose="020B0604020202020204" pitchFamily="34" charset="0"/>
                <a:sym typeface="Wingdings" panose="05000000000000000000" pitchFamily="2" charset="2"/>
              </a:rPr>
              <a:t></a:t>
            </a:r>
            <a:r>
              <a:rPr lang="zh-TW" sz="2400" kern="1200" dirty="0">
                <a:solidFill>
                  <a:srgbClr val="000000"/>
                </a:solidFill>
                <a:effectLst/>
                <a:latin typeface="+mn-ea"/>
                <a:cs typeface="Arial" panose="020B0604020202020204" pitchFamily="34" charset="0"/>
              </a:rPr>
              <a:t>有時高有時稍減低，不穩定。</a:t>
            </a:r>
            <a:endParaRPr lang="en-GB" sz="2400" kern="100" dirty="0">
              <a:effectLst/>
              <a:latin typeface="+mn-ea"/>
              <a:cs typeface="Times New Roman" panose="02020603050405020304" pitchFamily="18" charset="0"/>
            </a:endParaRPr>
          </a:p>
          <a:p>
            <a:pPr algn="just"/>
            <a:r>
              <a:rPr lang="en-US" sz="2400" kern="1200" dirty="0">
                <a:solidFill>
                  <a:srgbClr val="000000"/>
                </a:solidFill>
                <a:effectLst/>
                <a:latin typeface="+mn-ea"/>
                <a:cs typeface="Arial" panose="020B0604020202020204" pitchFamily="34" charset="0"/>
              </a:rPr>
              <a:t>(6)</a:t>
            </a:r>
            <a:r>
              <a:rPr lang="zh-TW" sz="2400" kern="1200" dirty="0">
                <a:solidFill>
                  <a:srgbClr val="000000"/>
                </a:solidFill>
                <a:effectLst/>
                <a:latin typeface="+mn-ea"/>
                <a:cs typeface="Arial" panose="020B0604020202020204" pitchFamily="34" charset="0"/>
              </a:rPr>
              <a:t>影響程度：強</a:t>
            </a:r>
            <a:r>
              <a:rPr lang="en-US" sz="2400" kern="1200" dirty="0">
                <a:solidFill>
                  <a:srgbClr val="000000"/>
                </a:solidFill>
                <a:effectLst/>
                <a:latin typeface="+mn-ea"/>
                <a:cs typeface="Arial" panose="020B0604020202020204" pitchFamily="34" charset="0"/>
                <a:sym typeface="Wingdings" panose="05000000000000000000" pitchFamily="2" charset="2"/>
              </a:rPr>
              <a:t></a:t>
            </a:r>
            <a:r>
              <a:rPr lang="zh-TW" sz="2400" kern="1200" dirty="0">
                <a:solidFill>
                  <a:srgbClr val="000000"/>
                </a:solidFill>
                <a:effectLst/>
                <a:latin typeface="+mn-ea"/>
                <a:cs typeface="Arial" panose="020B0604020202020204" pitchFamily="34" charset="0"/>
              </a:rPr>
              <a:t>在班級同儕的接納包容下，對課程活動與團體作息影響程度減低，但情緒的衝動表現仍時有幼兒安全上的風險。</a:t>
            </a:r>
            <a:endParaRPr lang="en-GB" sz="2400" dirty="0">
              <a:latin typeface="+mn-ea"/>
            </a:endParaRPr>
          </a:p>
        </p:txBody>
      </p:sp>
    </p:spTree>
    <p:extLst>
      <p:ext uri="{BB962C8B-B14F-4D97-AF65-F5344CB8AC3E}">
        <p14:creationId xmlns:p14="http://schemas.microsoft.com/office/powerpoint/2010/main" val="2073412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743EEF-33EB-4425-8795-5B2196080B2E}"/>
              </a:ext>
            </a:extLst>
          </p:cNvPr>
          <p:cNvSpPr>
            <a:spLocks noGrp="1"/>
          </p:cNvSpPr>
          <p:nvPr>
            <p:ph type="title"/>
          </p:nvPr>
        </p:nvSpPr>
        <p:spPr/>
        <p:txBody>
          <a:bodyPr/>
          <a:lstStyle/>
          <a:p>
            <a:r>
              <a:rPr lang="zh-TW" altLang="en-US" dirty="0"/>
              <a:t>介入成效評估</a:t>
            </a:r>
            <a:r>
              <a:rPr lang="en-GB" altLang="zh-TW" dirty="0"/>
              <a:t>(109-1)</a:t>
            </a:r>
            <a:endParaRPr lang="en-GB" dirty="0"/>
          </a:p>
        </p:txBody>
      </p:sp>
      <p:sp>
        <p:nvSpPr>
          <p:cNvPr id="3" name="內容版面配置區 2">
            <a:extLst>
              <a:ext uri="{FF2B5EF4-FFF2-40B4-BE49-F238E27FC236}">
                <a16:creationId xmlns:a16="http://schemas.microsoft.com/office/drawing/2014/main" id="{456F4519-6A8D-445C-94BC-FC92A3F6FC7A}"/>
              </a:ext>
            </a:extLst>
          </p:cNvPr>
          <p:cNvSpPr>
            <a:spLocks noGrp="1"/>
          </p:cNvSpPr>
          <p:nvPr>
            <p:ph idx="1"/>
          </p:nvPr>
        </p:nvSpPr>
        <p:spPr>
          <a:xfrm>
            <a:off x="552450" y="939801"/>
            <a:ext cx="10972800" cy="5410199"/>
          </a:xfrm>
        </p:spPr>
        <p:txBody>
          <a:bodyPr/>
          <a:lstStyle/>
          <a:p>
            <a:pPr marL="0" indent="0" algn="just">
              <a:buNone/>
            </a:pPr>
            <a:endParaRPr lang="en-GB" sz="2000" kern="100" dirty="0">
              <a:effectLst/>
              <a:latin typeface="+mn-ea"/>
              <a:cs typeface="Times New Roman" panose="02020603050405020304" pitchFamily="18" charset="0"/>
            </a:endParaRPr>
          </a:p>
          <a:p>
            <a:pPr algn="just"/>
            <a:r>
              <a:rPr lang="zh-TW" sz="2000" b="1" kern="1200" dirty="0">
                <a:solidFill>
                  <a:srgbClr val="000000"/>
                </a:solidFill>
                <a:effectLst/>
                <a:latin typeface="+mn-ea"/>
                <a:cs typeface="Arial" panose="020B0604020202020204" pitchFamily="34" charset="0"/>
              </a:rPr>
              <a:t>二、介入目標的達成度：</a:t>
            </a:r>
            <a:endParaRPr lang="en-GB" sz="2000" kern="100" dirty="0">
              <a:effectLst/>
              <a:latin typeface="+mn-ea"/>
              <a:cs typeface="Times New Roman" panose="02020603050405020304" pitchFamily="18" charset="0"/>
            </a:endParaRPr>
          </a:p>
          <a:p>
            <a:r>
              <a:rPr lang="en-US" sz="2000" kern="100" dirty="0">
                <a:effectLst/>
                <a:latin typeface="+mn-ea"/>
                <a:cs typeface="Times New Roman" panose="02020603050405020304" pitchFamily="18" charset="0"/>
              </a:rPr>
              <a:t>1</a:t>
            </a:r>
            <a:r>
              <a:rPr lang="zh-TW" sz="2000" kern="100" dirty="0">
                <a:effectLst/>
                <a:latin typeface="+mn-ea"/>
                <a:cs typeface="Times New Roman" panose="02020603050405020304" pitchFamily="18" charset="0"/>
              </a:rPr>
              <a:t>、介入一個月後，爆炸性抗拒哭鬧行為，每日可以降至</a:t>
            </a:r>
            <a:r>
              <a:rPr lang="en-US" sz="2000" kern="100" dirty="0">
                <a:effectLst/>
                <a:latin typeface="+mn-ea"/>
                <a:cs typeface="Times New Roman" panose="02020603050405020304" pitchFamily="18" charset="0"/>
              </a:rPr>
              <a:t>5</a:t>
            </a:r>
            <a:r>
              <a:rPr lang="zh-TW" sz="2000" kern="100" dirty="0">
                <a:effectLst/>
                <a:latin typeface="+mn-ea"/>
                <a:cs typeface="Times New Roman" panose="02020603050405020304" pitchFamily="18" charset="0"/>
              </a:rPr>
              <a:t>次以下，並持續一週。</a:t>
            </a:r>
            <a:r>
              <a:rPr lang="en-US" sz="2000" kern="100" dirty="0">
                <a:effectLst/>
                <a:latin typeface="+mn-ea"/>
                <a:cs typeface="Times New Roman" panose="02020603050405020304" pitchFamily="18" charset="0"/>
                <a:sym typeface="Wingdings" panose="05000000000000000000" pitchFamily="2" charset="2"/>
              </a:rPr>
              <a:t></a:t>
            </a:r>
            <a:r>
              <a:rPr lang="zh-TW" sz="2000" kern="100" dirty="0">
                <a:effectLst/>
                <a:latin typeface="+mn-ea"/>
                <a:cs typeface="Times New Roman" panose="02020603050405020304" pitchFamily="18" charset="0"/>
              </a:rPr>
              <a:t>已達成。</a:t>
            </a:r>
            <a:endParaRPr lang="en-GB" sz="2000" kern="100" dirty="0">
              <a:effectLst/>
              <a:latin typeface="+mn-ea"/>
              <a:cs typeface="Times New Roman" panose="02020603050405020304" pitchFamily="18" charset="0"/>
            </a:endParaRPr>
          </a:p>
          <a:p>
            <a:r>
              <a:rPr lang="en-US" sz="2000" kern="100" dirty="0">
                <a:effectLst/>
                <a:latin typeface="+mn-ea"/>
                <a:cs typeface="Times New Roman" panose="02020603050405020304" pitchFamily="18" charset="0"/>
              </a:rPr>
              <a:t>2</a:t>
            </a:r>
            <a:r>
              <a:rPr lang="zh-TW" sz="2000" kern="100" dirty="0">
                <a:effectLst/>
                <a:latin typeface="+mn-ea"/>
                <a:cs typeface="Times New Roman" panose="02020603050405020304" pitchFamily="18" charset="0"/>
              </a:rPr>
              <a:t>、介入二個月後，爆炸性抗拒哭鬧行為，每日可以降至</a:t>
            </a:r>
            <a:r>
              <a:rPr lang="en-US" sz="2000" kern="100" dirty="0">
                <a:effectLst/>
                <a:latin typeface="+mn-ea"/>
                <a:cs typeface="Times New Roman" panose="02020603050405020304" pitchFamily="18" charset="0"/>
              </a:rPr>
              <a:t>4</a:t>
            </a:r>
            <a:r>
              <a:rPr lang="zh-TW" sz="2000" kern="100" dirty="0">
                <a:effectLst/>
                <a:latin typeface="+mn-ea"/>
                <a:cs typeface="Times New Roman" panose="02020603050405020304" pitchFamily="18" charset="0"/>
              </a:rPr>
              <a:t>次以下，並持續一週。</a:t>
            </a:r>
            <a:r>
              <a:rPr lang="en-US" sz="2000" kern="100" dirty="0">
                <a:effectLst/>
                <a:latin typeface="+mn-ea"/>
                <a:cs typeface="Times New Roman" panose="02020603050405020304" pitchFamily="18" charset="0"/>
                <a:sym typeface="Wingdings" panose="05000000000000000000" pitchFamily="2" charset="2"/>
              </a:rPr>
              <a:t></a:t>
            </a:r>
            <a:r>
              <a:rPr lang="zh-TW" sz="2000" kern="100" dirty="0">
                <a:effectLst/>
                <a:latin typeface="+mn-ea"/>
                <a:cs typeface="Times New Roman" panose="02020603050405020304" pitchFamily="18" charset="0"/>
              </a:rPr>
              <a:t>已達成。</a:t>
            </a:r>
            <a:endParaRPr lang="en-GB" sz="2000" kern="100" dirty="0">
              <a:effectLst/>
              <a:latin typeface="+mn-ea"/>
              <a:cs typeface="Times New Roman" panose="02020603050405020304" pitchFamily="18" charset="0"/>
            </a:endParaRPr>
          </a:p>
          <a:p>
            <a:pPr fontAlgn="base"/>
            <a:r>
              <a:rPr lang="en-US" sz="2000" kern="100" dirty="0">
                <a:effectLst/>
                <a:latin typeface="+mn-ea"/>
                <a:cs typeface="Times New Roman" panose="02020603050405020304" pitchFamily="18" charset="0"/>
              </a:rPr>
              <a:t>3</a:t>
            </a:r>
            <a:r>
              <a:rPr lang="zh-TW" sz="2000" kern="100" dirty="0">
                <a:effectLst/>
                <a:latin typeface="+mn-ea"/>
                <a:cs typeface="Times New Roman" panose="02020603050405020304" pitchFamily="18" charset="0"/>
              </a:rPr>
              <a:t>、介入三個月後，爆炸性抗拒哭鬧行為，每日可以降至</a:t>
            </a:r>
            <a:r>
              <a:rPr lang="en-US" sz="2000" kern="100" dirty="0">
                <a:effectLst/>
                <a:latin typeface="+mn-ea"/>
                <a:cs typeface="Times New Roman" panose="02020603050405020304" pitchFamily="18" charset="0"/>
              </a:rPr>
              <a:t>3</a:t>
            </a:r>
            <a:r>
              <a:rPr lang="zh-TW" sz="2000" kern="100" dirty="0">
                <a:effectLst/>
                <a:latin typeface="+mn-ea"/>
                <a:cs typeface="Times New Roman" panose="02020603050405020304" pitchFamily="18" charset="0"/>
              </a:rPr>
              <a:t>次以下，並持續一週。</a:t>
            </a:r>
            <a:r>
              <a:rPr lang="en-US" sz="2000" kern="100" dirty="0">
                <a:effectLst/>
                <a:latin typeface="+mn-ea"/>
                <a:cs typeface="Times New Roman" panose="02020603050405020304" pitchFamily="18" charset="0"/>
                <a:sym typeface="Wingdings" panose="05000000000000000000" pitchFamily="2" charset="2"/>
              </a:rPr>
              <a:t></a:t>
            </a:r>
            <a:r>
              <a:rPr lang="zh-TW" sz="2000" kern="100" dirty="0">
                <a:effectLst/>
                <a:latin typeface="+mn-ea"/>
                <a:cs typeface="Times New Roman" panose="02020603050405020304" pitchFamily="18" charset="0"/>
              </a:rPr>
              <a:t>已達成。</a:t>
            </a:r>
            <a:endParaRPr lang="en-GB" sz="2000" kern="100" dirty="0">
              <a:effectLst/>
              <a:latin typeface="+mn-ea"/>
              <a:cs typeface="Times New Roman" panose="02020603050405020304" pitchFamily="18" charset="0"/>
            </a:endParaRPr>
          </a:p>
          <a:p>
            <a:pPr fontAlgn="base"/>
            <a:r>
              <a:rPr lang="zh-TW" sz="2000" kern="100" dirty="0">
                <a:effectLst/>
                <a:latin typeface="+mn-ea"/>
                <a:cs typeface="Times New Roman" panose="02020603050405020304" pitchFamily="18" charset="0"/>
              </a:rPr>
              <a:t>原設定之介入目標皆已達成，目前希望可以持續降低頻率，以維持穩定進步，直到行為可以完全改善。</a:t>
            </a:r>
            <a:endParaRPr lang="en-GB" sz="2000" kern="100" dirty="0">
              <a:effectLst/>
              <a:latin typeface="+mn-ea"/>
              <a:cs typeface="Times New Roman" panose="02020603050405020304" pitchFamily="18" charset="0"/>
            </a:endParaRPr>
          </a:p>
          <a:p>
            <a:pPr fontAlgn="base"/>
            <a:r>
              <a:rPr lang="zh-TW" sz="2000" b="1" kern="100" dirty="0">
                <a:effectLst/>
                <a:latin typeface="+mn-ea"/>
                <a:cs typeface="Times New Roman" panose="02020603050405020304" pitchFamily="18" charset="0"/>
              </a:rPr>
              <a:t>三、期待行為的達成度：</a:t>
            </a:r>
            <a:endParaRPr lang="en-GB" sz="2000" kern="100" dirty="0">
              <a:effectLst/>
              <a:latin typeface="+mn-ea"/>
              <a:cs typeface="Times New Roman" panose="02020603050405020304" pitchFamily="18" charset="0"/>
            </a:endParaRPr>
          </a:p>
          <a:p>
            <a:r>
              <a:rPr lang="en-US" sz="2000" kern="100" dirty="0">
                <a:solidFill>
                  <a:srgbClr val="000000"/>
                </a:solidFill>
                <a:effectLst/>
                <a:latin typeface="+mn-ea"/>
                <a:cs typeface="Times New Roman" panose="02020603050405020304" pitchFamily="18" charset="0"/>
              </a:rPr>
              <a:t>(</a:t>
            </a:r>
            <a:r>
              <a:rPr lang="zh-TW" sz="2000" kern="100" dirty="0">
                <a:solidFill>
                  <a:srgbClr val="000000"/>
                </a:solidFill>
                <a:effectLst/>
                <a:latin typeface="+mn-ea"/>
                <a:cs typeface="Times New Roman" panose="02020603050405020304" pitchFamily="18" charset="0"/>
              </a:rPr>
              <a:t>一</a:t>
            </a:r>
            <a:r>
              <a:rPr lang="en-US" sz="2000" kern="100" dirty="0">
                <a:solidFill>
                  <a:srgbClr val="000000"/>
                </a:solidFill>
                <a:effectLst/>
                <a:latin typeface="+mn-ea"/>
                <a:cs typeface="Times New Roman" panose="02020603050405020304" pitchFamily="18" charset="0"/>
              </a:rPr>
              <a:t>)</a:t>
            </a:r>
            <a:r>
              <a:rPr lang="zh-TW" sz="2000" kern="100" dirty="0">
                <a:solidFill>
                  <a:srgbClr val="000000"/>
                </a:solidFill>
                <a:effectLst/>
                <a:latin typeface="+mn-ea"/>
                <a:cs typeface="Times New Roman" panose="02020603050405020304" pitchFamily="18" charset="0"/>
              </a:rPr>
              <a:t>期待行為：用說的表達需求。</a:t>
            </a:r>
            <a:endParaRPr lang="en-GB" sz="2000" kern="100" dirty="0">
              <a:effectLst/>
              <a:latin typeface="+mn-ea"/>
              <a:cs typeface="Times New Roman" panose="02020603050405020304" pitchFamily="18" charset="0"/>
            </a:endParaRPr>
          </a:p>
          <a:p>
            <a:r>
              <a:rPr lang="en-US" sz="2000" kern="100" dirty="0">
                <a:solidFill>
                  <a:srgbClr val="000000"/>
                </a:solidFill>
                <a:effectLst/>
                <a:latin typeface="+mn-ea"/>
                <a:cs typeface="Times New Roman" panose="02020603050405020304" pitchFamily="18" charset="0"/>
                <a:sym typeface="Wingdings" panose="05000000000000000000" pitchFamily="2" charset="2"/>
              </a:rPr>
              <a:t></a:t>
            </a:r>
            <a:r>
              <a:rPr lang="zh-TW" sz="2000" kern="100" dirty="0">
                <a:solidFill>
                  <a:srgbClr val="000000"/>
                </a:solidFill>
                <a:effectLst/>
                <a:latin typeface="+mn-ea"/>
                <a:cs typeface="Times New Roman" panose="02020603050405020304" pitchFamily="18" charset="0"/>
              </a:rPr>
              <a:t>不穩定，目前可以邊哭鬧邊說，但情緒仍不易完全平復，並且重新約定好的行為</a:t>
            </a:r>
            <a:r>
              <a:rPr lang="en-US" sz="2000" kern="100" dirty="0">
                <a:solidFill>
                  <a:srgbClr val="000000"/>
                </a:solidFill>
                <a:effectLst/>
                <a:latin typeface="+mn-ea"/>
                <a:cs typeface="Times New Roman" panose="02020603050405020304" pitchFamily="18" charset="0"/>
              </a:rPr>
              <a:t>(</a:t>
            </a:r>
            <a:r>
              <a:rPr lang="zh-TW" sz="2000" kern="100" dirty="0">
                <a:solidFill>
                  <a:srgbClr val="000000"/>
                </a:solidFill>
                <a:effectLst/>
                <a:latin typeface="+mn-ea"/>
                <a:cs typeface="Times New Roman" panose="02020603050405020304" pitchFamily="18" charset="0"/>
              </a:rPr>
              <a:t>例如坐回位置</a:t>
            </a:r>
            <a:r>
              <a:rPr lang="en-US" sz="2000" kern="100" dirty="0">
                <a:solidFill>
                  <a:srgbClr val="000000"/>
                </a:solidFill>
                <a:effectLst/>
                <a:latin typeface="+mn-ea"/>
                <a:cs typeface="Times New Roman" panose="02020603050405020304" pitchFamily="18" charset="0"/>
              </a:rPr>
              <a:t>)</a:t>
            </a:r>
            <a:r>
              <a:rPr lang="zh-TW" sz="2000" kern="100" dirty="0">
                <a:solidFill>
                  <a:srgbClr val="000000"/>
                </a:solidFill>
                <a:effectLst/>
                <a:latin typeface="+mn-ea"/>
                <a:cs typeface="Times New Roman" panose="02020603050405020304" pitchFamily="18" charset="0"/>
              </a:rPr>
              <a:t>無法維持。</a:t>
            </a:r>
            <a:endParaRPr lang="en-GB" sz="2000" kern="100" dirty="0">
              <a:effectLst/>
              <a:latin typeface="+mn-ea"/>
              <a:cs typeface="Times New Roman" panose="02020603050405020304" pitchFamily="18" charset="0"/>
            </a:endParaRPr>
          </a:p>
          <a:p>
            <a:pPr fontAlgn="base"/>
            <a:r>
              <a:rPr lang="en-US" sz="2000" kern="100" dirty="0">
                <a:effectLst/>
                <a:latin typeface="+mn-ea"/>
                <a:cs typeface="Times New Roman" panose="02020603050405020304" pitchFamily="18" charset="0"/>
              </a:rPr>
              <a:t>(</a:t>
            </a:r>
            <a:r>
              <a:rPr lang="zh-TW" sz="2000" kern="100" dirty="0">
                <a:effectLst/>
                <a:latin typeface="+mn-ea"/>
                <a:cs typeface="Times New Roman" panose="02020603050405020304" pitchFamily="18" charset="0"/>
              </a:rPr>
              <a:t>二</a:t>
            </a:r>
            <a:r>
              <a:rPr lang="en-US" sz="2000" kern="100" dirty="0">
                <a:effectLst/>
                <a:latin typeface="+mn-ea"/>
                <a:cs typeface="Times New Roman" panose="02020603050405020304" pitchFamily="18" charset="0"/>
              </a:rPr>
              <a:t>)</a:t>
            </a:r>
            <a:r>
              <a:rPr lang="zh-TW" sz="2000" kern="100" dirty="0">
                <a:effectLst/>
                <a:latin typeface="+mn-ea"/>
                <a:cs typeface="Times New Roman" panose="02020603050405020304" pitchFamily="18" charset="0"/>
              </a:rPr>
              <a:t>功能等值的替代行為：在成人提示「冷靜，用說的」，個案可以說「老師請幫我</a:t>
            </a:r>
            <a:r>
              <a:rPr lang="en-US" sz="2000" kern="100" dirty="0">
                <a:effectLst/>
                <a:latin typeface="+mn-ea"/>
                <a:cs typeface="Times New Roman" panose="02020603050405020304" pitchFamily="18" charset="0"/>
              </a:rPr>
              <a:t>…</a:t>
            </a:r>
            <a:r>
              <a:rPr lang="zh-TW" sz="2000" kern="100" dirty="0">
                <a:effectLst/>
                <a:latin typeface="+mn-ea"/>
                <a:cs typeface="Times New Roman" panose="02020603050405020304" pitchFamily="18" charset="0"/>
              </a:rPr>
              <a:t>」</a:t>
            </a:r>
            <a:endParaRPr lang="en-GB" sz="2000" kern="100" dirty="0">
              <a:effectLst/>
              <a:latin typeface="+mn-ea"/>
              <a:cs typeface="Times New Roman" panose="02020603050405020304" pitchFamily="18" charset="0"/>
            </a:endParaRPr>
          </a:p>
          <a:p>
            <a:pPr fontAlgn="base"/>
            <a:r>
              <a:rPr lang="en-US" sz="2000" kern="1200" dirty="0">
                <a:solidFill>
                  <a:srgbClr val="000000"/>
                </a:solidFill>
                <a:effectLst/>
                <a:latin typeface="+mn-ea"/>
                <a:cs typeface="Times New Roman" panose="02020603050405020304" pitchFamily="18" charset="0"/>
                <a:sym typeface="Wingdings" panose="05000000000000000000" pitchFamily="2" charset="2"/>
              </a:rPr>
              <a:t></a:t>
            </a:r>
            <a:r>
              <a:rPr lang="zh-TW" sz="2000" kern="1200" dirty="0">
                <a:solidFill>
                  <a:srgbClr val="000000"/>
                </a:solidFill>
                <a:effectLst/>
                <a:latin typeface="+mn-ea"/>
                <a:cs typeface="Times New Roman" panose="02020603050405020304" pitchFamily="18" charset="0"/>
              </a:rPr>
              <a:t>已經可以有口語的替代行為，但是抗拒情緒的堅持度與哭鬧的時間長度仍在，能說、能對話，但會抗拒建議，持續哭鬧。</a:t>
            </a:r>
            <a:endParaRPr lang="en-GB" sz="2000" kern="100" dirty="0">
              <a:effectLst/>
              <a:latin typeface="+mn-ea"/>
              <a:cs typeface="Times New Roman" panose="02020603050405020304" pitchFamily="18" charset="0"/>
            </a:endParaRPr>
          </a:p>
          <a:p>
            <a:r>
              <a:rPr lang="en-US" sz="2000" kern="1200" dirty="0">
                <a:solidFill>
                  <a:srgbClr val="000000"/>
                </a:solidFill>
                <a:effectLst/>
                <a:latin typeface="+mn-ea"/>
                <a:cs typeface="Times New Roman" panose="02020603050405020304" pitchFamily="18" charset="0"/>
                <a:sym typeface="Wingdings" panose="05000000000000000000" pitchFamily="2" charset="2"/>
              </a:rPr>
              <a:t></a:t>
            </a:r>
            <a:r>
              <a:rPr lang="zh-TW" sz="2000" kern="1200" dirty="0">
                <a:solidFill>
                  <a:srgbClr val="000000"/>
                </a:solidFill>
                <a:effectLst/>
                <a:latin typeface="+mn-ea"/>
                <a:cs typeface="Times New Roman" panose="02020603050405020304" pitchFamily="18" charset="0"/>
              </a:rPr>
              <a:t>需要調整替代行為：口語溝通後願意接受建議，重新產生建議後的行為。</a:t>
            </a:r>
            <a:endParaRPr lang="en-GB" sz="2000" dirty="0">
              <a:latin typeface="+mn-ea"/>
            </a:endParaRPr>
          </a:p>
          <a:p>
            <a:endParaRPr lang="en-GB" sz="2000" dirty="0">
              <a:latin typeface="+mn-ea"/>
            </a:endParaRPr>
          </a:p>
        </p:txBody>
      </p:sp>
    </p:spTree>
    <p:extLst>
      <p:ext uri="{BB962C8B-B14F-4D97-AF65-F5344CB8AC3E}">
        <p14:creationId xmlns:p14="http://schemas.microsoft.com/office/powerpoint/2010/main" val="2543949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F7280F-4789-482B-91D9-F9410084682F}"/>
              </a:ext>
            </a:extLst>
          </p:cNvPr>
          <p:cNvSpPr>
            <a:spLocks noGrp="1"/>
          </p:cNvSpPr>
          <p:nvPr>
            <p:ph type="title"/>
          </p:nvPr>
        </p:nvSpPr>
        <p:spPr/>
        <p:txBody>
          <a:bodyPr/>
          <a:lstStyle/>
          <a:p>
            <a:endParaRPr lang="en-GB"/>
          </a:p>
        </p:txBody>
      </p:sp>
      <p:sp>
        <p:nvSpPr>
          <p:cNvPr id="3" name="內容版面配置區 2">
            <a:extLst>
              <a:ext uri="{FF2B5EF4-FFF2-40B4-BE49-F238E27FC236}">
                <a16:creationId xmlns:a16="http://schemas.microsoft.com/office/drawing/2014/main" id="{FE786CBA-5A5A-4FF1-8240-6EF7D7890608}"/>
              </a:ext>
            </a:extLst>
          </p:cNvPr>
          <p:cNvSpPr>
            <a:spLocks noGrp="1"/>
          </p:cNvSpPr>
          <p:nvPr>
            <p:ph idx="1"/>
          </p:nvPr>
        </p:nvSpPr>
        <p:spPr>
          <a:xfrm>
            <a:off x="673100" y="2673351"/>
            <a:ext cx="10972800" cy="2063749"/>
          </a:xfrm>
        </p:spPr>
        <p:txBody>
          <a:bodyPr/>
          <a:lstStyle/>
          <a:p>
            <a:pPr algn="ctr"/>
            <a:r>
              <a:rPr lang="zh-TW" altLang="en-US" dirty="0"/>
              <a:t>攜手陪孩子一段路，</a:t>
            </a:r>
            <a:endParaRPr lang="en-GB" altLang="zh-TW" dirty="0"/>
          </a:p>
          <a:p>
            <a:pPr algn="ctr"/>
            <a:r>
              <a:rPr lang="zh-TW" altLang="en-US" dirty="0"/>
              <a:t>作孩子生命中的一道光，</a:t>
            </a:r>
            <a:endParaRPr lang="en-GB" altLang="zh-TW" dirty="0"/>
          </a:p>
          <a:p>
            <a:pPr algn="ctr"/>
            <a:r>
              <a:rPr lang="zh-TW" altLang="en-US" dirty="0"/>
              <a:t>守他長出自己往前跨步的力量。</a:t>
            </a:r>
            <a:endParaRPr lang="en-GB" dirty="0"/>
          </a:p>
        </p:txBody>
      </p:sp>
    </p:spTree>
    <p:extLst>
      <p:ext uri="{BB962C8B-B14F-4D97-AF65-F5344CB8AC3E}">
        <p14:creationId xmlns:p14="http://schemas.microsoft.com/office/powerpoint/2010/main" val="4072119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2E4BFB8-C574-42FB-8047-84C2BB3D0AF4}"/>
              </a:ext>
            </a:extLst>
          </p:cNvPr>
          <p:cNvSpPr>
            <a:spLocks noGrp="1"/>
          </p:cNvSpPr>
          <p:nvPr>
            <p:ph type="title"/>
          </p:nvPr>
        </p:nvSpPr>
        <p:spPr/>
        <p:txBody>
          <a:bodyPr/>
          <a:lstStyle/>
          <a:p>
            <a:endParaRPr lang="en-GB"/>
          </a:p>
        </p:txBody>
      </p:sp>
      <p:sp>
        <p:nvSpPr>
          <p:cNvPr id="3" name="內容版面配置區 2">
            <a:extLst>
              <a:ext uri="{FF2B5EF4-FFF2-40B4-BE49-F238E27FC236}">
                <a16:creationId xmlns:a16="http://schemas.microsoft.com/office/drawing/2014/main" id="{19F41564-AE1C-4937-BE34-620F0032642D}"/>
              </a:ext>
            </a:extLst>
          </p:cNvPr>
          <p:cNvSpPr>
            <a:spLocks noGrp="1"/>
          </p:cNvSpPr>
          <p:nvPr>
            <p:ph idx="1"/>
          </p:nvPr>
        </p:nvSpPr>
        <p:spPr/>
        <p:txBody>
          <a:bodyPr/>
          <a:lstStyle/>
          <a:p>
            <a:pPr algn="ctr"/>
            <a:r>
              <a:rPr lang="zh-TW" altLang="en-US" dirty="0"/>
              <a:t>為誰而來</a:t>
            </a:r>
            <a:r>
              <a:rPr lang="en-US" altLang="zh-TW" dirty="0"/>
              <a:t>?</a:t>
            </a:r>
          </a:p>
          <a:p>
            <a:pPr algn="ctr"/>
            <a:r>
              <a:rPr lang="zh-TW" altLang="en-US" dirty="0"/>
              <a:t>與誰攜手</a:t>
            </a:r>
            <a:r>
              <a:rPr lang="en-US" altLang="zh-TW" dirty="0"/>
              <a:t>?</a:t>
            </a:r>
          </a:p>
          <a:p>
            <a:pPr algn="ctr"/>
            <a:r>
              <a:rPr lang="zh-TW" altLang="en-US" dirty="0"/>
              <a:t>為誰拿出愛</a:t>
            </a:r>
            <a:r>
              <a:rPr lang="en-US" altLang="zh-TW" dirty="0"/>
              <a:t>?</a:t>
            </a:r>
          </a:p>
          <a:p>
            <a:pPr algn="ctr"/>
            <a:endParaRPr lang="en-GB" altLang="zh-TW" dirty="0"/>
          </a:p>
          <a:p>
            <a:pPr algn="ctr"/>
            <a:r>
              <a:rPr lang="zh-TW" altLang="en-US" dirty="0"/>
              <a:t>愛是拉一把</a:t>
            </a:r>
            <a:r>
              <a:rPr lang="en-US" altLang="zh-TW" dirty="0"/>
              <a:t>?</a:t>
            </a:r>
          </a:p>
          <a:p>
            <a:pPr algn="ctr"/>
            <a:r>
              <a:rPr lang="zh-TW" altLang="en-US" dirty="0"/>
              <a:t>愛是牽手一段路</a:t>
            </a:r>
            <a:r>
              <a:rPr lang="en-US" altLang="zh-TW" dirty="0"/>
              <a:t>?</a:t>
            </a:r>
          </a:p>
          <a:p>
            <a:pPr algn="ctr"/>
            <a:r>
              <a:rPr lang="zh-TW" altLang="en-US" dirty="0"/>
              <a:t>愛是微笑放手看著走 </a:t>
            </a:r>
            <a:r>
              <a:rPr lang="en-GB" altLang="zh-TW" dirty="0"/>
              <a:t>!</a:t>
            </a:r>
            <a:endParaRPr lang="en-GB" dirty="0"/>
          </a:p>
        </p:txBody>
      </p:sp>
    </p:spTree>
    <p:extLst>
      <p:ext uri="{BB962C8B-B14F-4D97-AF65-F5344CB8AC3E}">
        <p14:creationId xmlns:p14="http://schemas.microsoft.com/office/powerpoint/2010/main" val="226911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3B59A03-E1EB-40D7-9043-3B245B88C37F}"/>
              </a:ext>
            </a:extLst>
          </p:cNvPr>
          <p:cNvSpPr>
            <a:spLocks noGrp="1"/>
          </p:cNvSpPr>
          <p:nvPr>
            <p:ph type="title"/>
          </p:nvPr>
        </p:nvSpPr>
        <p:spPr>
          <a:xfrm>
            <a:off x="278009" y="231876"/>
            <a:ext cx="10515600" cy="1325563"/>
          </a:xfrm>
        </p:spPr>
        <p:txBody>
          <a:bodyPr/>
          <a:lstStyle/>
          <a:p>
            <a:r>
              <a:rPr lang="zh-TW" altLang="en-US" b="1" dirty="0">
                <a:solidFill>
                  <a:srgbClr val="336699"/>
                </a:solidFill>
                <a:latin typeface="微軟正黑體" panose="020B0604030504040204" pitchFamily="34" charset="-120"/>
                <a:ea typeface="微軟正黑體" panose="020B0604030504040204" pitchFamily="34" charset="-120"/>
              </a:rPr>
              <a:t>教育環境中的三級支持類型</a:t>
            </a:r>
          </a:p>
        </p:txBody>
      </p:sp>
      <p:pic>
        <p:nvPicPr>
          <p:cNvPr id="2050" name="Picture 2" descr="該圖說明了芬蘭教育環境中可用的支持類型。 圖形佈局顯示為金字塔。 從上到下分為三個不同級別的支持： • 特殊支持基於決策，包括 IEP。 • 強化支持包括強制性的學習計劃。 一個多學科的學生福利團隊負責提供支持。 當強化支持不夠時，可以使用教學聲明。 • 一般支持可能包括所有">
            <a:extLst>
              <a:ext uri="{FF2B5EF4-FFF2-40B4-BE49-F238E27FC236}">
                <a16:creationId xmlns:a16="http://schemas.microsoft.com/office/drawing/2014/main" id="{F4334A0C-94D6-4A79-BBF3-6DCA8FCDDB12}"/>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2116" y="1321459"/>
            <a:ext cx="9395219" cy="5486289"/>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0A38CDB2-61A0-439A-B895-8B2DC773A959}"/>
              </a:ext>
            </a:extLst>
          </p:cNvPr>
          <p:cNvSpPr txBox="1"/>
          <p:nvPr/>
        </p:nvSpPr>
        <p:spPr>
          <a:xfrm>
            <a:off x="2543163" y="1971600"/>
            <a:ext cx="1541721" cy="954107"/>
          </a:xfrm>
          <a:prstGeom prst="rect">
            <a:avLst/>
          </a:prstGeom>
          <a:noFill/>
        </p:spPr>
        <p:txBody>
          <a:bodyPr wrap="square" rtlCol="0">
            <a:spAutoFit/>
          </a:bodyPr>
          <a:lstStyle/>
          <a:p>
            <a:r>
              <a:rPr lang="zh-TW" altLang="en-US" sz="2800" b="1" dirty="0">
                <a:solidFill>
                  <a:schemeClr val="accent2"/>
                </a:solidFill>
                <a:latin typeface="微軟正黑體" panose="020B0604030504040204" pitchFamily="34" charset="-120"/>
                <a:ea typeface="微軟正黑體" panose="020B0604030504040204" pitchFamily="34" charset="-120"/>
              </a:rPr>
              <a:t>特殊</a:t>
            </a:r>
            <a:endParaRPr lang="en-US" altLang="zh-TW" sz="2800" b="1" dirty="0">
              <a:solidFill>
                <a:schemeClr val="accent2"/>
              </a:solidFill>
              <a:latin typeface="微軟正黑體" panose="020B0604030504040204" pitchFamily="34" charset="-120"/>
              <a:ea typeface="微軟正黑體" panose="020B0604030504040204" pitchFamily="34" charset="-120"/>
            </a:endParaRPr>
          </a:p>
          <a:p>
            <a:r>
              <a:rPr lang="zh-TW" altLang="en-US" sz="2800" b="1" dirty="0">
                <a:solidFill>
                  <a:schemeClr val="accent2"/>
                </a:solidFill>
                <a:latin typeface="微軟正黑體" panose="020B0604030504040204" pitchFamily="34" charset="-120"/>
                <a:ea typeface="微軟正黑體" panose="020B0604030504040204" pitchFamily="34" charset="-120"/>
              </a:rPr>
              <a:t>支持</a:t>
            </a:r>
          </a:p>
        </p:txBody>
      </p:sp>
      <p:sp>
        <p:nvSpPr>
          <p:cNvPr id="6" name="文字方塊 5">
            <a:extLst>
              <a:ext uri="{FF2B5EF4-FFF2-40B4-BE49-F238E27FC236}">
                <a16:creationId xmlns:a16="http://schemas.microsoft.com/office/drawing/2014/main" id="{EC098152-36B0-434B-A5F8-F8516257D26C}"/>
              </a:ext>
            </a:extLst>
          </p:cNvPr>
          <p:cNvSpPr txBox="1"/>
          <p:nvPr/>
        </p:nvSpPr>
        <p:spPr>
          <a:xfrm>
            <a:off x="1568512" y="3429000"/>
            <a:ext cx="1541721" cy="954107"/>
          </a:xfrm>
          <a:prstGeom prst="rect">
            <a:avLst/>
          </a:prstGeom>
          <a:noFill/>
        </p:spPr>
        <p:txBody>
          <a:bodyPr wrap="square" rtlCol="0">
            <a:spAutoFit/>
          </a:bodyPr>
          <a:lstStyle/>
          <a:p>
            <a:r>
              <a:rPr lang="zh-TW" altLang="en-US" sz="2800" b="1" dirty="0">
                <a:solidFill>
                  <a:srgbClr val="00B050"/>
                </a:solidFill>
                <a:latin typeface="微軟正黑體" panose="020B0604030504040204" pitchFamily="34" charset="-120"/>
                <a:ea typeface="微軟正黑體" panose="020B0604030504040204" pitchFamily="34" charset="-120"/>
              </a:rPr>
              <a:t>加強</a:t>
            </a:r>
            <a:endParaRPr lang="en-US" altLang="zh-TW" sz="2800" b="1" dirty="0">
              <a:solidFill>
                <a:srgbClr val="00B050"/>
              </a:solidFill>
              <a:latin typeface="微軟正黑體" panose="020B0604030504040204" pitchFamily="34" charset="-120"/>
              <a:ea typeface="微軟正黑體" panose="020B0604030504040204" pitchFamily="34" charset="-120"/>
            </a:endParaRPr>
          </a:p>
          <a:p>
            <a:r>
              <a:rPr lang="zh-TW" altLang="en-US" sz="2800" b="1" dirty="0">
                <a:solidFill>
                  <a:srgbClr val="00B050"/>
                </a:solidFill>
                <a:latin typeface="微軟正黑體" panose="020B0604030504040204" pitchFamily="34" charset="-120"/>
                <a:ea typeface="微軟正黑體" panose="020B0604030504040204" pitchFamily="34" charset="-120"/>
              </a:rPr>
              <a:t>支持</a:t>
            </a:r>
          </a:p>
        </p:txBody>
      </p:sp>
      <p:sp>
        <p:nvSpPr>
          <p:cNvPr id="7" name="文字方塊 6">
            <a:extLst>
              <a:ext uri="{FF2B5EF4-FFF2-40B4-BE49-F238E27FC236}">
                <a16:creationId xmlns:a16="http://schemas.microsoft.com/office/drawing/2014/main" id="{5150C94B-3797-47A7-9526-D47D8B4CFC3C}"/>
              </a:ext>
            </a:extLst>
          </p:cNvPr>
          <p:cNvSpPr txBox="1"/>
          <p:nvPr/>
        </p:nvSpPr>
        <p:spPr>
          <a:xfrm>
            <a:off x="671832" y="5009235"/>
            <a:ext cx="1541721" cy="954107"/>
          </a:xfrm>
          <a:prstGeom prst="rect">
            <a:avLst/>
          </a:prstGeom>
          <a:noFill/>
        </p:spPr>
        <p:txBody>
          <a:bodyPr wrap="square" rtlCol="0">
            <a:spAutoFit/>
          </a:bodyPr>
          <a:lstStyle/>
          <a:p>
            <a:r>
              <a:rPr lang="zh-TW" altLang="en-US" sz="2800" b="1" dirty="0">
                <a:solidFill>
                  <a:srgbClr val="000099"/>
                </a:solidFill>
                <a:latin typeface="微軟正黑體" panose="020B0604030504040204" pitchFamily="34" charset="-120"/>
                <a:ea typeface="微軟正黑體" panose="020B0604030504040204" pitchFamily="34" charset="-120"/>
              </a:rPr>
              <a:t>一般</a:t>
            </a:r>
            <a:endParaRPr lang="en-US" altLang="zh-TW" sz="2800" b="1" dirty="0">
              <a:solidFill>
                <a:srgbClr val="000099"/>
              </a:solidFill>
              <a:latin typeface="微軟正黑體" panose="020B0604030504040204" pitchFamily="34" charset="-120"/>
              <a:ea typeface="微軟正黑體" panose="020B0604030504040204" pitchFamily="34" charset="-120"/>
            </a:endParaRPr>
          </a:p>
          <a:p>
            <a:r>
              <a:rPr lang="zh-TW" altLang="en-US" sz="2800" b="1" dirty="0">
                <a:solidFill>
                  <a:srgbClr val="000099"/>
                </a:solidFill>
                <a:latin typeface="微軟正黑體" panose="020B0604030504040204" pitchFamily="34" charset="-120"/>
                <a:ea typeface="微軟正黑體" panose="020B0604030504040204" pitchFamily="34" charset="-120"/>
              </a:rPr>
              <a:t>支持</a:t>
            </a:r>
          </a:p>
        </p:txBody>
      </p:sp>
    </p:spTree>
    <p:extLst>
      <p:ext uri="{BB962C8B-B14F-4D97-AF65-F5344CB8AC3E}">
        <p14:creationId xmlns:p14="http://schemas.microsoft.com/office/powerpoint/2010/main" val="2748372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9">
            <a:extLst>
              <a:ext uri="{FF2B5EF4-FFF2-40B4-BE49-F238E27FC236}">
                <a16:creationId xmlns:a16="http://schemas.microsoft.com/office/drawing/2014/main" id="{FC834251-2CCF-4676-AD62-3441E8907229}"/>
              </a:ext>
            </a:extLst>
          </p:cNvPr>
          <p:cNvSpPr>
            <a:spLocks noGrp="1"/>
          </p:cNvSpPr>
          <p:nvPr>
            <p:ph type="title"/>
          </p:nvPr>
        </p:nvSpPr>
        <p:spPr/>
        <p:txBody>
          <a:bodyPr>
            <a:normAutofit/>
          </a:bodyPr>
          <a:lstStyle/>
          <a:p>
            <a:r>
              <a:rPr lang="zh-TW" altLang="en-US" dirty="0"/>
              <a:t>學前普通班級                     三級 教育支持</a:t>
            </a:r>
            <a:endParaRPr lang="en-GB" dirty="0"/>
          </a:p>
        </p:txBody>
      </p:sp>
      <p:graphicFrame>
        <p:nvGraphicFramePr>
          <p:cNvPr id="6" name="內容版面配置區 3">
            <a:extLst>
              <a:ext uri="{FF2B5EF4-FFF2-40B4-BE49-F238E27FC236}">
                <a16:creationId xmlns:a16="http://schemas.microsoft.com/office/drawing/2014/main" id="{8D181664-C71C-4981-BE88-A1B5BD7C53AC}"/>
              </a:ext>
            </a:extLst>
          </p:cNvPr>
          <p:cNvGraphicFramePr>
            <a:graphicFrameLocks noGrp="1"/>
          </p:cNvGraphicFramePr>
          <p:nvPr>
            <p:ph sz="half" idx="1"/>
            <p:extLst>
              <p:ext uri="{D42A27DB-BD31-4B8C-83A1-F6EECF244321}">
                <p14:modId xmlns:p14="http://schemas.microsoft.com/office/powerpoint/2010/main" val="2361198146"/>
              </p:ext>
            </p:extLst>
          </p:nvPr>
        </p:nvGraphicFramePr>
        <p:xfrm>
          <a:off x="250372" y="2242457"/>
          <a:ext cx="5259613" cy="3845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圖說文字: 向左箭號 10">
            <a:extLst>
              <a:ext uri="{FF2B5EF4-FFF2-40B4-BE49-F238E27FC236}">
                <a16:creationId xmlns:a16="http://schemas.microsoft.com/office/drawing/2014/main" id="{879C47F1-ECED-45A3-AEED-D82F1C63245C}"/>
              </a:ext>
            </a:extLst>
          </p:cNvPr>
          <p:cNvSpPr/>
          <p:nvPr/>
        </p:nvSpPr>
        <p:spPr>
          <a:xfrm>
            <a:off x="5279572" y="4924040"/>
            <a:ext cx="6302828" cy="930729"/>
          </a:xfrm>
          <a:prstGeom prst="leftArrowCallout">
            <a:avLst>
              <a:gd name="adj1" fmla="val 25000"/>
              <a:gd name="adj2" fmla="val 25000"/>
              <a:gd name="adj3" fmla="val 25000"/>
              <a:gd name="adj4" fmla="val 89202"/>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3200" dirty="0"/>
              <a:t>全班幼兒</a:t>
            </a:r>
            <a:r>
              <a:rPr lang="en-GB" altLang="zh-TW" sz="3200" dirty="0">
                <a:sym typeface="Wingdings" panose="05000000000000000000" pitchFamily="2" charset="2"/>
              </a:rPr>
              <a:t></a:t>
            </a:r>
            <a:r>
              <a:rPr lang="zh-TW" altLang="en-US" sz="3200" dirty="0"/>
              <a:t>班級經營</a:t>
            </a:r>
            <a:r>
              <a:rPr lang="en-GB" altLang="zh-TW" sz="3200" dirty="0"/>
              <a:t>.</a:t>
            </a:r>
            <a:r>
              <a:rPr lang="zh-TW" altLang="en-US" sz="3200" dirty="0"/>
              <a:t>統整課程</a:t>
            </a:r>
            <a:endParaRPr lang="en-GB" sz="3200" dirty="0"/>
          </a:p>
        </p:txBody>
      </p:sp>
      <p:sp>
        <p:nvSpPr>
          <p:cNvPr id="13" name="圖說文字: 向左箭號 12">
            <a:extLst>
              <a:ext uri="{FF2B5EF4-FFF2-40B4-BE49-F238E27FC236}">
                <a16:creationId xmlns:a16="http://schemas.microsoft.com/office/drawing/2014/main" id="{1BF308FD-0663-4D83-8D1F-2BB86CC35679}"/>
              </a:ext>
            </a:extLst>
          </p:cNvPr>
          <p:cNvSpPr/>
          <p:nvPr/>
        </p:nvSpPr>
        <p:spPr>
          <a:xfrm>
            <a:off x="4259034" y="3612049"/>
            <a:ext cx="6901543" cy="930729"/>
          </a:xfrm>
          <a:prstGeom prst="leftArrowCallout">
            <a:avLst>
              <a:gd name="adj1" fmla="val 25000"/>
              <a:gd name="adj2" fmla="val 25000"/>
              <a:gd name="adj3" fmla="val 25000"/>
              <a:gd name="adj4" fmla="val 88028"/>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3200" dirty="0"/>
              <a:t>個需幼兒</a:t>
            </a:r>
            <a:r>
              <a:rPr lang="en-GB" altLang="zh-TW" sz="3200" dirty="0">
                <a:sym typeface="Wingdings" panose="05000000000000000000" pitchFamily="2" charset="2"/>
              </a:rPr>
              <a:t></a:t>
            </a:r>
            <a:r>
              <a:rPr lang="zh-TW" altLang="en-US" sz="3200" dirty="0"/>
              <a:t>課程調整</a:t>
            </a:r>
            <a:r>
              <a:rPr lang="en-GB" altLang="zh-TW" sz="3200" dirty="0"/>
              <a:t>.</a:t>
            </a:r>
            <a:r>
              <a:rPr lang="zh-TW" altLang="en-US" sz="3200" dirty="0"/>
              <a:t>差異化教學</a:t>
            </a:r>
            <a:endParaRPr lang="en-GB" altLang="zh-TW" sz="3200" dirty="0"/>
          </a:p>
        </p:txBody>
      </p:sp>
      <p:sp>
        <p:nvSpPr>
          <p:cNvPr id="14" name="圖說文字: 向左箭號 13">
            <a:extLst>
              <a:ext uri="{FF2B5EF4-FFF2-40B4-BE49-F238E27FC236}">
                <a16:creationId xmlns:a16="http://schemas.microsoft.com/office/drawing/2014/main" id="{8A96C78B-B4A0-4F0D-9066-48370054BD2A}"/>
              </a:ext>
            </a:extLst>
          </p:cNvPr>
          <p:cNvSpPr/>
          <p:nvPr/>
        </p:nvSpPr>
        <p:spPr>
          <a:xfrm>
            <a:off x="3456215" y="2300058"/>
            <a:ext cx="7418613" cy="930729"/>
          </a:xfrm>
          <a:prstGeom prst="leftArrowCallout">
            <a:avLst>
              <a:gd name="adj1" fmla="val 25000"/>
              <a:gd name="adj2" fmla="val 25000"/>
              <a:gd name="adj3" fmla="val 7456"/>
              <a:gd name="adj4" fmla="val 87836"/>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3200" dirty="0"/>
              <a:t>特殊幼兒</a:t>
            </a:r>
            <a:r>
              <a:rPr lang="en-GB" altLang="zh-TW" sz="3200" dirty="0">
                <a:sym typeface="Wingdings" panose="05000000000000000000" pitchFamily="2" charset="2"/>
              </a:rPr>
              <a:t></a:t>
            </a:r>
            <a:r>
              <a:rPr lang="zh-TW" altLang="en-US" sz="3200" dirty="0"/>
              <a:t>特教資源介入</a:t>
            </a:r>
            <a:r>
              <a:rPr lang="en-GB" altLang="zh-TW" sz="3200" dirty="0"/>
              <a:t>.</a:t>
            </a:r>
            <a:r>
              <a:rPr lang="zh-TW" altLang="en-US" sz="3200" dirty="0"/>
              <a:t>合作諮詢</a:t>
            </a:r>
            <a:endParaRPr lang="en-GB" altLang="zh-TW" sz="3200" dirty="0"/>
          </a:p>
        </p:txBody>
      </p:sp>
      <p:sp>
        <p:nvSpPr>
          <p:cNvPr id="15" name="文字方塊 14">
            <a:extLst>
              <a:ext uri="{FF2B5EF4-FFF2-40B4-BE49-F238E27FC236}">
                <a16:creationId xmlns:a16="http://schemas.microsoft.com/office/drawing/2014/main" id="{77955C51-F87F-4E79-B8C4-66872A387EAB}"/>
              </a:ext>
            </a:extLst>
          </p:cNvPr>
          <p:cNvSpPr txBox="1"/>
          <p:nvPr/>
        </p:nvSpPr>
        <p:spPr>
          <a:xfrm>
            <a:off x="386443" y="1196865"/>
            <a:ext cx="11429999" cy="646331"/>
          </a:xfrm>
          <a:prstGeom prst="rect">
            <a:avLst/>
          </a:prstGeom>
          <a:noFill/>
        </p:spPr>
        <p:txBody>
          <a:bodyPr wrap="square" rtlCol="0">
            <a:spAutoFit/>
          </a:bodyPr>
          <a:lstStyle/>
          <a:p>
            <a:r>
              <a:rPr lang="zh-TW" altLang="en-US" dirty="0"/>
              <a:t> </a:t>
            </a:r>
            <a:r>
              <a:rPr lang="en-US" altLang="zh-TW" dirty="0"/>
              <a:t>[</a:t>
            </a:r>
            <a:r>
              <a:rPr lang="zh-TW" altLang="en-US" dirty="0"/>
              <a:t> 幼兒園教保活動課程大綱 </a:t>
            </a:r>
            <a:r>
              <a:rPr lang="en-US" altLang="zh-TW" dirty="0"/>
              <a:t>]</a:t>
            </a:r>
            <a:r>
              <a:rPr lang="zh-TW" altLang="en-US" dirty="0"/>
              <a:t>    總綱  七、實施通則 </a:t>
            </a:r>
            <a:r>
              <a:rPr lang="en-US" altLang="zh-TW" dirty="0"/>
              <a:t>:</a:t>
            </a:r>
            <a:endParaRPr lang="en-GB" altLang="zh-TW" dirty="0"/>
          </a:p>
          <a:p>
            <a:r>
              <a:rPr lang="en-US" altLang="zh-TW" dirty="0"/>
              <a:t>(</a:t>
            </a:r>
            <a:r>
              <a:rPr lang="zh-TW" altLang="en-US" dirty="0"/>
              <a:t>六</a:t>
            </a:r>
            <a:r>
              <a:rPr lang="en-US" altLang="zh-TW" dirty="0"/>
              <a:t>)</a:t>
            </a:r>
            <a:r>
              <a:rPr lang="zh-TW" altLang="en-US" dirty="0"/>
              <a:t> 教保服務人員需關照有特殊需求的幼兒</a:t>
            </a:r>
            <a:r>
              <a:rPr lang="en-US" altLang="zh-TW" dirty="0"/>
              <a:t>(</a:t>
            </a:r>
            <a:r>
              <a:rPr lang="zh-TW" altLang="en-US" dirty="0"/>
              <a:t>包括區域弱勢、經濟弱勢、特殊幼兒</a:t>
            </a:r>
            <a:r>
              <a:rPr lang="en-US" altLang="zh-TW" dirty="0"/>
              <a:t>)</a:t>
            </a:r>
            <a:r>
              <a:rPr lang="zh-TW" altLang="en-US" dirty="0"/>
              <a:t>，提供合宜的教育方式。</a:t>
            </a:r>
            <a:endParaRPr lang="en-GB" dirty="0"/>
          </a:p>
        </p:txBody>
      </p:sp>
      <p:sp>
        <p:nvSpPr>
          <p:cNvPr id="17" name="文字方塊 16">
            <a:extLst>
              <a:ext uri="{FF2B5EF4-FFF2-40B4-BE49-F238E27FC236}">
                <a16:creationId xmlns:a16="http://schemas.microsoft.com/office/drawing/2014/main" id="{26AF9878-85BE-432A-8B98-E4C2440D97EE}"/>
              </a:ext>
            </a:extLst>
          </p:cNvPr>
          <p:cNvSpPr txBox="1"/>
          <p:nvPr/>
        </p:nvSpPr>
        <p:spPr>
          <a:xfrm>
            <a:off x="212272" y="4833089"/>
            <a:ext cx="674914" cy="646331"/>
          </a:xfrm>
          <a:prstGeom prst="rect">
            <a:avLst/>
          </a:prstGeom>
          <a:noFill/>
        </p:spPr>
        <p:txBody>
          <a:bodyPr wrap="square" rtlCol="0">
            <a:spAutoFit/>
          </a:bodyPr>
          <a:lstStyle/>
          <a:p>
            <a:r>
              <a:rPr lang="zh-TW" altLang="en-US" b="1" dirty="0">
                <a:latin typeface="+mn-ea"/>
                <a:ea typeface="+mn-ea"/>
              </a:rPr>
              <a:t>一般支持</a:t>
            </a:r>
            <a:endParaRPr lang="en-GB" b="1" dirty="0">
              <a:latin typeface="+mn-ea"/>
              <a:ea typeface="+mn-ea"/>
            </a:endParaRPr>
          </a:p>
        </p:txBody>
      </p:sp>
      <p:sp>
        <p:nvSpPr>
          <p:cNvPr id="18" name="文字方塊 17">
            <a:extLst>
              <a:ext uri="{FF2B5EF4-FFF2-40B4-BE49-F238E27FC236}">
                <a16:creationId xmlns:a16="http://schemas.microsoft.com/office/drawing/2014/main" id="{3153C36D-A16A-414B-B50C-BC903CAFEA9E}"/>
              </a:ext>
            </a:extLst>
          </p:cNvPr>
          <p:cNvSpPr txBox="1"/>
          <p:nvPr/>
        </p:nvSpPr>
        <p:spPr>
          <a:xfrm>
            <a:off x="827315" y="3663962"/>
            <a:ext cx="827314" cy="646331"/>
          </a:xfrm>
          <a:prstGeom prst="rect">
            <a:avLst/>
          </a:prstGeom>
          <a:noFill/>
        </p:spPr>
        <p:txBody>
          <a:bodyPr wrap="square" rtlCol="0">
            <a:spAutoFit/>
          </a:bodyPr>
          <a:lstStyle/>
          <a:p>
            <a:r>
              <a:rPr lang="zh-TW" altLang="en-US" b="1" dirty="0">
                <a:latin typeface="+mn-ea"/>
                <a:ea typeface="+mn-ea"/>
              </a:rPr>
              <a:t>加強支持</a:t>
            </a:r>
            <a:endParaRPr lang="en-GB" b="1" dirty="0">
              <a:latin typeface="+mn-ea"/>
              <a:ea typeface="+mn-ea"/>
            </a:endParaRPr>
          </a:p>
        </p:txBody>
      </p:sp>
      <p:sp>
        <p:nvSpPr>
          <p:cNvPr id="12" name="文字方塊 11">
            <a:extLst>
              <a:ext uri="{FF2B5EF4-FFF2-40B4-BE49-F238E27FC236}">
                <a16:creationId xmlns:a16="http://schemas.microsoft.com/office/drawing/2014/main" id="{5D1A57FD-EA4B-4166-9969-073BDE94AF8F}"/>
              </a:ext>
            </a:extLst>
          </p:cNvPr>
          <p:cNvSpPr txBox="1"/>
          <p:nvPr/>
        </p:nvSpPr>
        <p:spPr>
          <a:xfrm>
            <a:off x="1496786" y="2683161"/>
            <a:ext cx="827314" cy="646331"/>
          </a:xfrm>
          <a:prstGeom prst="rect">
            <a:avLst/>
          </a:prstGeom>
          <a:noFill/>
        </p:spPr>
        <p:txBody>
          <a:bodyPr wrap="square" rtlCol="0">
            <a:spAutoFit/>
          </a:bodyPr>
          <a:lstStyle/>
          <a:p>
            <a:r>
              <a:rPr lang="zh-TW" altLang="en-US" b="1" dirty="0">
                <a:latin typeface="+mn-ea"/>
                <a:ea typeface="+mn-ea"/>
              </a:rPr>
              <a:t>特殊支持</a:t>
            </a:r>
            <a:endParaRPr lang="en-GB" b="1" dirty="0">
              <a:latin typeface="+mn-ea"/>
              <a:ea typeface="+mn-ea"/>
            </a:endParaRPr>
          </a:p>
        </p:txBody>
      </p:sp>
    </p:spTree>
    <p:extLst>
      <p:ext uri="{BB962C8B-B14F-4D97-AF65-F5344CB8AC3E}">
        <p14:creationId xmlns:p14="http://schemas.microsoft.com/office/powerpoint/2010/main" val="1658468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9">
            <a:extLst>
              <a:ext uri="{FF2B5EF4-FFF2-40B4-BE49-F238E27FC236}">
                <a16:creationId xmlns:a16="http://schemas.microsoft.com/office/drawing/2014/main" id="{FC834251-2CCF-4676-AD62-3441E8907229}"/>
              </a:ext>
            </a:extLst>
          </p:cNvPr>
          <p:cNvSpPr>
            <a:spLocks noGrp="1"/>
          </p:cNvSpPr>
          <p:nvPr>
            <p:ph type="title"/>
          </p:nvPr>
        </p:nvSpPr>
        <p:spPr/>
        <p:txBody>
          <a:bodyPr>
            <a:normAutofit/>
          </a:bodyPr>
          <a:lstStyle/>
          <a:p>
            <a:r>
              <a:rPr lang="zh-TW" altLang="en-US" dirty="0"/>
              <a:t>學前普通班級                      三級 教育支持</a:t>
            </a:r>
            <a:endParaRPr lang="en-GB" dirty="0"/>
          </a:p>
        </p:txBody>
      </p:sp>
      <p:graphicFrame>
        <p:nvGraphicFramePr>
          <p:cNvPr id="6" name="內容版面配置區 3">
            <a:extLst>
              <a:ext uri="{FF2B5EF4-FFF2-40B4-BE49-F238E27FC236}">
                <a16:creationId xmlns:a16="http://schemas.microsoft.com/office/drawing/2014/main" id="{8D181664-C71C-4981-BE88-A1B5BD7C53AC}"/>
              </a:ext>
            </a:extLst>
          </p:cNvPr>
          <p:cNvGraphicFramePr>
            <a:graphicFrameLocks noGrp="1"/>
          </p:cNvGraphicFramePr>
          <p:nvPr>
            <p:ph sz="half" idx="1"/>
            <p:extLst>
              <p:ext uri="{D42A27DB-BD31-4B8C-83A1-F6EECF244321}">
                <p14:modId xmlns:p14="http://schemas.microsoft.com/office/powerpoint/2010/main" val="2192712365"/>
              </p:ext>
            </p:extLst>
          </p:nvPr>
        </p:nvGraphicFramePr>
        <p:xfrm>
          <a:off x="609600" y="1600200"/>
          <a:ext cx="2721429"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圖說文字: 向左箭號 10">
            <a:extLst>
              <a:ext uri="{FF2B5EF4-FFF2-40B4-BE49-F238E27FC236}">
                <a16:creationId xmlns:a16="http://schemas.microsoft.com/office/drawing/2014/main" id="{879C47F1-ECED-45A3-AEED-D82F1C63245C}"/>
              </a:ext>
            </a:extLst>
          </p:cNvPr>
          <p:cNvSpPr/>
          <p:nvPr/>
        </p:nvSpPr>
        <p:spPr>
          <a:xfrm>
            <a:off x="3091543" y="4838699"/>
            <a:ext cx="4082143" cy="930729"/>
          </a:xfrm>
          <a:prstGeom prst="leftArrowCallout">
            <a:avLst>
              <a:gd name="adj1" fmla="val 25000"/>
              <a:gd name="adj2" fmla="val 25000"/>
              <a:gd name="adj3" fmla="val 25000"/>
              <a:gd name="adj4" fmla="val 89202"/>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000" dirty="0"/>
              <a:t>全班幼兒</a:t>
            </a:r>
            <a:r>
              <a:rPr lang="en-GB" altLang="zh-TW" sz="2000" dirty="0">
                <a:sym typeface="Wingdings" panose="05000000000000000000" pitchFamily="2" charset="2"/>
              </a:rPr>
              <a:t></a:t>
            </a:r>
            <a:r>
              <a:rPr lang="zh-TW" altLang="en-US" sz="2000" dirty="0"/>
              <a:t>班級經營</a:t>
            </a:r>
            <a:r>
              <a:rPr lang="en-GB" altLang="zh-TW" sz="2000" dirty="0"/>
              <a:t>.</a:t>
            </a:r>
            <a:r>
              <a:rPr lang="zh-TW" altLang="en-US" sz="2000" dirty="0"/>
              <a:t>統整課程</a:t>
            </a:r>
            <a:endParaRPr lang="en-GB" sz="2000" dirty="0"/>
          </a:p>
        </p:txBody>
      </p:sp>
      <p:sp>
        <p:nvSpPr>
          <p:cNvPr id="13" name="圖說文字: 向左箭號 12">
            <a:extLst>
              <a:ext uri="{FF2B5EF4-FFF2-40B4-BE49-F238E27FC236}">
                <a16:creationId xmlns:a16="http://schemas.microsoft.com/office/drawing/2014/main" id="{1BF308FD-0663-4D83-8D1F-2BB86CC35679}"/>
              </a:ext>
            </a:extLst>
          </p:cNvPr>
          <p:cNvSpPr/>
          <p:nvPr/>
        </p:nvSpPr>
        <p:spPr>
          <a:xfrm>
            <a:off x="2645229" y="3305288"/>
            <a:ext cx="4392386" cy="930729"/>
          </a:xfrm>
          <a:prstGeom prst="leftArrowCallout">
            <a:avLst>
              <a:gd name="adj1" fmla="val 25000"/>
              <a:gd name="adj2" fmla="val 25000"/>
              <a:gd name="adj3" fmla="val 25000"/>
              <a:gd name="adj4" fmla="val 88028"/>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000" dirty="0"/>
              <a:t>個需幼兒</a:t>
            </a:r>
            <a:r>
              <a:rPr lang="en-GB" altLang="zh-TW" sz="2000" dirty="0">
                <a:sym typeface="Wingdings" panose="05000000000000000000" pitchFamily="2" charset="2"/>
              </a:rPr>
              <a:t></a:t>
            </a:r>
            <a:r>
              <a:rPr lang="zh-TW" altLang="en-US" sz="2000" dirty="0"/>
              <a:t>課程調整</a:t>
            </a:r>
            <a:r>
              <a:rPr lang="en-GB" altLang="zh-TW" sz="2000" dirty="0"/>
              <a:t>.</a:t>
            </a:r>
            <a:r>
              <a:rPr lang="zh-TW" altLang="en-US" sz="2000" dirty="0"/>
              <a:t>差異化教學</a:t>
            </a:r>
            <a:endParaRPr lang="en-GB" altLang="zh-TW" sz="2000" dirty="0"/>
          </a:p>
        </p:txBody>
      </p:sp>
      <p:sp>
        <p:nvSpPr>
          <p:cNvPr id="14" name="圖說文字: 向左箭號 13">
            <a:extLst>
              <a:ext uri="{FF2B5EF4-FFF2-40B4-BE49-F238E27FC236}">
                <a16:creationId xmlns:a16="http://schemas.microsoft.com/office/drawing/2014/main" id="{8A96C78B-B4A0-4F0D-9066-48370054BD2A}"/>
              </a:ext>
            </a:extLst>
          </p:cNvPr>
          <p:cNvSpPr/>
          <p:nvPr/>
        </p:nvSpPr>
        <p:spPr>
          <a:xfrm>
            <a:off x="2285095" y="1942362"/>
            <a:ext cx="4638220" cy="930729"/>
          </a:xfrm>
          <a:prstGeom prst="leftArrowCallout">
            <a:avLst>
              <a:gd name="adj1" fmla="val 25000"/>
              <a:gd name="adj2" fmla="val 25000"/>
              <a:gd name="adj3" fmla="val 25000"/>
              <a:gd name="adj4" fmla="val 87836"/>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000" dirty="0"/>
              <a:t>特殊幼兒</a:t>
            </a:r>
            <a:r>
              <a:rPr lang="en-GB" altLang="zh-TW" sz="2000" dirty="0">
                <a:sym typeface="Wingdings" panose="05000000000000000000" pitchFamily="2" charset="2"/>
              </a:rPr>
              <a:t></a:t>
            </a:r>
            <a:r>
              <a:rPr lang="zh-TW" altLang="en-US" sz="2000" dirty="0"/>
              <a:t>特教資源介入</a:t>
            </a:r>
            <a:r>
              <a:rPr lang="en-GB" altLang="zh-TW" sz="2000" dirty="0"/>
              <a:t>.</a:t>
            </a:r>
            <a:r>
              <a:rPr lang="zh-TW" altLang="en-US" sz="2000" dirty="0"/>
              <a:t>合作諮詢</a:t>
            </a:r>
            <a:endParaRPr lang="en-GB" altLang="zh-TW" sz="2000" dirty="0"/>
          </a:p>
        </p:txBody>
      </p:sp>
      <p:sp>
        <p:nvSpPr>
          <p:cNvPr id="2" name="文字方塊 1">
            <a:extLst>
              <a:ext uri="{FF2B5EF4-FFF2-40B4-BE49-F238E27FC236}">
                <a16:creationId xmlns:a16="http://schemas.microsoft.com/office/drawing/2014/main" id="{B1FADFC8-B340-4C52-866F-2DF3D64AE5FC}"/>
              </a:ext>
            </a:extLst>
          </p:cNvPr>
          <p:cNvSpPr txBox="1"/>
          <p:nvPr/>
        </p:nvSpPr>
        <p:spPr>
          <a:xfrm>
            <a:off x="212272" y="4833089"/>
            <a:ext cx="674914" cy="646331"/>
          </a:xfrm>
          <a:prstGeom prst="rect">
            <a:avLst/>
          </a:prstGeom>
          <a:noFill/>
        </p:spPr>
        <p:txBody>
          <a:bodyPr wrap="square" rtlCol="0">
            <a:spAutoFit/>
          </a:bodyPr>
          <a:lstStyle/>
          <a:p>
            <a:r>
              <a:rPr lang="zh-TW" altLang="en-US" b="1" dirty="0">
                <a:latin typeface="+mn-ea"/>
                <a:ea typeface="+mn-ea"/>
              </a:rPr>
              <a:t>一般支持</a:t>
            </a:r>
            <a:endParaRPr lang="en-GB" b="1" dirty="0">
              <a:latin typeface="+mn-ea"/>
              <a:ea typeface="+mn-ea"/>
            </a:endParaRPr>
          </a:p>
        </p:txBody>
      </p:sp>
      <p:sp>
        <p:nvSpPr>
          <p:cNvPr id="9" name="文字方塊 8">
            <a:extLst>
              <a:ext uri="{FF2B5EF4-FFF2-40B4-BE49-F238E27FC236}">
                <a16:creationId xmlns:a16="http://schemas.microsoft.com/office/drawing/2014/main" id="{DA1F533D-9C83-46A9-A740-364D5AF2A8F9}"/>
              </a:ext>
            </a:extLst>
          </p:cNvPr>
          <p:cNvSpPr txBox="1"/>
          <p:nvPr/>
        </p:nvSpPr>
        <p:spPr>
          <a:xfrm>
            <a:off x="537030" y="3540015"/>
            <a:ext cx="674914" cy="646331"/>
          </a:xfrm>
          <a:prstGeom prst="rect">
            <a:avLst/>
          </a:prstGeom>
          <a:noFill/>
        </p:spPr>
        <p:txBody>
          <a:bodyPr wrap="square" rtlCol="0">
            <a:spAutoFit/>
          </a:bodyPr>
          <a:lstStyle/>
          <a:p>
            <a:r>
              <a:rPr lang="zh-TW" altLang="en-US" b="1" dirty="0">
                <a:latin typeface="+mn-ea"/>
                <a:ea typeface="+mn-ea"/>
              </a:rPr>
              <a:t>加強支持</a:t>
            </a:r>
            <a:endParaRPr lang="en-GB" b="1" dirty="0">
              <a:latin typeface="+mn-ea"/>
              <a:ea typeface="+mn-ea"/>
            </a:endParaRPr>
          </a:p>
        </p:txBody>
      </p:sp>
      <p:sp>
        <p:nvSpPr>
          <p:cNvPr id="12" name="文字方塊 11">
            <a:extLst>
              <a:ext uri="{FF2B5EF4-FFF2-40B4-BE49-F238E27FC236}">
                <a16:creationId xmlns:a16="http://schemas.microsoft.com/office/drawing/2014/main" id="{BC305E22-CB08-409C-8414-89582A1C7B57}"/>
              </a:ext>
            </a:extLst>
          </p:cNvPr>
          <p:cNvSpPr txBox="1"/>
          <p:nvPr/>
        </p:nvSpPr>
        <p:spPr>
          <a:xfrm>
            <a:off x="898071" y="2219560"/>
            <a:ext cx="674914" cy="646331"/>
          </a:xfrm>
          <a:prstGeom prst="rect">
            <a:avLst/>
          </a:prstGeom>
          <a:noFill/>
        </p:spPr>
        <p:txBody>
          <a:bodyPr wrap="square" rtlCol="0">
            <a:spAutoFit/>
          </a:bodyPr>
          <a:lstStyle/>
          <a:p>
            <a:r>
              <a:rPr lang="zh-TW" altLang="en-US" b="1" dirty="0">
                <a:latin typeface="+mn-ea"/>
                <a:ea typeface="+mn-ea"/>
              </a:rPr>
              <a:t>特殊支持</a:t>
            </a:r>
            <a:endParaRPr lang="en-GB" b="1" dirty="0">
              <a:latin typeface="+mn-ea"/>
              <a:ea typeface="+mn-ea"/>
            </a:endParaRPr>
          </a:p>
        </p:txBody>
      </p:sp>
      <p:sp>
        <p:nvSpPr>
          <p:cNvPr id="15" name="文字方塊 14">
            <a:extLst>
              <a:ext uri="{FF2B5EF4-FFF2-40B4-BE49-F238E27FC236}">
                <a16:creationId xmlns:a16="http://schemas.microsoft.com/office/drawing/2014/main" id="{DCFAADAD-72AB-422E-8B2A-A7ED9053C6A1}"/>
              </a:ext>
            </a:extLst>
          </p:cNvPr>
          <p:cNvSpPr txBox="1"/>
          <p:nvPr/>
        </p:nvSpPr>
        <p:spPr>
          <a:xfrm>
            <a:off x="7668986" y="4753765"/>
            <a:ext cx="3815443" cy="1015663"/>
          </a:xfrm>
          <a:prstGeom prst="rect">
            <a:avLst/>
          </a:prstGeom>
          <a:noFill/>
        </p:spPr>
        <p:txBody>
          <a:bodyPr wrap="square" rtlCol="0">
            <a:spAutoFit/>
          </a:bodyPr>
          <a:lstStyle/>
          <a:p>
            <a:r>
              <a:rPr lang="zh-TW" altLang="en-US" sz="2000" b="1" dirty="0">
                <a:latin typeface="+mn-ea"/>
                <a:ea typeface="+mn-ea"/>
              </a:rPr>
              <a:t>全班性課程規劃</a:t>
            </a:r>
            <a:endParaRPr lang="en-GB" altLang="zh-TW" sz="2000" b="1" dirty="0">
              <a:latin typeface="+mn-ea"/>
              <a:ea typeface="+mn-ea"/>
            </a:endParaRPr>
          </a:p>
          <a:p>
            <a:r>
              <a:rPr lang="en-US" altLang="zh-TW" sz="2000" b="1" dirty="0">
                <a:latin typeface="+mn-ea"/>
                <a:ea typeface="+mn-ea"/>
              </a:rPr>
              <a:t>(</a:t>
            </a:r>
            <a:r>
              <a:rPr lang="zh-TW" altLang="en-US" sz="2000" b="1" dirty="0">
                <a:latin typeface="+mn-ea"/>
                <a:ea typeface="+mn-ea"/>
              </a:rPr>
              <a:t>例如教學模式、環境規劃、自編教材</a:t>
            </a:r>
            <a:r>
              <a:rPr lang="en-US" altLang="zh-TW" sz="2000" b="1" dirty="0">
                <a:latin typeface="+mn-ea"/>
                <a:ea typeface="+mn-ea"/>
              </a:rPr>
              <a:t>)</a:t>
            </a:r>
            <a:endParaRPr lang="en-GB" sz="2000" b="1" dirty="0">
              <a:latin typeface="+mn-ea"/>
              <a:ea typeface="+mn-ea"/>
            </a:endParaRPr>
          </a:p>
        </p:txBody>
      </p:sp>
      <p:sp>
        <p:nvSpPr>
          <p:cNvPr id="17" name="文字方塊 16">
            <a:extLst>
              <a:ext uri="{FF2B5EF4-FFF2-40B4-BE49-F238E27FC236}">
                <a16:creationId xmlns:a16="http://schemas.microsoft.com/office/drawing/2014/main" id="{6B31CEBD-FCF7-4503-9659-F5CC41401473}"/>
              </a:ext>
            </a:extLst>
          </p:cNvPr>
          <p:cNvSpPr txBox="1"/>
          <p:nvPr/>
        </p:nvSpPr>
        <p:spPr>
          <a:xfrm>
            <a:off x="7603672" y="3305288"/>
            <a:ext cx="3880757" cy="1038112"/>
          </a:xfrm>
          <a:prstGeom prst="rect">
            <a:avLst/>
          </a:prstGeom>
          <a:noFill/>
        </p:spPr>
        <p:txBody>
          <a:bodyPr wrap="square" rtlCol="0">
            <a:spAutoFit/>
          </a:bodyPr>
          <a:lstStyle/>
          <a:p>
            <a:r>
              <a:rPr lang="zh-TW" altLang="en-US" sz="2000" b="1" dirty="0">
                <a:latin typeface="+mn-ea"/>
                <a:ea typeface="+mn-ea"/>
              </a:rPr>
              <a:t>個別學習計畫</a:t>
            </a:r>
            <a:r>
              <a:rPr lang="en-GB" altLang="zh-TW" sz="2000" b="1" dirty="0">
                <a:latin typeface="+mn-ea"/>
                <a:ea typeface="+mn-ea"/>
              </a:rPr>
              <a:t>ILP</a:t>
            </a:r>
          </a:p>
          <a:p>
            <a:r>
              <a:rPr lang="en-US" altLang="zh-TW" sz="2000" b="1" dirty="0">
                <a:latin typeface="+mn-ea"/>
                <a:ea typeface="+mn-ea"/>
              </a:rPr>
              <a:t>(</a:t>
            </a:r>
            <a:r>
              <a:rPr lang="zh-TW" altLang="en-US" sz="2000" b="1" dirty="0">
                <a:latin typeface="+mn-ea"/>
                <a:ea typeface="+mn-ea"/>
              </a:rPr>
              <a:t>例如學習區素材調整、小組合作、個別輔導</a:t>
            </a:r>
            <a:r>
              <a:rPr lang="en-US" altLang="zh-TW" sz="2000" b="1" dirty="0">
                <a:latin typeface="+mn-ea"/>
                <a:ea typeface="+mn-ea"/>
              </a:rPr>
              <a:t>)</a:t>
            </a:r>
            <a:endParaRPr lang="en-GB" sz="2000" b="1" dirty="0">
              <a:latin typeface="+mn-ea"/>
              <a:ea typeface="+mn-ea"/>
            </a:endParaRPr>
          </a:p>
        </p:txBody>
      </p:sp>
      <p:sp>
        <p:nvSpPr>
          <p:cNvPr id="18" name="文字方塊 17">
            <a:extLst>
              <a:ext uri="{FF2B5EF4-FFF2-40B4-BE49-F238E27FC236}">
                <a16:creationId xmlns:a16="http://schemas.microsoft.com/office/drawing/2014/main" id="{67738527-AD59-48BE-998C-E3FB786483A4}"/>
              </a:ext>
            </a:extLst>
          </p:cNvPr>
          <p:cNvSpPr txBox="1"/>
          <p:nvPr/>
        </p:nvSpPr>
        <p:spPr>
          <a:xfrm>
            <a:off x="7603672" y="1942362"/>
            <a:ext cx="3831771" cy="1015663"/>
          </a:xfrm>
          <a:prstGeom prst="rect">
            <a:avLst/>
          </a:prstGeom>
          <a:noFill/>
        </p:spPr>
        <p:txBody>
          <a:bodyPr wrap="square" rtlCol="0">
            <a:spAutoFit/>
          </a:bodyPr>
          <a:lstStyle/>
          <a:p>
            <a:r>
              <a:rPr lang="zh-TW" altLang="en-US" sz="2000" b="1" dirty="0">
                <a:latin typeface="+mn-ea"/>
                <a:ea typeface="+mn-ea"/>
              </a:rPr>
              <a:t>個別教育計畫</a:t>
            </a:r>
            <a:r>
              <a:rPr lang="en-GB" altLang="zh-TW" sz="2000" b="1" dirty="0">
                <a:latin typeface="+mn-ea"/>
                <a:ea typeface="+mn-ea"/>
              </a:rPr>
              <a:t>IEP</a:t>
            </a:r>
            <a:br>
              <a:rPr lang="en-GB" altLang="zh-TW" sz="2000" b="1" dirty="0">
                <a:latin typeface="+mn-ea"/>
                <a:ea typeface="+mn-ea"/>
              </a:rPr>
            </a:br>
            <a:r>
              <a:rPr lang="en-GB" altLang="zh-TW" sz="2000" b="1" dirty="0">
                <a:latin typeface="+mn-ea"/>
                <a:ea typeface="+mn-ea"/>
              </a:rPr>
              <a:t>(</a:t>
            </a:r>
            <a:r>
              <a:rPr lang="zh-TW" altLang="en-US" sz="2000" b="1" dirty="0">
                <a:latin typeface="+mn-ea"/>
                <a:ea typeface="+mn-ea"/>
              </a:rPr>
              <a:t>含巡迴輔導、專團治療、學生助理員等</a:t>
            </a:r>
            <a:r>
              <a:rPr lang="en-GB" altLang="zh-TW" sz="2000" b="1" dirty="0">
                <a:latin typeface="+mn-ea"/>
                <a:ea typeface="+mn-ea"/>
              </a:rPr>
              <a:t>)</a:t>
            </a:r>
            <a:endParaRPr lang="en-GB" sz="2000" b="1" dirty="0">
              <a:latin typeface="+mn-ea"/>
              <a:ea typeface="+mn-ea"/>
            </a:endParaRPr>
          </a:p>
        </p:txBody>
      </p:sp>
    </p:spTree>
    <p:extLst>
      <p:ext uri="{BB962C8B-B14F-4D97-AF65-F5344CB8AC3E}">
        <p14:creationId xmlns:p14="http://schemas.microsoft.com/office/powerpoint/2010/main" val="4232204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EA0AD5A-BCE5-43E1-BFAB-CA310CA2513C}"/>
              </a:ext>
            </a:extLst>
          </p:cNvPr>
          <p:cNvSpPr>
            <a:spLocks noGrp="1"/>
          </p:cNvSpPr>
          <p:nvPr>
            <p:ph type="title"/>
          </p:nvPr>
        </p:nvSpPr>
        <p:spPr/>
        <p:txBody>
          <a:bodyPr>
            <a:normAutofit/>
          </a:bodyPr>
          <a:lstStyle/>
          <a:p>
            <a:pPr algn="r"/>
            <a:r>
              <a:rPr lang="zh-TW" altLang="en-US" dirty="0"/>
              <a:t>學生助理員 角色</a:t>
            </a:r>
            <a:endParaRPr lang="en-GB" dirty="0"/>
          </a:p>
        </p:txBody>
      </p:sp>
      <p:pic>
        <p:nvPicPr>
          <p:cNvPr id="5" name="內容版面配置區 4">
            <a:extLst>
              <a:ext uri="{FF2B5EF4-FFF2-40B4-BE49-F238E27FC236}">
                <a16:creationId xmlns:a16="http://schemas.microsoft.com/office/drawing/2014/main" id="{2B8C0F02-4CAD-4C59-89A8-0148EFE9007F}"/>
              </a:ext>
            </a:extLst>
          </p:cNvPr>
          <p:cNvPicPr>
            <a:picLocks noGrp="1" noChangeAspect="1"/>
          </p:cNvPicPr>
          <p:nvPr>
            <p:ph idx="1"/>
          </p:nvPr>
        </p:nvPicPr>
        <p:blipFill>
          <a:blip r:embed="rId2"/>
          <a:stretch>
            <a:fillRect/>
          </a:stretch>
        </p:blipFill>
        <p:spPr>
          <a:xfrm>
            <a:off x="365907" y="411426"/>
            <a:ext cx="5800850" cy="6171936"/>
          </a:xfrm>
        </p:spPr>
      </p:pic>
      <p:graphicFrame>
        <p:nvGraphicFramePr>
          <p:cNvPr id="3" name="資料庫圖表 2">
            <a:extLst>
              <a:ext uri="{FF2B5EF4-FFF2-40B4-BE49-F238E27FC236}">
                <a16:creationId xmlns:a16="http://schemas.microsoft.com/office/drawing/2014/main" id="{B5054B33-9D54-41E4-A6C9-1746B3ECE893}"/>
              </a:ext>
            </a:extLst>
          </p:cNvPr>
          <p:cNvGraphicFramePr/>
          <p:nvPr>
            <p:extLst>
              <p:ext uri="{D42A27DB-BD31-4B8C-83A1-F6EECF244321}">
                <p14:modId xmlns:p14="http://schemas.microsoft.com/office/powerpoint/2010/main" val="3794446546"/>
              </p:ext>
            </p:extLst>
          </p:nvPr>
        </p:nvGraphicFramePr>
        <p:xfrm>
          <a:off x="7260772" y="1338943"/>
          <a:ext cx="4114800" cy="3254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資料庫圖表 3">
            <a:extLst>
              <a:ext uri="{FF2B5EF4-FFF2-40B4-BE49-F238E27FC236}">
                <a16:creationId xmlns:a16="http://schemas.microsoft.com/office/drawing/2014/main" id="{B45E419F-4FF0-4542-9A6A-6BBDAC752BC5}"/>
              </a:ext>
            </a:extLst>
          </p:cNvPr>
          <p:cNvGraphicFramePr/>
          <p:nvPr>
            <p:extLst>
              <p:ext uri="{D42A27DB-BD31-4B8C-83A1-F6EECF244321}">
                <p14:modId xmlns:p14="http://schemas.microsoft.com/office/powerpoint/2010/main" val="3906522525"/>
              </p:ext>
            </p:extLst>
          </p:nvPr>
        </p:nvGraphicFramePr>
        <p:xfrm>
          <a:off x="6264730" y="4716593"/>
          <a:ext cx="6295570" cy="16515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98222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5761616-7BB9-4421-9A12-AB9BF2A3B5AA}"/>
              </a:ext>
            </a:extLst>
          </p:cNvPr>
          <p:cNvSpPr>
            <a:spLocks noGrp="1"/>
          </p:cNvSpPr>
          <p:nvPr>
            <p:ph type="title"/>
          </p:nvPr>
        </p:nvSpPr>
        <p:spPr/>
        <p:txBody>
          <a:bodyPr/>
          <a:lstStyle/>
          <a:p>
            <a:r>
              <a:rPr lang="zh-TW" altLang="en-US" dirty="0"/>
              <a:t>案例分享</a:t>
            </a:r>
            <a:r>
              <a:rPr lang="en-US" altLang="zh-TW" dirty="0"/>
              <a:t>~</a:t>
            </a:r>
            <a:br>
              <a:rPr lang="en-US" altLang="zh-TW" dirty="0"/>
            </a:br>
            <a:r>
              <a:rPr lang="zh-TW" altLang="en-US" dirty="0"/>
              <a:t>有個熱力四射的小男孩來到了天使班 </a:t>
            </a:r>
            <a:r>
              <a:rPr lang="en-GB" altLang="zh-TW" dirty="0"/>
              <a:t>……</a:t>
            </a:r>
            <a:endParaRPr lang="en-GB" dirty="0"/>
          </a:p>
        </p:txBody>
      </p:sp>
      <p:sp>
        <p:nvSpPr>
          <p:cNvPr id="3" name="文字版面配置區 2">
            <a:extLst>
              <a:ext uri="{FF2B5EF4-FFF2-40B4-BE49-F238E27FC236}">
                <a16:creationId xmlns:a16="http://schemas.microsoft.com/office/drawing/2014/main" id="{F066989E-49F8-4EF7-BEF6-02F033B5B636}"/>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396878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44E6F102-A8F4-487D-B3B3-816987842FF5}"/>
              </a:ext>
            </a:extLst>
          </p:cNvPr>
          <p:cNvSpPr>
            <a:spLocks noGrp="1"/>
          </p:cNvSpPr>
          <p:nvPr>
            <p:ph type="title"/>
          </p:nvPr>
        </p:nvSpPr>
        <p:spPr/>
        <p:txBody>
          <a:bodyPr/>
          <a:lstStyle/>
          <a:p>
            <a:r>
              <a:rPr lang="zh-TW" altLang="en-US" dirty="0"/>
              <a:t>背景介紹</a:t>
            </a:r>
            <a:endParaRPr lang="en-GB" dirty="0"/>
          </a:p>
        </p:txBody>
      </p:sp>
      <p:sp>
        <p:nvSpPr>
          <p:cNvPr id="2" name="文字版面配置區 1">
            <a:extLst>
              <a:ext uri="{FF2B5EF4-FFF2-40B4-BE49-F238E27FC236}">
                <a16:creationId xmlns:a16="http://schemas.microsoft.com/office/drawing/2014/main" id="{B4E1880A-FE3A-46F7-AC08-F3417E428B83}"/>
              </a:ext>
            </a:extLst>
          </p:cNvPr>
          <p:cNvSpPr>
            <a:spLocks noGrp="1"/>
          </p:cNvSpPr>
          <p:nvPr>
            <p:ph type="body" idx="1"/>
          </p:nvPr>
        </p:nvSpPr>
        <p:spPr>
          <a:xfrm>
            <a:off x="5970814" y="1417638"/>
            <a:ext cx="5381474" cy="688748"/>
          </a:xfrm>
        </p:spPr>
        <p:txBody>
          <a:bodyPr/>
          <a:lstStyle/>
          <a:p>
            <a:r>
              <a:rPr lang="zh-TW" altLang="en-US" dirty="0"/>
              <a:t>個案介紹 </a:t>
            </a:r>
            <a:r>
              <a:rPr lang="en-GB" altLang="zh-TW" dirty="0"/>
              <a:t>–</a:t>
            </a:r>
            <a:r>
              <a:rPr lang="zh-TW" altLang="en-US" dirty="0"/>
              <a:t>申請學生助理員</a:t>
            </a:r>
            <a:endParaRPr lang="en-GB" dirty="0"/>
          </a:p>
        </p:txBody>
      </p:sp>
      <p:sp>
        <p:nvSpPr>
          <p:cNvPr id="3" name="內容版面配置區 2">
            <a:extLst>
              <a:ext uri="{FF2B5EF4-FFF2-40B4-BE49-F238E27FC236}">
                <a16:creationId xmlns:a16="http://schemas.microsoft.com/office/drawing/2014/main" id="{0B0A65FB-3C96-432E-9368-7B4438D6F6D3}"/>
              </a:ext>
            </a:extLst>
          </p:cNvPr>
          <p:cNvSpPr>
            <a:spLocks noGrp="1"/>
          </p:cNvSpPr>
          <p:nvPr>
            <p:ph sz="half" idx="2"/>
          </p:nvPr>
        </p:nvSpPr>
        <p:spPr>
          <a:xfrm>
            <a:off x="6041571" y="2234747"/>
            <a:ext cx="5921225" cy="5027271"/>
          </a:xfrm>
        </p:spPr>
        <p:txBody>
          <a:bodyPr/>
          <a:lstStyle/>
          <a:p>
            <a:r>
              <a:rPr lang="zh-TW" altLang="en-US" sz="2400" dirty="0">
                <a:latin typeface="+mn-ea"/>
              </a:rPr>
              <a:t>中班男孩</a:t>
            </a:r>
            <a:r>
              <a:rPr lang="en-GB" altLang="zh-TW" sz="2400" dirty="0">
                <a:latin typeface="+mn-ea"/>
              </a:rPr>
              <a:t>-</a:t>
            </a:r>
            <a:r>
              <a:rPr lang="zh-TW" altLang="en-US" sz="2400" dirty="0">
                <a:latin typeface="+mn-ea"/>
              </a:rPr>
              <a:t>中華</a:t>
            </a:r>
            <a:endParaRPr lang="en-GB" altLang="zh-TW" sz="2400" dirty="0">
              <a:latin typeface="+mn-ea"/>
            </a:endParaRPr>
          </a:p>
          <a:p>
            <a:r>
              <a:rPr lang="zh-TW" altLang="en-US" dirty="0">
                <a:latin typeface="+mn-ea"/>
              </a:rPr>
              <a:t>小家庭，父母合作照顧，獨子</a:t>
            </a:r>
            <a:endParaRPr lang="en-GB" altLang="zh-TW" dirty="0">
              <a:latin typeface="+mn-ea"/>
            </a:endParaRPr>
          </a:p>
          <a:p>
            <a:endParaRPr lang="en-GB" altLang="zh-TW" sz="2400" dirty="0">
              <a:latin typeface="+mn-ea"/>
            </a:endParaRPr>
          </a:p>
          <a:p>
            <a:r>
              <a:rPr lang="zh-TW" altLang="en-US" sz="2400" dirty="0">
                <a:latin typeface="+mn-ea"/>
              </a:rPr>
              <a:t>中班鑑定安置入園</a:t>
            </a:r>
            <a:endParaRPr lang="en-GB" altLang="zh-TW" sz="2400" dirty="0">
              <a:latin typeface="+mn-ea"/>
            </a:endParaRPr>
          </a:p>
          <a:p>
            <a:r>
              <a:rPr lang="en-GB" altLang="zh-TW" dirty="0">
                <a:latin typeface="+mn-ea"/>
              </a:rPr>
              <a:t>IEP </a:t>
            </a:r>
            <a:r>
              <a:rPr lang="en-US" altLang="zh-TW" dirty="0">
                <a:latin typeface="+mn-ea"/>
              </a:rPr>
              <a:t>+ </a:t>
            </a:r>
            <a:r>
              <a:rPr lang="zh-TW" altLang="en-US" dirty="0">
                <a:latin typeface="+mn-ea"/>
              </a:rPr>
              <a:t>行為功能介入方案</a:t>
            </a:r>
            <a:endParaRPr lang="en-GB" altLang="zh-TW" dirty="0">
              <a:latin typeface="+mn-ea"/>
            </a:endParaRPr>
          </a:p>
          <a:p>
            <a:r>
              <a:rPr lang="zh-TW" altLang="en-US" sz="2400" dirty="0">
                <a:latin typeface="+mn-ea"/>
              </a:rPr>
              <a:t>巡迴輔導 </a:t>
            </a:r>
            <a:r>
              <a:rPr lang="en-US" altLang="zh-TW" sz="2400" dirty="0">
                <a:latin typeface="+mn-ea"/>
              </a:rPr>
              <a:t>+</a:t>
            </a:r>
            <a:r>
              <a:rPr lang="zh-TW" altLang="en-US" sz="2400" dirty="0">
                <a:latin typeface="+mn-ea"/>
              </a:rPr>
              <a:t> 專團治療 </a:t>
            </a:r>
            <a:r>
              <a:rPr lang="en-US" altLang="zh-TW" sz="2400" dirty="0">
                <a:latin typeface="+mn-ea"/>
              </a:rPr>
              <a:t>+</a:t>
            </a:r>
            <a:r>
              <a:rPr lang="zh-TW" altLang="en-US" sz="2400" dirty="0">
                <a:latin typeface="+mn-ea"/>
              </a:rPr>
              <a:t> 學生助理員</a:t>
            </a:r>
            <a:endParaRPr lang="en-GB" altLang="zh-TW" sz="2400" dirty="0">
              <a:latin typeface="+mn-ea"/>
            </a:endParaRPr>
          </a:p>
          <a:p>
            <a:r>
              <a:rPr lang="zh-TW" altLang="en-US" sz="2400" kern="100" dirty="0">
                <a:effectLst/>
                <a:latin typeface="+mn-ea"/>
              </a:rPr>
              <a:t>學生</a:t>
            </a:r>
            <a:r>
              <a:rPr lang="zh-TW" sz="2400" kern="100" dirty="0">
                <a:effectLst/>
                <a:latin typeface="+mn-ea"/>
              </a:rPr>
              <a:t>助理員</a:t>
            </a:r>
            <a:r>
              <a:rPr lang="zh-TW" sz="2400" kern="100" dirty="0">
                <a:effectLst/>
                <a:latin typeface="+mn-ea"/>
                <a:cs typeface="Times New Roman" panose="02020603050405020304" pitchFamily="18" charset="0"/>
              </a:rPr>
              <a:t>每日</a:t>
            </a:r>
            <a:r>
              <a:rPr lang="en-GB" altLang="zh-TW" sz="2400" kern="100" dirty="0">
                <a:effectLst/>
                <a:latin typeface="+mn-ea"/>
                <a:cs typeface="Times New Roman" panose="02020603050405020304" pitchFamily="18" charset="0"/>
              </a:rPr>
              <a:t>5</a:t>
            </a:r>
            <a:r>
              <a:rPr lang="zh-TW" sz="2400" kern="100" dirty="0">
                <a:effectLst/>
                <a:latin typeface="+mn-ea"/>
                <a:cs typeface="Times New Roman" panose="02020603050405020304" pitchFamily="18" charset="0"/>
              </a:rPr>
              <a:t>小時</a:t>
            </a:r>
            <a:r>
              <a:rPr lang="zh-TW" altLang="en-US" sz="2400" kern="100" dirty="0">
                <a:effectLst/>
                <a:latin typeface="+mn-ea"/>
                <a:cs typeface="Times New Roman" panose="02020603050405020304" pitchFamily="18" charset="0"/>
              </a:rPr>
              <a:t> </a:t>
            </a:r>
            <a:r>
              <a:rPr lang="en-US" altLang="zh-TW" sz="2400" kern="100" dirty="0">
                <a:effectLst/>
                <a:latin typeface="+mn-ea"/>
                <a:cs typeface="Times New Roman" panose="02020603050405020304" pitchFamily="18" charset="0"/>
              </a:rPr>
              <a:t>(8:00~13:00)</a:t>
            </a:r>
          </a:p>
        </p:txBody>
      </p:sp>
      <p:sp>
        <p:nvSpPr>
          <p:cNvPr id="6" name="文字版面配置區 5">
            <a:extLst>
              <a:ext uri="{FF2B5EF4-FFF2-40B4-BE49-F238E27FC236}">
                <a16:creationId xmlns:a16="http://schemas.microsoft.com/office/drawing/2014/main" id="{E06DF43D-AA12-4D04-8627-CAC31A77B7C2}"/>
              </a:ext>
            </a:extLst>
          </p:cNvPr>
          <p:cNvSpPr>
            <a:spLocks noGrp="1"/>
          </p:cNvSpPr>
          <p:nvPr>
            <p:ph type="body" sz="quarter" idx="3"/>
          </p:nvPr>
        </p:nvSpPr>
        <p:spPr>
          <a:xfrm>
            <a:off x="483812" y="1417639"/>
            <a:ext cx="4295017" cy="688748"/>
          </a:xfrm>
        </p:spPr>
        <p:txBody>
          <a:bodyPr/>
          <a:lstStyle/>
          <a:p>
            <a:r>
              <a:rPr lang="zh-TW" altLang="en-US" dirty="0"/>
              <a:t>班級介紹 </a:t>
            </a:r>
            <a:r>
              <a:rPr lang="en-GB" altLang="zh-TW" dirty="0"/>
              <a:t>-</a:t>
            </a:r>
            <a:r>
              <a:rPr lang="zh-TW" altLang="en-US" dirty="0"/>
              <a:t>申請融合教育輔導</a:t>
            </a:r>
            <a:endParaRPr lang="en-GB" dirty="0"/>
          </a:p>
        </p:txBody>
      </p:sp>
      <p:sp>
        <p:nvSpPr>
          <p:cNvPr id="5" name="內容版面配置區 4">
            <a:extLst>
              <a:ext uri="{FF2B5EF4-FFF2-40B4-BE49-F238E27FC236}">
                <a16:creationId xmlns:a16="http://schemas.microsoft.com/office/drawing/2014/main" id="{DB8D996F-2C62-45E4-843A-A52E3DADBEE0}"/>
              </a:ext>
            </a:extLst>
          </p:cNvPr>
          <p:cNvSpPr>
            <a:spLocks noGrp="1"/>
          </p:cNvSpPr>
          <p:nvPr>
            <p:ph sz="quarter" idx="4"/>
          </p:nvPr>
        </p:nvSpPr>
        <p:spPr>
          <a:xfrm>
            <a:off x="483811" y="2234747"/>
            <a:ext cx="5389033" cy="3951288"/>
          </a:xfrm>
        </p:spPr>
        <p:txBody>
          <a:bodyPr/>
          <a:lstStyle/>
          <a:p>
            <a:r>
              <a:rPr lang="en-GB" altLang="zh-TW" kern="100" dirty="0">
                <a:latin typeface="+mn-ea"/>
              </a:rPr>
              <a:t>3</a:t>
            </a:r>
            <a:r>
              <a:rPr lang="en-US" altLang="zh-TW" kern="100" dirty="0">
                <a:latin typeface="+mn-ea"/>
              </a:rPr>
              <a:t>~</a:t>
            </a:r>
            <a:r>
              <a:rPr lang="en-GB" altLang="zh-TW" kern="100" dirty="0">
                <a:latin typeface="+mn-ea"/>
              </a:rPr>
              <a:t>5</a:t>
            </a:r>
            <a:r>
              <a:rPr lang="zh-TW" altLang="en-US" kern="100" dirty="0">
                <a:latin typeface="+mn-ea"/>
              </a:rPr>
              <a:t>歲混齡班</a:t>
            </a:r>
            <a:endParaRPr lang="en-GB" altLang="zh-TW" kern="100" dirty="0">
              <a:effectLst/>
              <a:latin typeface="+mn-ea"/>
            </a:endParaRPr>
          </a:p>
          <a:p>
            <a:r>
              <a:rPr lang="zh-TW" kern="100" dirty="0">
                <a:effectLst/>
                <a:latin typeface="+mn-ea"/>
              </a:rPr>
              <a:t>師生比：</a:t>
            </a:r>
            <a:r>
              <a:rPr lang="en-GB" altLang="zh-TW" kern="100" dirty="0">
                <a:effectLst/>
                <a:latin typeface="+mn-ea"/>
              </a:rPr>
              <a:t>3</a:t>
            </a:r>
            <a:r>
              <a:rPr lang="en-US" kern="100" dirty="0">
                <a:effectLst/>
                <a:latin typeface="+mn-ea"/>
              </a:rPr>
              <a:t>:26  </a:t>
            </a:r>
          </a:p>
          <a:p>
            <a:r>
              <a:rPr lang="zh-TW" kern="100" dirty="0">
                <a:effectLst/>
                <a:latin typeface="+mn-ea"/>
              </a:rPr>
              <a:t>班級</a:t>
            </a:r>
            <a:r>
              <a:rPr lang="zh-TW" altLang="en-US" kern="100" dirty="0">
                <a:latin typeface="+mn-ea"/>
              </a:rPr>
              <a:t>教</a:t>
            </a:r>
            <a:r>
              <a:rPr lang="zh-TW" kern="100" dirty="0">
                <a:effectLst/>
                <a:latin typeface="+mn-ea"/>
              </a:rPr>
              <a:t>師：</a:t>
            </a:r>
            <a:r>
              <a:rPr lang="en-US" kern="100" dirty="0">
                <a:effectLst/>
                <a:latin typeface="+mn-ea"/>
              </a:rPr>
              <a:t>2</a:t>
            </a:r>
            <a:r>
              <a:rPr lang="zh-TW" altLang="en-US" kern="100" dirty="0">
                <a:effectLst/>
                <a:latin typeface="+mn-ea"/>
              </a:rPr>
              <a:t>師</a:t>
            </a:r>
            <a:r>
              <a:rPr lang="en-GB" altLang="zh-TW" kern="100" dirty="0">
                <a:effectLst/>
                <a:latin typeface="+mn-ea"/>
              </a:rPr>
              <a:t>1</a:t>
            </a:r>
            <a:r>
              <a:rPr lang="zh-TW" altLang="en-US" kern="100" dirty="0">
                <a:effectLst/>
                <a:latin typeface="+mn-ea"/>
              </a:rPr>
              <a:t>保</a:t>
            </a:r>
            <a:endParaRPr lang="en-GB" altLang="zh-TW" kern="100" dirty="0">
              <a:effectLst/>
              <a:latin typeface="+mn-ea"/>
            </a:endParaRPr>
          </a:p>
          <a:p>
            <a:pPr marL="0" indent="0">
              <a:buNone/>
            </a:pPr>
            <a:r>
              <a:rPr lang="en-US" kern="100" dirty="0">
                <a:effectLst/>
                <a:latin typeface="+mn-ea"/>
              </a:rPr>
              <a:t> </a:t>
            </a:r>
          </a:p>
          <a:p>
            <a:r>
              <a:rPr lang="zh-TW" kern="100" dirty="0">
                <a:effectLst/>
                <a:latin typeface="+mn-ea"/>
              </a:rPr>
              <a:t>特</a:t>
            </a:r>
            <a:r>
              <a:rPr lang="zh-TW" altLang="en-US" kern="100" dirty="0">
                <a:effectLst/>
                <a:latin typeface="+mn-ea"/>
              </a:rPr>
              <a:t>教確認生</a:t>
            </a:r>
            <a:r>
              <a:rPr lang="en-US" altLang="zh-TW" kern="100" dirty="0">
                <a:effectLst/>
                <a:latin typeface="+mn-ea"/>
              </a:rPr>
              <a:t>(</a:t>
            </a:r>
            <a:r>
              <a:rPr lang="zh-TW" altLang="en-US" kern="100" dirty="0">
                <a:effectLst/>
                <a:latin typeface="+mn-ea"/>
              </a:rPr>
              <a:t>鑑定安置</a:t>
            </a:r>
            <a:r>
              <a:rPr lang="en-US" altLang="zh-TW" kern="100" dirty="0">
                <a:effectLst/>
                <a:latin typeface="+mn-ea"/>
              </a:rPr>
              <a:t>)</a:t>
            </a:r>
            <a:r>
              <a:rPr lang="zh-TW" kern="100" dirty="0">
                <a:effectLst/>
                <a:latin typeface="+mn-ea"/>
              </a:rPr>
              <a:t>： </a:t>
            </a:r>
            <a:r>
              <a:rPr lang="en-US" kern="100" dirty="0">
                <a:effectLst/>
                <a:latin typeface="+mn-ea"/>
              </a:rPr>
              <a:t>5</a:t>
            </a:r>
            <a:br>
              <a:rPr lang="en-US" kern="100" dirty="0">
                <a:effectLst/>
                <a:latin typeface="+mn-ea"/>
              </a:rPr>
            </a:br>
            <a:r>
              <a:rPr lang="en-US" altLang="zh-TW" kern="100" dirty="0">
                <a:effectLst/>
                <a:latin typeface="+mn-ea"/>
              </a:rPr>
              <a:t>(</a:t>
            </a:r>
            <a:r>
              <a:rPr lang="zh-TW" altLang="en-US" kern="100" dirty="0">
                <a:effectLst/>
                <a:latin typeface="+mn-ea"/>
              </a:rPr>
              <a:t>大如、中媃、中華、小玄、小垚</a:t>
            </a:r>
            <a:r>
              <a:rPr lang="en-US" altLang="zh-TW" kern="100" dirty="0">
                <a:effectLst/>
                <a:latin typeface="+mn-ea"/>
              </a:rPr>
              <a:t>)</a:t>
            </a:r>
            <a:endParaRPr lang="en-US" kern="100" dirty="0">
              <a:effectLst/>
              <a:latin typeface="+mn-ea"/>
            </a:endParaRPr>
          </a:p>
          <a:p>
            <a:r>
              <a:rPr lang="zh-TW" altLang="en-US" kern="100" dirty="0">
                <a:effectLst/>
                <a:latin typeface="+mn-ea"/>
              </a:rPr>
              <a:t>特教疑似生</a:t>
            </a:r>
            <a:r>
              <a:rPr lang="en-US" altLang="zh-TW" kern="100" dirty="0">
                <a:effectLst/>
                <a:latin typeface="+mn-ea"/>
              </a:rPr>
              <a:t>(</a:t>
            </a:r>
            <a:r>
              <a:rPr lang="zh-TW" altLang="en-US" kern="100" dirty="0">
                <a:effectLst/>
                <a:latin typeface="+mn-ea"/>
              </a:rPr>
              <a:t>早療評估</a:t>
            </a:r>
            <a:r>
              <a:rPr lang="en-US" altLang="zh-TW" kern="100" dirty="0">
                <a:effectLst/>
                <a:latin typeface="+mn-ea"/>
              </a:rPr>
              <a:t>)</a:t>
            </a:r>
            <a:r>
              <a:rPr lang="zh-TW" altLang="en-US" kern="100" dirty="0">
                <a:effectLst/>
                <a:latin typeface="+mn-ea"/>
              </a:rPr>
              <a:t>  </a:t>
            </a:r>
            <a:r>
              <a:rPr lang="en-US" altLang="zh-TW" kern="100" dirty="0">
                <a:effectLst/>
                <a:latin typeface="+mn-ea"/>
              </a:rPr>
              <a:t>:</a:t>
            </a:r>
            <a:r>
              <a:rPr lang="zh-TW" altLang="en-US" kern="100" dirty="0">
                <a:effectLst/>
                <a:latin typeface="+mn-ea"/>
              </a:rPr>
              <a:t>  </a:t>
            </a:r>
            <a:r>
              <a:rPr lang="en-GB" altLang="zh-TW" kern="100" dirty="0">
                <a:latin typeface="+mn-ea"/>
              </a:rPr>
              <a:t>6</a:t>
            </a:r>
            <a:br>
              <a:rPr lang="en-GB" altLang="zh-TW" kern="100" dirty="0">
                <a:effectLst/>
                <a:latin typeface="+mn-ea"/>
              </a:rPr>
            </a:br>
            <a:r>
              <a:rPr lang="en-GB" altLang="zh-TW" kern="100" dirty="0">
                <a:effectLst/>
                <a:latin typeface="+mn-ea"/>
              </a:rPr>
              <a:t>(</a:t>
            </a:r>
            <a:r>
              <a:rPr lang="zh-TW" altLang="en-US" kern="100" dirty="0">
                <a:effectLst/>
                <a:latin typeface="+mn-ea"/>
              </a:rPr>
              <a:t>大傑、大煾、中勛、中盈、小鞍、小辰</a:t>
            </a:r>
            <a:r>
              <a:rPr lang="en-GB" altLang="zh-TW" kern="100" dirty="0">
                <a:effectLst/>
                <a:latin typeface="+mn-ea"/>
              </a:rPr>
              <a:t>)</a:t>
            </a:r>
            <a:r>
              <a:rPr lang="zh-TW" altLang="en-US" kern="100" dirty="0">
                <a:effectLst/>
                <a:latin typeface="+mn-ea"/>
              </a:rPr>
              <a:t> </a:t>
            </a:r>
            <a:endParaRPr lang="en-GB" kern="100" dirty="0">
              <a:effectLst/>
              <a:latin typeface="+mn-ea"/>
            </a:endParaRPr>
          </a:p>
        </p:txBody>
      </p:sp>
      <p:sp>
        <p:nvSpPr>
          <p:cNvPr id="7" name="文字版面配置區 5">
            <a:extLst>
              <a:ext uri="{FF2B5EF4-FFF2-40B4-BE49-F238E27FC236}">
                <a16:creationId xmlns:a16="http://schemas.microsoft.com/office/drawing/2014/main" id="{8C4478A9-0D6A-422C-99E7-3192A8708897}"/>
              </a:ext>
            </a:extLst>
          </p:cNvPr>
          <p:cNvSpPr txBox="1">
            <a:spLocks/>
          </p:cNvSpPr>
          <p:nvPr/>
        </p:nvSpPr>
        <p:spPr bwMode="auto">
          <a:xfrm>
            <a:off x="418497" y="3429000"/>
            <a:ext cx="4295017" cy="688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None/>
              <a:defRPr sz="2400" b="1" kern="1200">
                <a:solidFill>
                  <a:srgbClr val="002776"/>
                </a:solidFill>
                <a:latin typeface="+mn-lt"/>
                <a:ea typeface="+mn-ea"/>
                <a:cs typeface="+mn-cs"/>
              </a:defRPr>
            </a:lvl1pPr>
            <a:lvl2pPr marL="457200" indent="0" algn="l" rtl="0" eaLnBrk="1" fontAlgn="base" hangingPunct="1">
              <a:spcBef>
                <a:spcPct val="20000"/>
              </a:spcBef>
              <a:spcAft>
                <a:spcPct val="0"/>
              </a:spcAft>
              <a:buNone/>
              <a:defRPr sz="2000" b="1" kern="1200">
                <a:solidFill>
                  <a:srgbClr val="483226"/>
                </a:solidFill>
                <a:latin typeface="+mn-lt"/>
                <a:ea typeface="+mn-ea"/>
                <a:cs typeface="+mn-cs"/>
              </a:defRPr>
            </a:lvl2pPr>
            <a:lvl3pPr marL="914400" indent="0" algn="l" rtl="0" eaLnBrk="1" fontAlgn="base" hangingPunct="1">
              <a:spcBef>
                <a:spcPct val="20000"/>
              </a:spcBef>
              <a:spcAft>
                <a:spcPct val="0"/>
              </a:spcAft>
              <a:buNone/>
              <a:defRPr sz="1800" b="1" kern="1200">
                <a:solidFill>
                  <a:srgbClr val="483226"/>
                </a:solidFill>
                <a:latin typeface="+mn-lt"/>
                <a:ea typeface="+mn-ea"/>
                <a:cs typeface="+mn-cs"/>
              </a:defRPr>
            </a:lvl3pPr>
            <a:lvl4pPr marL="1371600" indent="0" algn="l" rtl="0" eaLnBrk="1" fontAlgn="base" hangingPunct="1">
              <a:spcBef>
                <a:spcPct val="20000"/>
              </a:spcBef>
              <a:spcAft>
                <a:spcPct val="0"/>
              </a:spcAft>
              <a:buNone/>
              <a:defRPr sz="1600" b="1" kern="1200">
                <a:solidFill>
                  <a:srgbClr val="483226"/>
                </a:solidFill>
                <a:latin typeface="+mn-lt"/>
                <a:ea typeface="+mn-ea"/>
                <a:cs typeface="+mn-cs"/>
              </a:defRPr>
            </a:lvl4pPr>
            <a:lvl5pPr marL="1828800" indent="0" algn="l" rtl="0" eaLnBrk="1" fontAlgn="base" hangingPunct="1">
              <a:spcBef>
                <a:spcPct val="20000"/>
              </a:spcBef>
              <a:spcAft>
                <a:spcPct val="0"/>
              </a:spcAft>
              <a:buNone/>
              <a:defRPr sz="1600" b="1" kern="1200">
                <a:solidFill>
                  <a:srgbClr val="483226"/>
                </a:solidFill>
                <a:latin typeface="+mn-lt"/>
                <a:ea typeface="+mn-ea"/>
                <a:cs typeface="+mn-cs"/>
              </a:defRPr>
            </a:lvl5pPr>
            <a:lvl6pPr marL="2286000" indent="0" algn="l" defTabSz="914400" rtl="0" eaLnBrk="1" latinLnBrk="0" hangingPunct="1">
              <a:spcBef>
                <a:spcPct val="20000"/>
              </a:spcBef>
              <a:buFontTx/>
              <a:buNone/>
              <a:defRPr sz="1600" b="1" kern="1200">
                <a:solidFill>
                  <a:schemeClr val="accent5">
                    <a:lumMod val="50000"/>
                  </a:schemeClr>
                </a:solidFill>
                <a:latin typeface="+mn-lt"/>
                <a:ea typeface="+mn-ea"/>
                <a:cs typeface="+mn-cs"/>
              </a:defRPr>
            </a:lvl6pPr>
            <a:lvl7pPr marL="2743200" indent="0" algn="l" defTabSz="914400" rtl="0" eaLnBrk="1" latinLnBrk="0" hangingPunct="1">
              <a:spcBef>
                <a:spcPct val="20000"/>
              </a:spcBef>
              <a:buFontTx/>
              <a:buNone/>
              <a:defRPr sz="1600" b="1" kern="1200">
                <a:solidFill>
                  <a:schemeClr val="accent5">
                    <a:lumMod val="50000"/>
                  </a:schemeClr>
                </a:solidFill>
                <a:latin typeface="+mn-lt"/>
                <a:ea typeface="+mn-ea"/>
                <a:cs typeface="+mn-cs"/>
              </a:defRPr>
            </a:lvl7pPr>
            <a:lvl8pPr marL="3200400" indent="0" algn="l" defTabSz="914400" rtl="0" eaLnBrk="1" latinLnBrk="0" hangingPunct="1">
              <a:spcBef>
                <a:spcPct val="20000"/>
              </a:spcBef>
              <a:buFontTx/>
              <a:buNone/>
              <a:defRPr sz="1600" b="1" kern="1200">
                <a:solidFill>
                  <a:schemeClr val="accent5">
                    <a:lumMod val="50000"/>
                  </a:schemeClr>
                </a:solidFill>
                <a:latin typeface="+mn-lt"/>
                <a:ea typeface="+mn-ea"/>
                <a:cs typeface="+mn-cs"/>
              </a:defRPr>
            </a:lvl8pPr>
            <a:lvl9pPr marL="3657600" indent="0" algn="l" defTabSz="914400" rtl="0" eaLnBrk="1" latinLnBrk="0" hangingPunct="1">
              <a:spcBef>
                <a:spcPct val="20000"/>
              </a:spcBef>
              <a:buFontTx/>
              <a:buNone/>
              <a:defRPr sz="1600" b="1" kern="1200">
                <a:solidFill>
                  <a:schemeClr val="accent5">
                    <a:lumMod val="50000"/>
                  </a:schemeClr>
                </a:solidFill>
                <a:latin typeface="+mn-lt"/>
                <a:ea typeface="+mn-ea"/>
                <a:cs typeface="+mn-cs"/>
              </a:defRPr>
            </a:lvl9pPr>
          </a:lstStyle>
          <a:p>
            <a:r>
              <a:rPr kumimoji="0" lang="zh-TW" altLang="en-US" dirty="0"/>
              <a:t>個需幼兒 </a:t>
            </a:r>
            <a:r>
              <a:rPr kumimoji="0" lang="en-GB" altLang="zh-TW" dirty="0"/>
              <a:t>–</a:t>
            </a:r>
            <a:r>
              <a:rPr kumimoji="0" lang="zh-TW" altLang="en-US" dirty="0"/>
              <a:t>觀察</a:t>
            </a:r>
            <a:r>
              <a:rPr kumimoji="0" lang="en-GB" altLang="zh-TW" dirty="0"/>
              <a:t>/</a:t>
            </a:r>
            <a:r>
              <a:rPr kumimoji="0" lang="zh-TW" altLang="en-US" dirty="0"/>
              <a:t>學前發展篩檢</a:t>
            </a:r>
            <a:endParaRPr kumimoji="0" lang="en-GB" dirty="0"/>
          </a:p>
        </p:txBody>
      </p:sp>
    </p:spTree>
    <p:extLst>
      <p:ext uri="{BB962C8B-B14F-4D97-AF65-F5344CB8AC3E}">
        <p14:creationId xmlns:p14="http://schemas.microsoft.com/office/powerpoint/2010/main" val="1704578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CA0381D-E251-485B-8E88-EB428EA862A9}"/>
              </a:ext>
            </a:extLst>
          </p:cNvPr>
          <p:cNvSpPr>
            <a:spLocks noGrp="1"/>
          </p:cNvSpPr>
          <p:nvPr>
            <p:ph type="title"/>
          </p:nvPr>
        </p:nvSpPr>
        <p:spPr/>
        <p:txBody>
          <a:bodyPr/>
          <a:lstStyle/>
          <a:p>
            <a:r>
              <a:rPr lang="zh-TW" altLang="en-US" dirty="0"/>
              <a:t>個案評估診斷</a:t>
            </a:r>
            <a:endParaRPr lang="en-GB" dirty="0"/>
          </a:p>
        </p:txBody>
      </p:sp>
      <p:sp>
        <p:nvSpPr>
          <p:cNvPr id="3" name="文字版面配置區 2">
            <a:extLst>
              <a:ext uri="{FF2B5EF4-FFF2-40B4-BE49-F238E27FC236}">
                <a16:creationId xmlns:a16="http://schemas.microsoft.com/office/drawing/2014/main" id="{10E864EB-6ECD-4D7E-A674-71B15CFC144E}"/>
              </a:ext>
            </a:extLst>
          </p:cNvPr>
          <p:cNvSpPr>
            <a:spLocks noGrp="1"/>
          </p:cNvSpPr>
          <p:nvPr>
            <p:ph type="body" idx="1"/>
          </p:nvPr>
        </p:nvSpPr>
        <p:spPr/>
        <p:txBody>
          <a:bodyPr/>
          <a:lstStyle/>
          <a:p>
            <a:r>
              <a:rPr lang="en-US" altLang="zh-TW" dirty="0"/>
              <a:t>109</a:t>
            </a:r>
            <a:r>
              <a:rPr lang="zh-TW" altLang="en-US" dirty="0"/>
              <a:t>年</a:t>
            </a:r>
            <a:r>
              <a:rPr lang="en-US" altLang="zh-TW" dirty="0"/>
              <a:t>1</a:t>
            </a:r>
            <a:r>
              <a:rPr lang="zh-TW" altLang="en-US" dirty="0"/>
              <a:t>月</a:t>
            </a:r>
            <a:r>
              <a:rPr lang="en-US" altLang="zh-TW" dirty="0"/>
              <a:t>6</a:t>
            </a:r>
            <a:r>
              <a:rPr lang="zh-TW" altLang="en-US" dirty="0"/>
              <a:t>日</a:t>
            </a:r>
            <a:r>
              <a:rPr lang="en-US" altLang="zh-TW" dirty="0"/>
              <a:t>(</a:t>
            </a:r>
            <a:r>
              <a:rPr lang="zh-TW" altLang="en-US" dirty="0"/>
              <a:t>第</a:t>
            </a:r>
            <a:r>
              <a:rPr lang="en-US" altLang="zh-TW" dirty="0"/>
              <a:t>1</a:t>
            </a:r>
            <a:r>
              <a:rPr lang="zh-TW" altLang="en-US" dirty="0"/>
              <a:t>次評估</a:t>
            </a:r>
            <a:r>
              <a:rPr lang="en-US" altLang="zh-TW" dirty="0"/>
              <a:t>)</a:t>
            </a:r>
            <a:r>
              <a:rPr lang="zh-TW" altLang="en-US" dirty="0"/>
              <a:t>中班入園前</a:t>
            </a:r>
          </a:p>
        </p:txBody>
      </p:sp>
      <p:sp>
        <p:nvSpPr>
          <p:cNvPr id="4" name="內容版面配置區 3">
            <a:extLst>
              <a:ext uri="{FF2B5EF4-FFF2-40B4-BE49-F238E27FC236}">
                <a16:creationId xmlns:a16="http://schemas.microsoft.com/office/drawing/2014/main" id="{3445BF52-7626-495E-87C2-5530FAB11175}"/>
              </a:ext>
            </a:extLst>
          </p:cNvPr>
          <p:cNvSpPr>
            <a:spLocks noGrp="1"/>
          </p:cNvSpPr>
          <p:nvPr>
            <p:ph sz="half" idx="2"/>
          </p:nvPr>
        </p:nvSpPr>
        <p:spPr/>
        <p:txBody>
          <a:bodyPr/>
          <a:lstStyle/>
          <a:p>
            <a:r>
              <a:rPr lang="zh-TW" altLang="en-US" dirty="0"/>
              <a:t>疑似  注意力不足過動症</a:t>
            </a:r>
            <a:endParaRPr lang="en-GB" altLang="zh-TW" dirty="0"/>
          </a:p>
          <a:p>
            <a:endParaRPr lang="en-GB" altLang="zh-TW" dirty="0"/>
          </a:p>
          <a:p>
            <a:pPr marL="0" indent="0">
              <a:buNone/>
            </a:pPr>
            <a:endParaRPr lang="en-GB" altLang="zh-TW" dirty="0"/>
          </a:p>
          <a:p>
            <a:r>
              <a:rPr lang="zh-TW" altLang="en-US" dirty="0"/>
              <a:t>社會情緒發展遲緩</a:t>
            </a:r>
          </a:p>
          <a:p>
            <a:r>
              <a:rPr lang="zh-TW" altLang="en-US" dirty="0"/>
              <a:t>語言        發展遲緩</a:t>
            </a:r>
            <a:endParaRPr lang="en-GB" altLang="zh-TW" dirty="0"/>
          </a:p>
          <a:p>
            <a:r>
              <a:rPr lang="zh-TW" altLang="en-US" dirty="0"/>
              <a:t>粗動作    發展遲緩</a:t>
            </a:r>
            <a:endParaRPr lang="en-GB" altLang="zh-TW" dirty="0"/>
          </a:p>
          <a:p>
            <a:r>
              <a:rPr lang="zh-TW" altLang="en-US" dirty="0"/>
              <a:t>細動作    發展遲緩</a:t>
            </a:r>
            <a:endParaRPr lang="en-GB" altLang="zh-TW" dirty="0"/>
          </a:p>
          <a:p>
            <a:endParaRPr lang="en-GB" dirty="0"/>
          </a:p>
        </p:txBody>
      </p:sp>
      <p:sp>
        <p:nvSpPr>
          <p:cNvPr id="5" name="文字版面配置區 4">
            <a:extLst>
              <a:ext uri="{FF2B5EF4-FFF2-40B4-BE49-F238E27FC236}">
                <a16:creationId xmlns:a16="http://schemas.microsoft.com/office/drawing/2014/main" id="{65977E6F-133F-4E0D-AC64-3BA137142210}"/>
              </a:ext>
            </a:extLst>
          </p:cNvPr>
          <p:cNvSpPr>
            <a:spLocks noGrp="1"/>
          </p:cNvSpPr>
          <p:nvPr>
            <p:ph type="body" sz="quarter" idx="3"/>
          </p:nvPr>
        </p:nvSpPr>
        <p:spPr/>
        <p:txBody>
          <a:bodyPr/>
          <a:lstStyle/>
          <a:p>
            <a:r>
              <a:rPr lang="en-US" altLang="zh-TW" dirty="0"/>
              <a:t>110</a:t>
            </a:r>
            <a:r>
              <a:rPr lang="zh-TW" altLang="en-US" dirty="0"/>
              <a:t>年</a:t>
            </a:r>
            <a:r>
              <a:rPr lang="en-US" altLang="zh-TW" dirty="0"/>
              <a:t>4</a:t>
            </a:r>
            <a:r>
              <a:rPr lang="zh-TW" altLang="en-US" dirty="0"/>
              <a:t>月</a:t>
            </a:r>
            <a:r>
              <a:rPr lang="en-US" altLang="zh-TW" dirty="0"/>
              <a:t>13</a:t>
            </a:r>
            <a:r>
              <a:rPr lang="zh-TW" altLang="en-US" dirty="0"/>
              <a:t>日</a:t>
            </a:r>
            <a:r>
              <a:rPr lang="en-US" altLang="zh-TW" dirty="0"/>
              <a:t>(</a:t>
            </a:r>
            <a:r>
              <a:rPr lang="zh-TW" altLang="en-US" dirty="0"/>
              <a:t>第</a:t>
            </a:r>
            <a:r>
              <a:rPr lang="en-US" altLang="zh-TW" dirty="0"/>
              <a:t>2</a:t>
            </a:r>
            <a:r>
              <a:rPr lang="zh-TW" altLang="en-US" dirty="0"/>
              <a:t>次評估</a:t>
            </a:r>
            <a:r>
              <a:rPr lang="en-US" altLang="zh-TW" dirty="0"/>
              <a:t>)</a:t>
            </a:r>
            <a:r>
              <a:rPr lang="zh-TW" altLang="en-US" dirty="0"/>
              <a:t>中班下學期</a:t>
            </a:r>
          </a:p>
        </p:txBody>
      </p:sp>
      <p:sp>
        <p:nvSpPr>
          <p:cNvPr id="6" name="內容版面配置區 5">
            <a:extLst>
              <a:ext uri="{FF2B5EF4-FFF2-40B4-BE49-F238E27FC236}">
                <a16:creationId xmlns:a16="http://schemas.microsoft.com/office/drawing/2014/main" id="{528839D1-C5FC-405B-9F67-6032F8E00889}"/>
              </a:ext>
            </a:extLst>
          </p:cNvPr>
          <p:cNvSpPr>
            <a:spLocks noGrp="1"/>
          </p:cNvSpPr>
          <p:nvPr>
            <p:ph sz="quarter" idx="4"/>
          </p:nvPr>
        </p:nvSpPr>
        <p:spPr/>
        <p:txBody>
          <a:bodyPr/>
          <a:lstStyle/>
          <a:p>
            <a:r>
              <a:rPr lang="zh-TW" altLang="en-US" dirty="0"/>
              <a:t>自閉症群障礙症</a:t>
            </a:r>
            <a:endParaRPr lang="en-GB" altLang="zh-TW" dirty="0"/>
          </a:p>
          <a:p>
            <a:r>
              <a:rPr lang="zh-TW" altLang="en-US" dirty="0"/>
              <a:t>注意力不足過動症</a:t>
            </a:r>
            <a:endParaRPr lang="en-GB" altLang="zh-TW" dirty="0"/>
          </a:p>
          <a:p>
            <a:endParaRPr lang="en-GB" altLang="zh-TW" dirty="0"/>
          </a:p>
          <a:p>
            <a:r>
              <a:rPr lang="zh-TW" altLang="en-US" dirty="0"/>
              <a:t>社會情緒  發展遲緩  邊緣</a:t>
            </a:r>
            <a:endParaRPr lang="en-GB" altLang="zh-TW" dirty="0"/>
          </a:p>
          <a:p>
            <a:r>
              <a:rPr lang="zh-TW" altLang="en-US" dirty="0"/>
              <a:t>語言理解  發展遲緩  邊緣</a:t>
            </a:r>
          </a:p>
          <a:p>
            <a:r>
              <a:rPr lang="zh-TW" altLang="en-US" dirty="0"/>
              <a:t>感覺統合  發展遲緩  邊緣</a:t>
            </a:r>
            <a:endParaRPr lang="en-GB" altLang="zh-TW" dirty="0"/>
          </a:p>
          <a:p>
            <a:endParaRPr lang="en-GB" dirty="0"/>
          </a:p>
        </p:txBody>
      </p:sp>
    </p:spTree>
    <p:extLst>
      <p:ext uri="{BB962C8B-B14F-4D97-AF65-F5344CB8AC3E}">
        <p14:creationId xmlns:p14="http://schemas.microsoft.com/office/powerpoint/2010/main" val="1603045571"/>
      </p:ext>
    </p:extLst>
  </p:cSld>
  <p:clrMapOvr>
    <a:masterClrMapping/>
  </p:clrMapOvr>
</p:sld>
</file>

<file path=ppt/theme/theme1.xml><?xml version="1.0" encoding="utf-8"?>
<a:theme xmlns:a="http://schemas.openxmlformats.org/drawingml/2006/main" name="學校與大自然">
  <a:themeElements>
    <a:clrScheme name="行雲流水">
      <a:dk1>
        <a:sysClr val="windowText" lastClr="000000"/>
      </a:dk1>
      <a:lt1>
        <a:sysClr val="window" lastClr="FFFFFF"/>
      </a:lt1>
      <a:dk2>
        <a:srgbClr val="411401"/>
      </a:dk2>
      <a:lt2>
        <a:srgbClr val="FFE6E6"/>
      </a:lt2>
      <a:accent1>
        <a:srgbClr val="A24A48"/>
      </a:accent1>
      <a:accent2>
        <a:srgbClr val="B2935C"/>
      </a:accent2>
      <a:accent3>
        <a:srgbClr val="6A9A9A"/>
      </a:accent3>
      <a:accent4>
        <a:srgbClr val="B2B787"/>
      </a:accent4>
      <a:accent5>
        <a:srgbClr val="91644B"/>
      </a:accent5>
      <a:accent6>
        <a:srgbClr val="654A76"/>
      </a:accent6>
      <a:hlink>
        <a:srgbClr val="00A800"/>
      </a:hlink>
      <a:folHlink>
        <a:srgbClr val="FF00FF"/>
      </a:folHlink>
    </a:clrScheme>
    <a:fontScheme name="旅程">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旅程">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簡報12校園報導</Template>
  <TotalTime>1356</TotalTime>
  <Words>1979</Words>
  <Application>Microsoft Office PowerPoint</Application>
  <PresentationFormat>寬螢幕</PresentationFormat>
  <Paragraphs>229</Paragraphs>
  <Slides>19</Slides>
  <Notes>2</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19</vt:i4>
      </vt:variant>
    </vt:vector>
  </HeadingPairs>
  <TitlesOfParts>
    <vt:vector size="25" baseType="lpstr">
      <vt:lpstr>微軟正黑體</vt:lpstr>
      <vt:lpstr>Arial</vt:lpstr>
      <vt:lpstr>Calibri</vt:lpstr>
      <vt:lpstr>Franklin Gothic Book</vt:lpstr>
      <vt:lpstr>Franklin Gothic Medium</vt:lpstr>
      <vt:lpstr>學校與大自然</vt:lpstr>
      <vt:lpstr>學生助理員與特殊需求個案輔導</vt:lpstr>
      <vt:lpstr>PowerPoint 簡報</vt:lpstr>
      <vt:lpstr>教育環境中的三級支持類型</vt:lpstr>
      <vt:lpstr>學前普通班級                     三級 教育支持</vt:lpstr>
      <vt:lpstr>學前普通班級                      三級 教育支持</vt:lpstr>
      <vt:lpstr>學生助理員 角色</vt:lpstr>
      <vt:lpstr>案例分享~ 有個熱力四射的小男孩來到了天使班 ……</vt:lpstr>
      <vt:lpstr>背景介紹</vt:lpstr>
      <vt:lpstr>個案評估診斷</vt:lpstr>
      <vt:lpstr>個案IEP 之 期初能力分析</vt:lpstr>
      <vt:lpstr>個案IEP 之 教育目標</vt:lpstr>
      <vt:lpstr>個案IEP目標</vt:lpstr>
      <vt:lpstr>個案行為功能介入方案</vt:lpstr>
      <vt:lpstr>前事分析(109-1)</vt:lpstr>
      <vt:lpstr>PowerPoint 簡報</vt:lpstr>
      <vt:lpstr>期待行為與介入目標(109-1)</vt:lpstr>
      <vt:lpstr>介入成效評估(109-1)</vt:lpstr>
      <vt:lpstr>介入成效評估(109-1)</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雅琳 邱</dc:creator>
  <cp:lastModifiedBy>雅琳 邱</cp:lastModifiedBy>
  <cp:revision>81</cp:revision>
  <dcterms:created xsi:type="dcterms:W3CDTF">2021-06-17T10:46:26Z</dcterms:created>
  <dcterms:modified xsi:type="dcterms:W3CDTF">2021-06-23T11:20:32Z</dcterms:modified>
</cp:coreProperties>
</file>