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78"/>
  </p:notesMasterIdLst>
  <p:handoutMasterIdLst>
    <p:handoutMasterId r:id="rId79"/>
  </p:handoutMasterIdLst>
  <p:sldIdLst>
    <p:sldId id="256" r:id="rId2"/>
    <p:sldId id="365" r:id="rId3"/>
    <p:sldId id="428" r:id="rId4"/>
    <p:sldId id="429" r:id="rId5"/>
    <p:sldId id="372" r:id="rId6"/>
    <p:sldId id="373" r:id="rId7"/>
    <p:sldId id="405" r:id="rId8"/>
    <p:sldId id="432" r:id="rId9"/>
    <p:sldId id="433" r:id="rId10"/>
    <p:sldId id="434" r:id="rId11"/>
    <p:sldId id="480" r:id="rId12"/>
    <p:sldId id="435" r:id="rId13"/>
    <p:sldId id="436" r:id="rId14"/>
    <p:sldId id="386" r:id="rId15"/>
    <p:sldId id="442" r:id="rId16"/>
    <p:sldId id="388" r:id="rId17"/>
    <p:sldId id="437" r:id="rId18"/>
    <p:sldId id="438" r:id="rId19"/>
    <p:sldId id="416" r:id="rId20"/>
    <p:sldId id="417" r:id="rId21"/>
    <p:sldId id="390" r:id="rId22"/>
    <p:sldId id="440" r:id="rId23"/>
    <p:sldId id="420" r:id="rId24"/>
    <p:sldId id="447" r:id="rId25"/>
    <p:sldId id="443" r:id="rId26"/>
    <p:sldId id="444" r:id="rId27"/>
    <p:sldId id="446" r:id="rId28"/>
    <p:sldId id="445" r:id="rId29"/>
    <p:sldId id="479" r:id="rId30"/>
    <p:sldId id="448" r:id="rId31"/>
    <p:sldId id="457" r:id="rId32"/>
    <p:sldId id="461" r:id="rId33"/>
    <p:sldId id="462" r:id="rId34"/>
    <p:sldId id="450" r:id="rId35"/>
    <p:sldId id="453" r:id="rId36"/>
    <p:sldId id="454" r:id="rId37"/>
    <p:sldId id="455" r:id="rId38"/>
    <p:sldId id="481" r:id="rId39"/>
    <p:sldId id="482" r:id="rId40"/>
    <p:sldId id="484" r:id="rId41"/>
    <p:sldId id="493" r:id="rId42"/>
    <p:sldId id="491" r:id="rId43"/>
    <p:sldId id="492" r:id="rId44"/>
    <p:sldId id="494" r:id="rId45"/>
    <p:sldId id="495" r:id="rId46"/>
    <p:sldId id="496" r:id="rId47"/>
    <p:sldId id="497" r:id="rId48"/>
    <p:sldId id="498" r:id="rId49"/>
    <p:sldId id="499" r:id="rId50"/>
    <p:sldId id="500" r:id="rId51"/>
    <p:sldId id="501" r:id="rId52"/>
    <p:sldId id="502" r:id="rId53"/>
    <p:sldId id="503" r:id="rId54"/>
    <p:sldId id="504" r:id="rId55"/>
    <p:sldId id="505" r:id="rId56"/>
    <p:sldId id="522" r:id="rId57"/>
    <p:sldId id="509" r:id="rId58"/>
    <p:sldId id="510" r:id="rId59"/>
    <p:sldId id="511" r:id="rId60"/>
    <p:sldId id="513" r:id="rId61"/>
    <p:sldId id="514" r:id="rId62"/>
    <p:sldId id="515" r:id="rId63"/>
    <p:sldId id="516" r:id="rId64"/>
    <p:sldId id="517" r:id="rId65"/>
    <p:sldId id="518" r:id="rId66"/>
    <p:sldId id="519" r:id="rId67"/>
    <p:sldId id="520" r:id="rId68"/>
    <p:sldId id="521" r:id="rId69"/>
    <p:sldId id="531" r:id="rId70"/>
    <p:sldId id="537" r:id="rId71"/>
    <p:sldId id="525" r:id="rId72"/>
    <p:sldId id="540" r:id="rId73"/>
    <p:sldId id="526" r:id="rId74"/>
    <p:sldId id="541" r:id="rId75"/>
    <p:sldId id="535" r:id="rId76"/>
    <p:sldId id="506" r:id="rId77"/>
  </p:sldIdLst>
  <p:sldSz cx="9144000" cy="6858000" type="screen4x3"/>
  <p:notesSz cx="6797675" cy="9926638"/>
  <p:embeddedFontLst>
    <p:embeddedFont>
      <p:font typeface="微軟正黑體" panose="020B0604030504040204" pitchFamily="34" charset="-120"/>
      <p:regular r:id="rId80"/>
      <p:bold r:id="rId81"/>
    </p:embeddedFont>
    <p:embeddedFont>
      <p:font typeface="Century Gothic" panose="020B0502020202020204" pitchFamily="34" charset="0"/>
      <p:regular r:id="rId82"/>
      <p:bold r:id="rId83"/>
      <p:italic r:id="rId84"/>
      <p:boldItalic r:id="rId85"/>
    </p:embeddedFont>
    <p:embeddedFont>
      <p:font typeface="標楷體" panose="03000509000000000000" pitchFamily="65" charset="-120"/>
      <p:regular r:id="rId86"/>
    </p:embeddedFont>
    <p:embeddedFont>
      <p:font typeface="Quattrocento Sans" panose="02020500000000000000" charset="0"/>
      <p:bold r:id="rId87"/>
      <p:italic r:id="rId88"/>
      <p:boldItalic r:id="rId89"/>
    </p:embeddedFont>
    <p:embeddedFont>
      <p:font typeface="Microsoft YaHei" panose="020B0503020204020204" pitchFamily="34" charset="-122"/>
      <p:regular r:id="rId90"/>
      <p:bold r:id="rId91"/>
    </p:embeddedFont>
    <p:embeddedFont>
      <p:font typeface="Calibri" panose="020F0502020204030204" pitchFamily="34" charset="0"/>
      <p:regular r:id="rId92"/>
      <p:bold r:id="rId93"/>
      <p:italic r:id="rId94"/>
      <p:boldItalic r:id="rId9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預設章節" id="{24190686-AA84-406F-A4DC-F4002DD8C352}">
          <p14:sldIdLst>
            <p14:sldId id="256"/>
            <p14:sldId id="365"/>
            <p14:sldId id="428"/>
            <p14:sldId id="429"/>
            <p14:sldId id="372"/>
            <p14:sldId id="373"/>
            <p14:sldId id="405"/>
            <p14:sldId id="432"/>
            <p14:sldId id="433"/>
            <p14:sldId id="434"/>
            <p14:sldId id="480"/>
            <p14:sldId id="435"/>
            <p14:sldId id="436"/>
            <p14:sldId id="386"/>
            <p14:sldId id="442"/>
            <p14:sldId id="388"/>
            <p14:sldId id="437"/>
            <p14:sldId id="438"/>
            <p14:sldId id="416"/>
            <p14:sldId id="417"/>
            <p14:sldId id="390"/>
            <p14:sldId id="440"/>
            <p14:sldId id="420"/>
            <p14:sldId id="447"/>
            <p14:sldId id="443"/>
            <p14:sldId id="444"/>
            <p14:sldId id="446"/>
            <p14:sldId id="445"/>
            <p14:sldId id="479"/>
            <p14:sldId id="448"/>
            <p14:sldId id="457"/>
            <p14:sldId id="461"/>
            <p14:sldId id="462"/>
            <p14:sldId id="450"/>
            <p14:sldId id="453"/>
            <p14:sldId id="454"/>
            <p14:sldId id="455"/>
            <p14:sldId id="481"/>
            <p14:sldId id="482"/>
            <p14:sldId id="484"/>
            <p14:sldId id="493"/>
            <p14:sldId id="491"/>
            <p14:sldId id="492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  <p14:sldId id="502"/>
            <p14:sldId id="503"/>
            <p14:sldId id="504"/>
            <p14:sldId id="505"/>
            <p14:sldId id="522"/>
            <p14:sldId id="509"/>
            <p14:sldId id="510"/>
            <p14:sldId id="511"/>
            <p14:sldId id="513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31"/>
            <p14:sldId id="537"/>
            <p14:sldId id="525"/>
            <p14:sldId id="540"/>
            <p14:sldId id="526"/>
            <p14:sldId id="541"/>
            <p14:sldId id="535"/>
            <p14:sldId id="5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0AA"/>
    <a:srgbClr val="C7897D"/>
    <a:srgbClr val="E6E6E6"/>
    <a:srgbClr val="F5E5E4"/>
    <a:srgbClr val="CDD050"/>
    <a:srgbClr val="A0AFFA"/>
    <a:srgbClr val="B6E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8" autoAdjust="0"/>
    <p:restoredTop sz="96169" autoAdjust="0"/>
  </p:normalViewPr>
  <p:slideViewPr>
    <p:cSldViewPr snapToGrid="0">
      <p:cViewPr varScale="1">
        <p:scale>
          <a:sx n="69" d="100"/>
          <a:sy n="69" d="100"/>
        </p:scale>
        <p:origin x="1108" y="40"/>
      </p:cViewPr>
      <p:guideLst>
        <p:guide orient="horz" pos="2160"/>
        <p:guide pos="384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font" Target="fonts/font11.fntdata"/><Relationship Id="rId95" Type="http://schemas.openxmlformats.org/officeDocument/2006/relationships/font" Target="fonts/font16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font" Target="fonts/font15.fntdata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8.fntdata"/><Relationship Id="rId61" Type="http://schemas.openxmlformats.org/officeDocument/2006/relationships/slide" Target="slides/slide60.xml"/><Relationship Id="rId82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4.fntdata"/><Relationship Id="rId9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63175D-3376-40FF-BFD2-7103619A356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91598CC-535F-41BD-BA3A-789E54B94831}">
      <dgm:prSet phldrT="[文字]" custT="1"/>
      <dgm:spPr/>
      <dgm:t>
        <a:bodyPr vert="horz"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無法穩定抓握餐具</a:t>
          </a:r>
          <a:endParaRPr lang="zh-TW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280FE1FE-5D5A-45ED-B5DE-907F614BA7B5}" type="par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3E09610F-5389-4FF9-A103-F2B51E519310}" type="sib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815FF3E7-E7FC-4051-A9A4-9107940524E1}">
      <dgm:prSet phldrT="[文字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24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吃飯的動作訓練</a:t>
          </a:r>
          <a:endParaRPr lang="zh-TW" altLang="en-US" sz="2400" b="1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02639496-85AA-4917-B8AE-25DCAF873F1B}" type="par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CC5FD8E7-9A9C-4B59-80C0-C9D9433152F1}" type="sib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B1C2C53F-1768-41AF-AFE0-682B78EFF485}">
      <dgm:prSet phldrT="[文字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24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使用止滑墊</a:t>
          </a:r>
          <a:endParaRPr lang="zh-TW" altLang="en-US" sz="2400" b="1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10632192-DAB9-4C57-B8AB-5763FDC98775}" type="parTrans" cxnId="{CDDDC202-95EC-4282-A57E-4649F04100F1}">
      <dgm:prSet/>
      <dgm:spPr/>
      <dgm:t>
        <a:bodyPr/>
        <a:lstStyle/>
        <a:p>
          <a:endParaRPr lang="zh-TW" altLang="en-US"/>
        </a:p>
      </dgm:t>
    </dgm:pt>
    <dgm:pt modelId="{EF7D82E2-323C-46A2-BA65-34812EB8B4EF}" type="sibTrans" cxnId="{CDDDC202-95EC-4282-A57E-4649F04100F1}">
      <dgm:prSet/>
      <dgm:spPr/>
      <dgm:t>
        <a:bodyPr/>
        <a:lstStyle/>
        <a:p>
          <a:endParaRPr lang="zh-TW" altLang="en-US"/>
        </a:p>
      </dgm:t>
    </dgm:pt>
    <dgm:pt modelId="{1576349C-D2AA-43D6-811A-3985F9623ACF}">
      <dgm:prSet phldrT="[文字]" custT="1"/>
      <dgm:spPr>
        <a:solidFill>
          <a:schemeClr val="tx2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24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使用輔具</a:t>
          </a:r>
          <a:endParaRPr lang="zh-TW" altLang="en-US" sz="2400" b="1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06C3802B-16F3-4A71-992F-4E91A734FD8B}" type="parTrans" cxnId="{424C069A-8D25-4A98-9717-4211FF5DB209}">
      <dgm:prSet/>
      <dgm:spPr/>
      <dgm:t>
        <a:bodyPr/>
        <a:lstStyle/>
        <a:p>
          <a:endParaRPr lang="zh-TW" altLang="en-US"/>
        </a:p>
      </dgm:t>
    </dgm:pt>
    <dgm:pt modelId="{72D96F21-CFF9-44C1-94EA-3A88225132A0}" type="sibTrans" cxnId="{424C069A-8D25-4A98-9717-4211FF5DB209}">
      <dgm:prSet/>
      <dgm:spPr/>
      <dgm:t>
        <a:bodyPr/>
        <a:lstStyle/>
        <a:p>
          <a:endParaRPr lang="zh-TW" altLang="en-US"/>
        </a:p>
      </dgm:t>
    </dgm:pt>
    <dgm:pt modelId="{24993B10-6797-4B60-BA24-6F0676930FD9}" type="pres">
      <dgm:prSet presAssocID="{9563175D-3376-40FF-BFD2-7103619A356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BA95F6E-EA1B-4D48-A1CE-1F54E35E8C18}" type="pres">
      <dgm:prSet presAssocID="{591598CC-535F-41BD-BA3A-789E54B94831}" presName="root1" presStyleCnt="0"/>
      <dgm:spPr/>
    </dgm:pt>
    <dgm:pt modelId="{3533FEE2-85C1-42F6-9802-8C919DEA0ABA}" type="pres">
      <dgm:prSet presAssocID="{591598CC-535F-41BD-BA3A-789E54B9483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21DCBA1-9B05-46F7-A2E1-C389DFC25B36}" type="pres">
      <dgm:prSet presAssocID="{591598CC-535F-41BD-BA3A-789E54B94831}" presName="level2hierChild" presStyleCnt="0"/>
      <dgm:spPr/>
    </dgm:pt>
    <dgm:pt modelId="{372747F7-8056-45DB-B2C3-834471C20344}" type="pres">
      <dgm:prSet presAssocID="{02639496-85AA-4917-B8AE-25DCAF873F1B}" presName="conn2-1" presStyleLbl="parChTrans1D2" presStyleIdx="0" presStyleCnt="3"/>
      <dgm:spPr/>
      <dgm:t>
        <a:bodyPr/>
        <a:lstStyle/>
        <a:p>
          <a:endParaRPr lang="zh-TW" altLang="en-US"/>
        </a:p>
      </dgm:t>
    </dgm:pt>
    <dgm:pt modelId="{11B05449-0E8C-4D2C-9586-31FCE9931264}" type="pres">
      <dgm:prSet presAssocID="{02639496-85AA-4917-B8AE-25DCAF873F1B}" presName="connTx" presStyleLbl="parChTrans1D2" presStyleIdx="0" presStyleCnt="3"/>
      <dgm:spPr/>
      <dgm:t>
        <a:bodyPr/>
        <a:lstStyle/>
        <a:p>
          <a:endParaRPr lang="zh-TW" altLang="en-US"/>
        </a:p>
      </dgm:t>
    </dgm:pt>
    <dgm:pt modelId="{FE97D622-903E-4EA2-A52F-EA19E698C0B0}" type="pres">
      <dgm:prSet presAssocID="{815FF3E7-E7FC-4051-A9A4-9107940524E1}" presName="root2" presStyleCnt="0"/>
      <dgm:spPr/>
    </dgm:pt>
    <dgm:pt modelId="{C0F1070F-2AAC-401B-A90B-8FE8E91E50CD}" type="pres">
      <dgm:prSet presAssocID="{815FF3E7-E7FC-4051-A9A4-9107940524E1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C9F7D7D-2C16-411F-B6F8-588B10FE1574}" type="pres">
      <dgm:prSet presAssocID="{815FF3E7-E7FC-4051-A9A4-9107940524E1}" presName="level3hierChild" presStyleCnt="0"/>
      <dgm:spPr/>
    </dgm:pt>
    <dgm:pt modelId="{67D1E0BF-7CF0-46FF-B626-55AE4E3CC28E}" type="pres">
      <dgm:prSet presAssocID="{10632192-DAB9-4C57-B8AB-5763FDC98775}" presName="conn2-1" presStyleLbl="parChTrans1D2" presStyleIdx="1" presStyleCnt="3"/>
      <dgm:spPr/>
      <dgm:t>
        <a:bodyPr/>
        <a:lstStyle/>
        <a:p>
          <a:endParaRPr lang="zh-TW" altLang="en-US"/>
        </a:p>
      </dgm:t>
    </dgm:pt>
    <dgm:pt modelId="{9A97C84B-378F-4AE3-9E47-F829265F88C1}" type="pres">
      <dgm:prSet presAssocID="{10632192-DAB9-4C57-B8AB-5763FDC98775}" presName="connTx" presStyleLbl="parChTrans1D2" presStyleIdx="1" presStyleCnt="3"/>
      <dgm:spPr/>
      <dgm:t>
        <a:bodyPr/>
        <a:lstStyle/>
        <a:p>
          <a:endParaRPr lang="zh-TW" altLang="en-US"/>
        </a:p>
      </dgm:t>
    </dgm:pt>
    <dgm:pt modelId="{EF8C1042-3C07-4D46-85E1-CC6C112D77AC}" type="pres">
      <dgm:prSet presAssocID="{B1C2C53F-1768-41AF-AFE0-682B78EFF485}" presName="root2" presStyleCnt="0"/>
      <dgm:spPr/>
    </dgm:pt>
    <dgm:pt modelId="{75ECBD7C-AA67-42DD-A319-4DDDA47C0F4D}" type="pres">
      <dgm:prSet presAssocID="{B1C2C53F-1768-41AF-AFE0-682B78EFF485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01800CA-4404-441B-8E65-02D17D5869D3}" type="pres">
      <dgm:prSet presAssocID="{B1C2C53F-1768-41AF-AFE0-682B78EFF485}" presName="level3hierChild" presStyleCnt="0"/>
      <dgm:spPr/>
    </dgm:pt>
    <dgm:pt modelId="{8FCC6185-A174-4885-9670-E7E490545866}" type="pres">
      <dgm:prSet presAssocID="{06C3802B-16F3-4A71-992F-4E91A734FD8B}" presName="conn2-1" presStyleLbl="parChTrans1D2" presStyleIdx="2" presStyleCnt="3"/>
      <dgm:spPr/>
      <dgm:t>
        <a:bodyPr/>
        <a:lstStyle/>
        <a:p>
          <a:endParaRPr lang="zh-TW" altLang="en-US"/>
        </a:p>
      </dgm:t>
    </dgm:pt>
    <dgm:pt modelId="{3BED59C1-6CF3-46B8-B500-94DD3DB24F03}" type="pres">
      <dgm:prSet presAssocID="{06C3802B-16F3-4A71-992F-4E91A734FD8B}" presName="connTx" presStyleLbl="parChTrans1D2" presStyleIdx="2" presStyleCnt="3"/>
      <dgm:spPr/>
      <dgm:t>
        <a:bodyPr/>
        <a:lstStyle/>
        <a:p>
          <a:endParaRPr lang="zh-TW" altLang="en-US"/>
        </a:p>
      </dgm:t>
    </dgm:pt>
    <dgm:pt modelId="{803B7B37-189B-4038-A219-BBA148E59C54}" type="pres">
      <dgm:prSet presAssocID="{1576349C-D2AA-43D6-811A-3985F9623ACF}" presName="root2" presStyleCnt="0"/>
      <dgm:spPr/>
    </dgm:pt>
    <dgm:pt modelId="{C0DD91E1-2AD6-483C-AD93-9E0C54CC367D}" type="pres">
      <dgm:prSet presAssocID="{1576349C-D2AA-43D6-811A-3985F9623ACF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161A0A1-9CCB-46D7-B5E2-67750A700B2C}" type="pres">
      <dgm:prSet presAssocID="{1576349C-D2AA-43D6-811A-3985F9623ACF}" presName="level3hierChild" presStyleCnt="0"/>
      <dgm:spPr/>
    </dgm:pt>
  </dgm:ptLst>
  <dgm:cxnLst>
    <dgm:cxn modelId="{AEB2192C-41AA-4A03-8D73-F16EA0A97930}" type="presOf" srcId="{B1C2C53F-1768-41AF-AFE0-682B78EFF485}" destId="{75ECBD7C-AA67-42DD-A319-4DDDA47C0F4D}" srcOrd="0" destOrd="0" presId="urn:microsoft.com/office/officeart/2005/8/layout/hierarchy2"/>
    <dgm:cxn modelId="{424C069A-8D25-4A98-9717-4211FF5DB209}" srcId="{591598CC-535F-41BD-BA3A-789E54B94831}" destId="{1576349C-D2AA-43D6-811A-3985F9623ACF}" srcOrd="2" destOrd="0" parTransId="{06C3802B-16F3-4A71-992F-4E91A734FD8B}" sibTransId="{72D96F21-CFF9-44C1-94EA-3A88225132A0}"/>
    <dgm:cxn modelId="{A896449E-14FE-4CAE-AF3A-A6D21C292CC1}" srcId="{9563175D-3376-40FF-BFD2-7103619A3568}" destId="{591598CC-535F-41BD-BA3A-789E54B94831}" srcOrd="0" destOrd="0" parTransId="{280FE1FE-5D5A-45ED-B5DE-907F614BA7B5}" sibTransId="{3E09610F-5389-4FF9-A103-F2B51E519310}"/>
    <dgm:cxn modelId="{1E5638BE-49ED-495D-AD83-91324B967035}" type="presOf" srcId="{815FF3E7-E7FC-4051-A9A4-9107940524E1}" destId="{C0F1070F-2AAC-401B-A90B-8FE8E91E50CD}" srcOrd="0" destOrd="0" presId="urn:microsoft.com/office/officeart/2005/8/layout/hierarchy2"/>
    <dgm:cxn modelId="{47B950D7-5716-4303-B759-C879C8FE9DF4}" srcId="{591598CC-535F-41BD-BA3A-789E54B94831}" destId="{815FF3E7-E7FC-4051-A9A4-9107940524E1}" srcOrd="0" destOrd="0" parTransId="{02639496-85AA-4917-B8AE-25DCAF873F1B}" sibTransId="{CC5FD8E7-9A9C-4B59-80C0-C9D9433152F1}"/>
    <dgm:cxn modelId="{CDDDC202-95EC-4282-A57E-4649F04100F1}" srcId="{591598CC-535F-41BD-BA3A-789E54B94831}" destId="{B1C2C53F-1768-41AF-AFE0-682B78EFF485}" srcOrd="1" destOrd="0" parTransId="{10632192-DAB9-4C57-B8AB-5763FDC98775}" sibTransId="{EF7D82E2-323C-46A2-BA65-34812EB8B4EF}"/>
    <dgm:cxn modelId="{CED2193C-518D-42F1-ADDC-DEB27805F9F4}" type="presOf" srcId="{06C3802B-16F3-4A71-992F-4E91A734FD8B}" destId="{8FCC6185-A174-4885-9670-E7E490545866}" srcOrd="0" destOrd="0" presId="urn:microsoft.com/office/officeart/2005/8/layout/hierarchy2"/>
    <dgm:cxn modelId="{6A7BA237-7F81-4C3D-B4B6-69A1F7E1D486}" type="presOf" srcId="{10632192-DAB9-4C57-B8AB-5763FDC98775}" destId="{9A97C84B-378F-4AE3-9E47-F829265F88C1}" srcOrd="1" destOrd="0" presId="urn:microsoft.com/office/officeart/2005/8/layout/hierarchy2"/>
    <dgm:cxn modelId="{1DF6BD4F-4BD7-4D76-8941-63FA33922F72}" type="presOf" srcId="{02639496-85AA-4917-B8AE-25DCAF873F1B}" destId="{372747F7-8056-45DB-B2C3-834471C20344}" srcOrd="0" destOrd="0" presId="urn:microsoft.com/office/officeart/2005/8/layout/hierarchy2"/>
    <dgm:cxn modelId="{7885B830-D6EE-486D-890B-6F6E78558820}" type="presOf" srcId="{10632192-DAB9-4C57-B8AB-5763FDC98775}" destId="{67D1E0BF-7CF0-46FF-B626-55AE4E3CC28E}" srcOrd="0" destOrd="0" presId="urn:microsoft.com/office/officeart/2005/8/layout/hierarchy2"/>
    <dgm:cxn modelId="{F647B45D-9F6F-4F97-9195-117117EA12E7}" type="presOf" srcId="{1576349C-D2AA-43D6-811A-3985F9623ACF}" destId="{C0DD91E1-2AD6-483C-AD93-9E0C54CC367D}" srcOrd="0" destOrd="0" presId="urn:microsoft.com/office/officeart/2005/8/layout/hierarchy2"/>
    <dgm:cxn modelId="{589DC6C6-600B-4CAE-AE06-0888BE808AA2}" type="presOf" srcId="{06C3802B-16F3-4A71-992F-4E91A734FD8B}" destId="{3BED59C1-6CF3-46B8-B500-94DD3DB24F03}" srcOrd="1" destOrd="0" presId="urn:microsoft.com/office/officeart/2005/8/layout/hierarchy2"/>
    <dgm:cxn modelId="{4CC99888-2BF5-49E1-8157-EC342C0CEB60}" type="presOf" srcId="{02639496-85AA-4917-B8AE-25DCAF873F1B}" destId="{11B05449-0E8C-4D2C-9586-31FCE9931264}" srcOrd="1" destOrd="0" presId="urn:microsoft.com/office/officeart/2005/8/layout/hierarchy2"/>
    <dgm:cxn modelId="{D18230F5-80A9-4F5D-8B75-9F880EFDFFD1}" type="presOf" srcId="{9563175D-3376-40FF-BFD2-7103619A3568}" destId="{24993B10-6797-4B60-BA24-6F0676930FD9}" srcOrd="0" destOrd="0" presId="urn:microsoft.com/office/officeart/2005/8/layout/hierarchy2"/>
    <dgm:cxn modelId="{245B2AB3-E85A-40F9-B649-DC56DC43AEAD}" type="presOf" srcId="{591598CC-535F-41BD-BA3A-789E54B94831}" destId="{3533FEE2-85C1-42F6-9802-8C919DEA0ABA}" srcOrd="0" destOrd="0" presId="urn:microsoft.com/office/officeart/2005/8/layout/hierarchy2"/>
    <dgm:cxn modelId="{A8F17844-342D-49F3-9011-F768906BE251}" type="presParOf" srcId="{24993B10-6797-4B60-BA24-6F0676930FD9}" destId="{BBA95F6E-EA1B-4D48-A1CE-1F54E35E8C18}" srcOrd="0" destOrd="0" presId="urn:microsoft.com/office/officeart/2005/8/layout/hierarchy2"/>
    <dgm:cxn modelId="{BECEA836-FBD2-464B-942E-820393212E36}" type="presParOf" srcId="{BBA95F6E-EA1B-4D48-A1CE-1F54E35E8C18}" destId="{3533FEE2-85C1-42F6-9802-8C919DEA0ABA}" srcOrd="0" destOrd="0" presId="urn:microsoft.com/office/officeart/2005/8/layout/hierarchy2"/>
    <dgm:cxn modelId="{DE8EED13-4BE2-4D13-8AD0-C2E494D9696E}" type="presParOf" srcId="{BBA95F6E-EA1B-4D48-A1CE-1F54E35E8C18}" destId="{821DCBA1-9B05-46F7-A2E1-C389DFC25B36}" srcOrd="1" destOrd="0" presId="urn:microsoft.com/office/officeart/2005/8/layout/hierarchy2"/>
    <dgm:cxn modelId="{513E89BE-3C2F-4E4F-BA7A-DB3FE4F6205C}" type="presParOf" srcId="{821DCBA1-9B05-46F7-A2E1-C389DFC25B36}" destId="{372747F7-8056-45DB-B2C3-834471C20344}" srcOrd="0" destOrd="0" presId="urn:microsoft.com/office/officeart/2005/8/layout/hierarchy2"/>
    <dgm:cxn modelId="{930453E2-11D6-42E3-B6CF-83B8ED5E54D3}" type="presParOf" srcId="{372747F7-8056-45DB-B2C3-834471C20344}" destId="{11B05449-0E8C-4D2C-9586-31FCE9931264}" srcOrd="0" destOrd="0" presId="urn:microsoft.com/office/officeart/2005/8/layout/hierarchy2"/>
    <dgm:cxn modelId="{EC9FD290-6F91-4F90-AD93-4FEBC205F9D9}" type="presParOf" srcId="{821DCBA1-9B05-46F7-A2E1-C389DFC25B36}" destId="{FE97D622-903E-4EA2-A52F-EA19E698C0B0}" srcOrd="1" destOrd="0" presId="urn:microsoft.com/office/officeart/2005/8/layout/hierarchy2"/>
    <dgm:cxn modelId="{E8A91AC2-ACEC-4D19-8B46-FF88D5EACD6F}" type="presParOf" srcId="{FE97D622-903E-4EA2-A52F-EA19E698C0B0}" destId="{C0F1070F-2AAC-401B-A90B-8FE8E91E50CD}" srcOrd="0" destOrd="0" presId="urn:microsoft.com/office/officeart/2005/8/layout/hierarchy2"/>
    <dgm:cxn modelId="{AE33EBDF-3342-4A59-BFF4-478D5E870C96}" type="presParOf" srcId="{FE97D622-903E-4EA2-A52F-EA19E698C0B0}" destId="{DC9F7D7D-2C16-411F-B6F8-588B10FE1574}" srcOrd="1" destOrd="0" presId="urn:microsoft.com/office/officeart/2005/8/layout/hierarchy2"/>
    <dgm:cxn modelId="{4540CEFD-7CC7-40F8-97D3-4D742113DCA3}" type="presParOf" srcId="{821DCBA1-9B05-46F7-A2E1-C389DFC25B36}" destId="{67D1E0BF-7CF0-46FF-B626-55AE4E3CC28E}" srcOrd="2" destOrd="0" presId="urn:microsoft.com/office/officeart/2005/8/layout/hierarchy2"/>
    <dgm:cxn modelId="{A0F8E3A9-4877-461E-904F-8D65E6D0C2C5}" type="presParOf" srcId="{67D1E0BF-7CF0-46FF-B626-55AE4E3CC28E}" destId="{9A97C84B-378F-4AE3-9E47-F829265F88C1}" srcOrd="0" destOrd="0" presId="urn:microsoft.com/office/officeart/2005/8/layout/hierarchy2"/>
    <dgm:cxn modelId="{85DC8C0F-3331-49D1-9C3C-0199E6EB7F09}" type="presParOf" srcId="{821DCBA1-9B05-46F7-A2E1-C389DFC25B36}" destId="{EF8C1042-3C07-4D46-85E1-CC6C112D77AC}" srcOrd="3" destOrd="0" presId="urn:microsoft.com/office/officeart/2005/8/layout/hierarchy2"/>
    <dgm:cxn modelId="{A9E3CCC3-AC94-4A54-BED9-4C8B8BB33A87}" type="presParOf" srcId="{EF8C1042-3C07-4D46-85E1-CC6C112D77AC}" destId="{75ECBD7C-AA67-42DD-A319-4DDDA47C0F4D}" srcOrd="0" destOrd="0" presId="urn:microsoft.com/office/officeart/2005/8/layout/hierarchy2"/>
    <dgm:cxn modelId="{6E87631F-4827-497A-BD01-0E54DF0B5A9C}" type="presParOf" srcId="{EF8C1042-3C07-4D46-85E1-CC6C112D77AC}" destId="{B01800CA-4404-441B-8E65-02D17D5869D3}" srcOrd="1" destOrd="0" presId="urn:microsoft.com/office/officeart/2005/8/layout/hierarchy2"/>
    <dgm:cxn modelId="{53722FFE-C612-49D0-BE51-9D130951F3C8}" type="presParOf" srcId="{821DCBA1-9B05-46F7-A2E1-C389DFC25B36}" destId="{8FCC6185-A174-4885-9670-E7E490545866}" srcOrd="4" destOrd="0" presId="urn:microsoft.com/office/officeart/2005/8/layout/hierarchy2"/>
    <dgm:cxn modelId="{9D4E0A17-0D06-4819-8647-30B00404EAF8}" type="presParOf" srcId="{8FCC6185-A174-4885-9670-E7E490545866}" destId="{3BED59C1-6CF3-46B8-B500-94DD3DB24F03}" srcOrd="0" destOrd="0" presId="urn:microsoft.com/office/officeart/2005/8/layout/hierarchy2"/>
    <dgm:cxn modelId="{50BE32FE-CCEB-4C72-A866-CC647F220AC4}" type="presParOf" srcId="{821DCBA1-9B05-46F7-A2E1-C389DFC25B36}" destId="{803B7B37-189B-4038-A219-BBA148E59C54}" srcOrd="5" destOrd="0" presId="urn:microsoft.com/office/officeart/2005/8/layout/hierarchy2"/>
    <dgm:cxn modelId="{EA048E23-331A-4CAC-8AFC-116A2E187100}" type="presParOf" srcId="{803B7B37-189B-4038-A219-BBA148E59C54}" destId="{C0DD91E1-2AD6-483C-AD93-9E0C54CC367D}" srcOrd="0" destOrd="0" presId="urn:microsoft.com/office/officeart/2005/8/layout/hierarchy2"/>
    <dgm:cxn modelId="{11F55E88-6C9D-42DC-9C17-A1D1EE0552A1}" type="presParOf" srcId="{803B7B37-189B-4038-A219-BBA148E59C54}" destId="{B161A0A1-9CCB-46D7-B5E2-67750A700B2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563175D-3376-40FF-BFD2-7103619A356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91598CC-535F-41BD-BA3A-789E54B94831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無法抓握衣物</a:t>
          </a:r>
          <a:endParaRPr lang="zh-TW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280FE1FE-5D5A-45ED-B5DE-907F614BA7B5}" type="par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3E09610F-5389-4FF9-A103-F2B51E519310}" type="sib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7D7AC223-5418-4BCF-8D9A-3D1E6938D6EA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袖子改成黏扣式</a:t>
          </a:r>
          <a:endParaRPr lang="en-US" altLang="zh-TW" sz="22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A220B719-8F36-4F5E-AF77-E82F37113A46}" type="par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CC0CE0F3-6AFE-4FE5-B754-ABF2A98D3B6F}" type="sib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815FF3E7-E7FC-4051-A9A4-9107940524E1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在衣領部位縫上粗布條便於抓握</a:t>
          </a:r>
          <a:endParaRPr lang="zh-TW" altLang="en-US" sz="2200" b="1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02639496-85AA-4917-B8AE-25DCAF873F1B}" type="par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CC5FD8E7-9A9C-4B59-80C0-C9D9433152F1}" type="sib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BD61F0D4-7330-4A14-A19C-0CF3B2F5ADE8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關節角度受限</a:t>
          </a:r>
          <a:endParaRPr lang="en-US" altLang="zh-TW" sz="2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73F4DBE7-44C7-41DC-AE1E-84949EF54F4F}" type="parTrans" cxnId="{4DB63476-5F77-4532-BF5D-9D5E024FB0AE}">
      <dgm:prSet/>
      <dgm:spPr/>
      <dgm:t>
        <a:bodyPr/>
        <a:lstStyle/>
        <a:p>
          <a:endParaRPr lang="zh-TW" altLang="en-US"/>
        </a:p>
      </dgm:t>
    </dgm:pt>
    <dgm:pt modelId="{F92B715E-2459-4756-ADC7-922EF15338FB}" type="sibTrans" cxnId="{4DB63476-5F77-4532-BF5D-9D5E024FB0AE}">
      <dgm:prSet/>
      <dgm:spPr/>
      <dgm:t>
        <a:bodyPr/>
        <a:lstStyle/>
        <a:p>
          <a:endParaRPr lang="zh-TW" altLang="en-US"/>
        </a:p>
      </dgm:t>
    </dgm:pt>
    <dgm:pt modelId="{4E1878E7-88BF-49E1-880E-FE5D940A8C54}" type="pres">
      <dgm:prSet presAssocID="{9563175D-3376-40FF-BFD2-7103619A356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16F894F-6798-4D8A-9BEC-202D9C496EF9}" type="pres">
      <dgm:prSet presAssocID="{591598CC-535F-41BD-BA3A-789E54B94831}" presName="root" presStyleCnt="0"/>
      <dgm:spPr/>
    </dgm:pt>
    <dgm:pt modelId="{7157CEBA-84D6-4131-8F7F-8D5D09B9CB96}" type="pres">
      <dgm:prSet presAssocID="{591598CC-535F-41BD-BA3A-789E54B94831}" presName="rootComposite" presStyleCnt="0"/>
      <dgm:spPr/>
    </dgm:pt>
    <dgm:pt modelId="{8280E446-EC10-4422-A7C3-0CCDFAD3D008}" type="pres">
      <dgm:prSet presAssocID="{591598CC-535F-41BD-BA3A-789E54B94831}" presName="rootText" presStyleLbl="node1" presStyleIdx="0" presStyleCnt="2"/>
      <dgm:spPr/>
      <dgm:t>
        <a:bodyPr/>
        <a:lstStyle/>
        <a:p>
          <a:endParaRPr lang="zh-TW" altLang="en-US"/>
        </a:p>
      </dgm:t>
    </dgm:pt>
    <dgm:pt modelId="{19059E70-A78C-45DE-BFB5-1325CA232835}" type="pres">
      <dgm:prSet presAssocID="{591598CC-535F-41BD-BA3A-789E54B94831}" presName="rootConnector" presStyleLbl="node1" presStyleIdx="0" presStyleCnt="2"/>
      <dgm:spPr/>
      <dgm:t>
        <a:bodyPr/>
        <a:lstStyle/>
        <a:p>
          <a:endParaRPr lang="zh-TW" altLang="en-US"/>
        </a:p>
      </dgm:t>
    </dgm:pt>
    <dgm:pt modelId="{FD75191B-CCA3-4318-B52B-CDB734EB867A}" type="pres">
      <dgm:prSet presAssocID="{591598CC-535F-41BD-BA3A-789E54B94831}" presName="childShape" presStyleCnt="0"/>
      <dgm:spPr/>
    </dgm:pt>
    <dgm:pt modelId="{23E4044A-57B4-4042-92D7-54F3A1357251}" type="pres">
      <dgm:prSet presAssocID="{02639496-85AA-4917-B8AE-25DCAF873F1B}" presName="Name13" presStyleLbl="parChTrans1D2" presStyleIdx="0" presStyleCnt="2"/>
      <dgm:spPr/>
      <dgm:t>
        <a:bodyPr/>
        <a:lstStyle/>
        <a:p>
          <a:endParaRPr lang="zh-TW" altLang="en-US"/>
        </a:p>
      </dgm:t>
    </dgm:pt>
    <dgm:pt modelId="{9A0B6401-5418-4129-BBB1-B2B13ABE3ED3}" type="pres">
      <dgm:prSet presAssocID="{815FF3E7-E7FC-4051-A9A4-9107940524E1}" presName="childText" presStyleLbl="bgAcc1" presStyleIdx="0" presStyleCnt="2" custScaleX="118501" custScaleY="1355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8B6590-352C-47F7-9BEA-F31939618C6C}" type="pres">
      <dgm:prSet presAssocID="{BD61F0D4-7330-4A14-A19C-0CF3B2F5ADE8}" presName="root" presStyleCnt="0"/>
      <dgm:spPr/>
    </dgm:pt>
    <dgm:pt modelId="{774CDB99-8397-4EBA-AA90-353321E3D496}" type="pres">
      <dgm:prSet presAssocID="{BD61F0D4-7330-4A14-A19C-0CF3B2F5ADE8}" presName="rootComposite" presStyleCnt="0"/>
      <dgm:spPr/>
    </dgm:pt>
    <dgm:pt modelId="{7DD25973-CA1A-4647-8E9B-AA58BBC80068}" type="pres">
      <dgm:prSet presAssocID="{BD61F0D4-7330-4A14-A19C-0CF3B2F5ADE8}" presName="rootText" presStyleLbl="node1" presStyleIdx="1" presStyleCnt="2"/>
      <dgm:spPr/>
      <dgm:t>
        <a:bodyPr/>
        <a:lstStyle/>
        <a:p>
          <a:endParaRPr lang="zh-TW" altLang="en-US"/>
        </a:p>
      </dgm:t>
    </dgm:pt>
    <dgm:pt modelId="{73B2AEAC-7125-45ED-A07C-D4C361225422}" type="pres">
      <dgm:prSet presAssocID="{BD61F0D4-7330-4A14-A19C-0CF3B2F5ADE8}" presName="rootConnector" presStyleLbl="node1" presStyleIdx="1" presStyleCnt="2"/>
      <dgm:spPr/>
      <dgm:t>
        <a:bodyPr/>
        <a:lstStyle/>
        <a:p>
          <a:endParaRPr lang="zh-TW" altLang="en-US"/>
        </a:p>
      </dgm:t>
    </dgm:pt>
    <dgm:pt modelId="{7D47AC4D-1851-4199-975F-1EC3D00DAAF3}" type="pres">
      <dgm:prSet presAssocID="{BD61F0D4-7330-4A14-A19C-0CF3B2F5ADE8}" presName="childShape" presStyleCnt="0"/>
      <dgm:spPr/>
    </dgm:pt>
    <dgm:pt modelId="{5994FFAF-D696-4B35-8324-8B7F6759129A}" type="pres">
      <dgm:prSet presAssocID="{A220B719-8F36-4F5E-AF77-E82F37113A46}" presName="Name13" presStyleLbl="parChTrans1D2" presStyleIdx="1" presStyleCnt="2"/>
      <dgm:spPr/>
      <dgm:t>
        <a:bodyPr/>
        <a:lstStyle/>
        <a:p>
          <a:endParaRPr lang="zh-TW" altLang="en-US"/>
        </a:p>
      </dgm:t>
    </dgm:pt>
    <dgm:pt modelId="{EC97E3AA-AB18-4812-8D13-D79F9AC23A12}" type="pres">
      <dgm:prSet presAssocID="{7D7AC223-5418-4BCF-8D9A-3D1E6938D6EA}" presName="childText" presStyleLbl="bgAcc1" presStyleIdx="1" presStyleCnt="2" custScaleX="113844" custScaleY="1328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F484D88-69B8-430C-B0A2-C8D97C764B86}" type="presOf" srcId="{02639496-85AA-4917-B8AE-25DCAF873F1B}" destId="{23E4044A-57B4-4042-92D7-54F3A1357251}" srcOrd="0" destOrd="0" presId="urn:microsoft.com/office/officeart/2005/8/layout/hierarchy3"/>
    <dgm:cxn modelId="{4DB63476-5F77-4532-BF5D-9D5E024FB0AE}" srcId="{9563175D-3376-40FF-BFD2-7103619A3568}" destId="{BD61F0D4-7330-4A14-A19C-0CF3B2F5ADE8}" srcOrd="1" destOrd="0" parTransId="{73F4DBE7-44C7-41DC-AE1E-84949EF54F4F}" sibTransId="{F92B715E-2459-4756-ADC7-922EF15338FB}"/>
    <dgm:cxn modelId="{6F8530A5-282D-41D5-92A0-4F068187D01E}" srcId="{BD61F0D4-7330-4A14-A19C-0CF3B2F5ADE8}" destId="{7D7AC223-5418-4BCF-8D9A-3D1E6938D6EA}" srcOrd="0" destOrd="0" parTransId="{A220B719-8F36-4F5E-AF77-E82F37113A46}" sibTransId="{CC0CE0F3-6AFE-4FE5-B754-ABF2A98D3B6F}"/>
    <dgm:cxn modelId="{450F0BBA-29F4-4764-AC60-CD1D736FF815}" type="presOf" srcId="{591598CC-535F-41BD-BA3A-789E54B94831}" destId="{19059E70-A78C-45DE-BFB5-1325CA232835}" srcOrd="1" destOrd="0" presId="urn:microsoft.com/office/officeart/2005/8/layout/hierarchy3"/>
    <dgm:cxn modelId="{710A9A5C-7C8B-47A6-B29B-B452C75EF873}" type="presOf" srcId="{815FF3E7-E7FC-4051-A9A4-9107940524E1}" destId="{9A0B6401-5418-4129-BBB1-B2B13ABE3ED3}" srcOrd="0" destOrd="0" presId="urn:microsoft.com/office/officeart/2005/8/layout/hierarchy3"/>
    <dgm:cxn modelId="{402C7412-AB8E-4214-9B06-67CE4981EBED}" type="presOf" srcId="{7D7AC223-5418-4BCF-8D9A-3D1E6938D6EA}" destId="{EC97E3AA-AB18-4812-8D13-D79F9AC23A12}" srcOrd="0" destOrd="0" presId="urn:microsoft.com/office/officeart/2005/8/layout/hierarchy3"/>
    <dgm:cxn modelId="{47B950D7-5716-4303-B759-C879C8FE9DF4}" srcId="{591598CC-535F-41BD-BA3A-789E54B94831}" destId="{815FF3E7-E7FC-4051-A9A4-9107940524E1}" srcOrd="0" destOrd="0" parTransId="{02639496-85AA-4917-B8AE-25DCAF873F1B}" sibTransId="{CC5FD8E7-9A9C-4B59-80C0-C9D9433152F1}"/>
    <dgm:cxn modelId="{FB8E1C30-BBE8-4061-BF54-09F405DF4D3B}" type="presOf" srcId="{BD61F0D4-7330-4A14-A19C-0CF3B2F5ADE8}" destId="{73B2AEAC-7125-45ED-A07C-D4C361225422}" srcOrd="1" destOrd="0" presId="urn:microsoft.com/office/officeart/2005/8/layout/hierarchy3"/>
    <dgm:cxn modelId="{346442EA-B15D-4695-B814-425F0526E79F}" type="presOf" srcId="{BD61F0D4-7330-4A14-A19C-0CF3B2F5ADE8}" destId="{7DD25973-CA1A-4647-8E9B-AA58BBC80068}" srcOrd="0" destOrd="0" presId="urn:microsoft.com/office/officeart/2005/8/layout/hierarchy3"/>
    <dgm:cxn modelId="{44FC766F-2676-4DFD-A96A-69E8515E07C3}" type="presOf" srcId="{9563175D-3376-40FF-BFD2-7103619A3568}" destId="{4E1878E7-88BF-49E1-880E-FE5D940A8C54}" srcOrd="0" destOrd="0" presId="urn:microsoft.com/office/officeart/2005/8/layout/hierarchy3"/>
    <dgm:cxn modelId="{3553BC9D-CA6F-4BD5-B8CD-36C9A1FEB6E6}" type="presOf" srcId="{591598CC-535F-41BD-BA3A-789E54B94831}" destId="{8280E446-EC10-4422-A7C3-0CCDFAD3D008}" srcOrd="0" destOrd="0" presId="urn:microsoft.com/office/officeart/2005/8/layout/hierarchy3"/>
    <dgm:cxn modelId="{A896449E-14FE-4CAE-AF3A-A6D21C292CC1}" srcId="{9563175D-3376-40FF-BFD2-7103619A3568}" destId="{591598CC-535F-41BD-BA3A-789E54B94831}" srcOrd="0" destOrd="0" parTransId="{280FE1FE-5D5A-45ED-B5DE-907F614BA7B5}" sibTransId="{3E09610F-5389-4FF9-A103-F2B51E519310}"/>
    <dgm:cxn modelId="{662F1D9F-D345-4208-90FF-D317D34C5F95}" type="presOf" srcId="{A220B719-8F36-4F5E-AF77-E82F37113A46}" destId="{5994FFAF-D696-4B35-8324-8B7F6759129A}" srcOrd="0" destOrd="0" presId="urn:microsoft.com/office/officeart/2005/8/layout/hierarchy3"/>
    <dgm:cxn modelId="{97C076C1-BC8A-40DA-9E43-7C2CED7F227D}" type="presParOf" srcId="{4E1878E7-88BF-49E1-880E-FE5D940A8C54}" destId="{516F894F-6798-4D8A-9BEC-202D9C496EF9}" srcOrd="0" destOrd="0" presId="urn:microsoft.com/office/officeart/2005/8/layout/hierarchy3"/>
    <dgm:cxn modelId="{237CB5C9-7B41-4ABD-B6DD-7B201204FD9B}" type="presParOf" srcId="{516F894F-6798-4D8A-9BEC-202D9C496EF9}" destId="{7157CEBA-84D6-4131-8F7F-8D5D09B9CB96}" srcOrd="0" destOrd="0" presId="urn:microsoft.com/office/officeart/2005/8/layout/hierarchy3"/>
    <dgm:cxn modelId="{C86FB053-DA17-4B3F-86AB-63073A70BD68}" type="presParOf" srcId="{7157CEBA-84D6-4131-8F7F-8D5D09B9CB96}" destId="{8280E446-EC10-4422-A7C3-0CCDFAD3D008}" srcOrd="0" destOrd="0" presId="urn:microsoft.com/office/officeart/2005/8/layout/hierarchy3"/>
    <dgm:cxn modelId="{6401A8F2-1D30-4C78-B8B6-BF0E4715D52E}" type="presParOf" srcId="{7157CEBA-84D6-4131-8F7F-8D5D09B9CB96}" destId="{19059E70-A78C-45DE-BFB5-1325CA232835}" srcOrd="1" destOrd="0" presId="urn:microsoft.com/office/officeart/2005/8/layout/hierarchy3"/>
    <dgm:cxn modelId="{5A563722-A6C2-4C2A-9BBA-C4A9FFC3C3D5}" type="presParOf" srcId="{516F894F-6798-4D8A-9BEC-202D9C496EF9}" destId="{FD75191B-CCA3-4318-B52B-CDB734EB867A}" srcOrd="1" destOrd="0" presId="urn:microsoft.com/office/officeart/2005/8/layout/hierarchy3"/>
    <dgm:cxn modelId="{D333C57E-CF01-4316-8CFF-FEE4D373ADB0}" type="presParOf" srcId="{FD75191B-CCA3-4318-B52B-CDB734EB867A}" destId="{23E4044A-57B4-4042-92D7-54F3A1357251}" srcOrd="0" destOrd="0" presId="urn:microsoft.com/office/officeart/2005/8/layout/hierarchy3"/>
    <dgm:cxn modelId="{89E44FD5-7143-4F08-8338-88DC34755D6F}" type="presParOf" srcId="{FD75191B-CCA3-4318-B52B-CDB734EB867A}" destId="{9A0B6401-5418-4129-BBB1-B2B13ABE3ED3}" srcOrd="1" destOrd="0" presId="urn:microsoft.com/office/officeart/2005/8/layout/hierarchy3"/>
    <dgm:cxn modelId="{F5C103EC-8F16-471D-925C-9C3212C4DB95}" type="presParOf" srcId="{4E1878E7-88BF-49E1-880E-FE5D940A8C54}" destId="{A58B6590-352C-47F7-9BEA-F31939618C6C}" srcOrd="1" destOrd="0" presId="urn:microsoft.com/office/officeart/2005/8/layout/hierarchy3"/>
    <dgm:cxn modelId="{E0E030C7-012C-4DF4-9F32-5DFD78A47438}" type="presParOf" srcId="{A58B6590-352C-47F7-9BEA-F31939618C6C}" destId="{774CDB99-8397-4EBA-AA90-353321E3D496}" srcOrd="0" destOrd="0" presId="urn:microsoft.com/office/officeart/2005/8/layout/hierarchy3"/>
    <dgm:cxn modelId="{9EDF639A-EA33-444C-B828-47B31C8D83FC}" type="presParOf" srcId="{774CDB99-8397-4EBA-AA90-353321E3D496}" destId="{7DD25973-CA1A-4647-8E9B-AA58BBC80068}" srcOrd="0" destOrd="0" presId="urn:microsoft.com/office/officeart/2005/8/layout/hierarchy3"/>
    <dgm:cxn modelId="{DACFD739-F061-4FAD-9DD2-F1B7EE5986DC}" type="presParOf" srcId="{774CDB99-8397-4EBA-AA90-353321E3D496}" destId="{73B2AEAC-7125-45ED-A07C-D4C361225422}" srcOrd="1" destOrd="0" presId="urn:microsoft.com/office/officeart/2005/8/layout/hierarchy3"/>
    <dgm:cxn modelId="{992F8C69-9B30-48F8-99E8-AAEB6ABB822F}" type="presParOf" srcId="{A58B6590-352C-47F7-9BEA-F31939618C6C}" destId="{7D47AC4D-1851-4199-975F-1EC3D00DAAF3}" srcOrd="1" destOrd="0" presId="urn:microsoft.com/office/officeart/2005/8/layout/hierarchy3"/>
    <dgm:cxn modelId="{8326D968-9A2C-4A13-A44C-A807679A03C4}" type="presParOf" srcId="{7D47AC4D-1851-4199-975F-1EC3D00DAAF3}" destId="{5994FFAF-D696-4B35-8324-8B7F6759129A}" srcOrd="0" destOrd="0" presId="urn:microsoft.com/office/officeart/2005/8/layout/hierarchy3"/>
    <dgm:cxn modelId="{28AB9CFE-90AA-486A-9166-32CE48C0C451}" type="presParOf" srcId="{7D47AC4D-1851-4199-975F-1EC3D00DAAF3}" destId="{EC97E3AA-AB18-4812-8D13-D79F9AC23A1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563175D-3376-40FF-BFD2-7103619A356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91598CC-535F-41BD-BA3A-789E54B94831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站不穩</a:t>
          </a:r>
          <a:endParaRPr lang="zh-TW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280FE1FE-5D5A-45ED-B5DE-907F614BA7B5}" type="par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3E09610F-5389-4FF9-A103-F2B51E519310}" type="sib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CE762542-1039-4A47-BB77-777F07CCEDAA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角度受限</a:t>
          </a:r>
          <a:endParaRPr lang="en-US" altLang="zh-TW" sz="2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FB1BA3B1-712E-4657-A303-DBBB3225AD33}" type="parTrans" cxnId="{053AE09E-B3AE-4FEB-A4F9-452638056B30}">
      <dgm:prSet/>
      <dgm:spPr/>
      <dgm:t>
        <a:bodyPr/>
        <a:lstStyle/>
        <a:p>
          <a:endParaRPr lang="zh-TW" altLang="en-US"/>
        </a:p>
      </dgm:t>
    </dgm:pt>
    <dgm:pt modelId="{B1B986B4-B062-4D9D-B08C-213B4FA9EF60}" type="sibTrans" cxnId="{053AE09E-B3AE-4FEB-A4F9-452638056B30}">
      <dgm:prSet/>
      <dgm:spPr/>
      <dgm:t>
        <a:bodyPr/>
        <a:lstStyle/>
        <a:p>
          <a:endParaRPr lang="zh-TW" altLang="en-US"/>
        </a:p>
      </dgm:t>
    </dgm:pt>
    <dgm:pt modelId="{7D7AC223-5418-4BCF-8D9A-3D1E6938D6EA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提供鬆緊帶</a:t>
          </a:r>
          <a:endParaRPr lang="en-US" altLang="zh-TW" sz="22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A220B719-8F36-4F5E-AF77-E82F37113A46}" type="par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CC0CE0F3-6AFE-4FE5-B754-ABF2A98D3B6F}" type="sib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815FF3E7-E7FC-4051-A9A4-9107940524E1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讓孩子坐在地上或靠在牆壁</a:t>
          </a:r>
          <a:endParaRPr lang="zh-TW" altLang="en-US" sz="2200" b="1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02639496-85AA-4917-B8AE-25DCAF873F1B}" type="par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CC5FD8E7-9A9C-4B59-80C0-C9D9433152F1}" type="sib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BD61F0D4-7330-4A14-A19C-0CF3B2F5ADE8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無法抓握褲頭</a:t>
          </a:r>
          <a:endParaRPr lang="en-US" altLang="zh-TW" sz="2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73F4DBE7-44C7-41DC-AE1E-84949EF54F4F}" type="parTrans" cxnId="{4DB63476-5F77-4532-BF5D-9D5E024FB0AE}">
      <dgm:prSet/>
      <dgm:spPr/>
      <dgm:t>
        <a:bodyPr/>
        <a:lstStyle/>
        <a:p>
          <a:endParaRPr lang="zh-TW" altLang="en-US"/>
        </a:p>
      </dgm:t>
    </dgm:pt>
    <dgm:pt modelId="{F92B715E-2459-4756-ADC7-922EF15338FB}" type="sibTrans" cxnId="{4DB63476-5F77-4532-BF5D-9D5E024FB0AE}">
      <dgm:prSet/>
      <dgm:spPr/>
      <dgm:t>
        <a:bodyPr/>
        <a:lstStyle/>
        <a:p>
          <a:endParaRPr lang="zh-TW" altLang="en-US"/>
        </a:p>
      </dgm:t>
    </dgm:pt>
    <dgm:pt modelId="{37CB7425-1BB8-4ABE-BACE-A1E98D41968B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將腳抬高至小板凳或蹺腳</a:t>
          </a:r>
          <a:endParaRPr lang="en-US" altLang="zh-TW" sz="22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3E700A20-F8B2-4194-BE80-88A73C4E679B}" type="parTrans" cxnId="{19C5F551-9AD4-4A6B-92F9-3176FA8D15C9}">
      <dgm:prSet/>
      <dgm:spPr/>
      <dgm:t>
        <a:bodyPr/>
        <a:lstStyle/>
        <a:p>
          <a:endParaRPr lang="zh-TW" altLang="en-US"/>
        </a:p>
      </dgm:t>
    </dgm:pt>
    <dgm:pt modelId="{65BE5A8B-5D76-4850-8539-5EF5525E5809}" type="sibTrans" cxnId="{19C5F551-9AD4-4A6B-92F9-3176FA8D15C9}">
      <dgm:prSet/>
      <dgm:spPr/>
      <dgm:t>
        <a:bodyPr/>
        <a:lstStyle/>
        <a:p>
          <a:endParaRPr lang="zh-TW" altLang="en-US"/>
        </a:p>
      </dgm:t>
    </dgm:pt>
    <dgm:pt modelId="{27B4C4A6-4B35-4B59-8CA1-CBB61B6A0144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抓在褲頭的兩側</a:t>
          </a:r>
          <a:endParaRPr lang="en-US" altLang="zh-TW" sz="22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CC64972F-F649-454B-9A7E-C5138B8450B1}" type="parTrans" cxnId="{5974DFE6-98E2-4B70-88D0-B8F029522AA6}">
      <dgm:prSet/>
      <dgm:spPr/>
      <dgm:t>
        <a:bodyPr/>
        <a:lstStyle/>
        <a:p>
          <a:endParaRPr lang="zh-TW" altLang="en-US"/>
        </a:p>
      </dgm:t>
    </dgm:pt>
    <dgm:pt modelId="{F9A46034-137A-4F42-B419-2026644DF871}" type="sibTrans" cxnId="{5974DFE6-98E2-4B70-88D0-B8F029522AA6}">
      <dgm:prSet/>
      <dgm:spPr/>
      <dgm:t>
        <a:bodyPr/>
        <a:lstStyle/>
        <a:p>
          <a:endParaRPr lang="zh-TW" altLang="en-US"/>
        </a:p>
      </dgm:t>
    </dgm:pt>
    <dgm:pt modelId="{4E1878E7-88BF-49E1-880E-FE5D940A8C54}" type="pres">
      <dgm:prSet presAssocID="{9563175D-3376-40FF-BFD2-7103619A356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16F894F-6798-4D8A-9BEC-202D9C496EF9}" type="pres">
      <dgm:prSet presAssocID="{591598CC-535F-41BD-BA3A-789E54B94831}" presName="root" presStyleCnt="0"/>
      <dgm:spPr/>
    </dgm:pt>
    <dgm:pt modelId="{7157CEBA-84D6-4131-8F7F-8D5D09B9CB96}" type="pres">
      <dgm:prSet presAssocID="{591598CC-535F-41BD-BA3A-789E54B94831}" presName="rootComposite" presStyleCnt="0"/>
      <dgm:spPr/>
    </dgm:pt>
    <dgm:pt modelId="{8280E446-EC10-4422-A7C3-0CCDFAD3D008}" type="pres">
      <dgm:prSet presAssocID="{591598CC-535F-41BD-BA3A-789E54B94831}" presName="rootText" presStyleLbl="node1" presStyleIdx="0" presStyleCnt="3"/>
      <dgm:spPr/>
      <dgm:t>
        <a:bodyPr/>
        <a:lstStyle/>
        <a:p>
          <a:endParaRPr lang="zh-TW" altLang="en-US"/>
        </a:p>
      </dgm:t>
    </dgm:pt>
    <dgm:pt modelId="{19059E70-A78C-45DE-BFB5-1325CA232835}" type="pres">
      <dgm:prSet presAssocID="{591598CC-535F-41BD-BA3A-789E54B94831}" presName="rootConnector" presStyleLbl="node1" presStyleIdx="0" presStyleCnt="3"/>
      <dgm:spPr/>
      <dgm:t>
        <a:bodyPr/>
        <a:lstStyle/>
        <a:p>
          <a:endParaRPr lang="zh-TW" altLang="en-US"/>
        </a:p>
      </dgm:t>
    </dgm:pt>
    <dgm:pt modelId="{FD75191B-CCA3-4318-B52B-CDB734EB867A}" type="pres">
      <dgm:prSet presAssocID="{591598CC-535F-41BD-BA3A-789E54B94831}" presName="childShape" presStyleCnt="0"/>
      <dgm:spPr/>
    </dgm:pt>
    <dgm:pt modelId="{23E4044A-57B4-4042-92D7-54F3A1357251}" type="pres">
      <dgm:prSet presAssocID="{02639496-85AA-4917-B8AE-25DCAF873F1B}" presName="Name13" presStyleLbl="parChTrans1D2" presStyleIdx="0" presStyleCnt="4"/>
      <dgm:spPr/>
      <dgm:t>
        <a:bodyPr/>
        <a:lstStyle/>
        <a:p>
          <a:endParaRPr lang="zh-TW" altLang="en-US"/>
        </a:p>
      </dgm:t>
    </dgm:pt>
    <dgm:pt modelId="{9A0B6401-5418-4129-BBB1-B2B13ABE3ED3}" type="pres">
      <dgm:prSet presAssocID="{815FF3E7-E7FC-4051-A9A4-9107940524E1}" presName="childText" presStyleLbl="bgAcc1" presStyleIdx="0" presStyleCnt="4" custScaleX="118501" custScaleY="1355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AE65E3-EF60-40CA-AF9A-83E383B2F529}" type="pres">
      <dgm:prSet presAssocID="{CE762542-1039-4A47-BB77-777F07CCEDAA}" presName="root" presStyleCnt="0"/>
      <dgm:spPr/>
    </dgm:pt>
    <dgm:pt modelId="{A3A37795-A0AA-4E93-B93A-90701960110C}" type="pres">
      <dgm:prSet presAssocID="{CE762542-1039-4A47-BB77-777F07CCEDAA}" presName="rootComposite" presStyleCnt="0"/>
      <dgm:spPr/>
    </dgm:pt>
    <dgm:pt modelId="{135A435A-DA00-4DA1-91C0-6BD89D51C364}" type="pres">
      <dgm:prSet presAssocID="{CE762542-1039-4A47-BB77-777F07CCEDAA}" presName="rootText" presStyleLbl="node1" presStyleIdx="1" presStyleCnt="3" custLinFactNeighborX="-1983"/>
      <dgm:spPr/>
      <dgm:t>
        <a:bodyPr/>
        <a:lstStyle/>
        <a:p>
          <a:endParaRPr lang="zh-TW" altLang="en-US"/>
        </a:p>
      </dgm:t>
    </dgm:pt>
    <dgm:pt modelId="{244D685C-48D4-44AC-B6B2-8DA30890C800}" type="pres">
      <dgm:prSet presAssocID="{CE762542-1039-4A47-BB77-777F07CCEDAA}" presName="rootConnector" presStyleLbl="node1" presStyleIdx="1" presStyleCnt="3"/>
      <dgm:spPr/>
      <dgm:t>
        <a:bodyPr/>
        <a:lstStyle/>
        <a:p>
          <a:endParaRPr lang="zh-TW" altLang="en-US"/>
        </a:p>
      </dgm:t>
    </dgm:pt>
    <dgm:pt modelId="{724133D7-50A9-48DA-8662-461F4EAB1985}" type="pres">
      <dgm:prSet presAssocID="{CE762542-1039-4A47-BB77-777F07CCEDAA}" presName="childShape" presStyleCnt="0"/>
      <dgm:spPr/>
    </dgm:pt>
    <dgm:pt modelId="{6EBF1377-9617-4928-B4FB-D100F3716D82}" type="pres">
      <dgm:prSet presAssocID="{3E700A20-F8B2-4194-BE80-88A73C4E679B}" presName="Name13" presStyleLbl="parChTrans1D2" presStyleIdx="1" presStyleCnt="4"/>
      <dgm:spPr/>
      <dgm:t>
        <a:bodyPr/>
        <a:lstStyle/>
        <a:p>
          <a:endParaRPr lang="zh-TW" altLang="en-US"/>
        </a:p>
      </dgm:t>
    </dgm:pt>
    <dgm:pt modelId="{74C75436-7090-4695-A59D-AADC9AB552A4}" type="pres">
      <dgm:prSet presAssocID="{37CB7425-1BB8-4ABE-BACE-A1E98D41968B}" presName="childText" presStyleLbl="bgAcc1" presStyleIdx="1" presStyleCnt="4" custScaleX="118905" custScaleY="1372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8B6590-352C-47F7-9BEA-F31939618C6C}" type="pres">
      <dgm:prSet presAssocID="{BD61F0D4-7330-4A14-A19C-0CF3B2F5ADE8}" presName="root" presStyleCnt="0"/>
      <dgm:spPr/>
    </dgm:pt>
    <dgm:pt modelId="{774CDB99-8397-4EBA-AA90-353321E3D496}" type="pres">
      <dgm:prSet presAssocID="{BD61F0D4-7330-4A14-A19C-0CF3B2F5ADE8}" presName="rootComposite" presStyleCnt="0"/>
      <dgm:spPr/>
    </dgm:pt>
    <dgm:pt modelId="{7DD25973-CA1A-4647-8E9B-AA58BBC80068}" type="pres">
      <dgm:prSet presAssocID="{BD61F0D4-7330-4A14-A19C-0CF3B2F5ADE8}" presName="rootText" presStyleLbl="node1" presStyleIdx="2" presStyleCnt="3"/>
      <dgm:spPr/>
      <dgm:t>
        <a:bodyPr/>
        <a:lstStyle/>
        <a:p>
          <a:endParaRPr lang="zh-TW" altLang="en-US"/>
        </a:p>
      </dgm:t>
    </dgm:pt>
    <dgm:pt modelId="{73B2AEAC-7125-45ED-A07C-D4C361225422}" type="pres">
      <dgm:prSet presAssocID="{BD61F0D4-7330-4A14-A19C-0CF3B2F5ADE8}" presName="rootConnector" presStyleLbl="node1" presStyleIdx="2" presStyleCnt="3"/>
      <dgm:spPr/>
      <dgm:t>
        <a:bodyPr/>
        <a:lstStyle/>
        <a:p>
          <a:endParaRPr lang="zh-TW" altLang="en-US"/>
        </a:p>
      </dgm:t>
    </dgm:pt>
    <dgm:pt modelId="{7D47AC4D-1851-4199-975F-1EC3D00DAAF3}" type="pres">
      <dgm:prSet presAssocID="{BD61F0D4-7330-4A14-A19C-0CF3B2F5ADE8}" presName="childShape" presStyleCnt="0"/>
      <dgm:spPr/>
    </dgm:pt>
    <dgm:pt modelId="{5994FFAF-D696-4B35-8324-8B7F6759129A}" type="pres">
      <dgm:prSet presAssocID="{A220B719-8F36-4F5E-AF77-E82F37113A46}" presName="Name13" presStyleLbl="parChTrans1D2" presStyleIdx="2" presStyleCnt="4"/>
      <dgm:spPr/>
      <dgm:t>
        <a:bodyPr/>
        <a:lstStyle/>
        <a:p>
          <a:endParaRPr lang="zh-TW" altLang="en-US"/>
        </a:p>
      </dgm:t>
    </dgm:pt>
    <dgm:pt modelId="{EC97E3AA-AB18-4812-8D13-D79F9AC23A12}" type="pres">
      <dgm:prSet presAssocID="{7D7AC223-5418-4BCF-8D9A-3D1E6938D6EA}" presName="childText" presStyleLbl="bgAcc1" presStyleIdx="2" presStyleCnt="4" custScaleX="113844" custScaleY="1328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30B2FE-4636-452D-87A6-9FD4EB594AB1}" type="pres">
      <dgm:prSet presAssocID="{CC64972F-F649-454B-9A7E-C5138B8450B1}" presName="Name13" presStyleLbl="parChTrans1D2" presStyleIdx="3" presStyleCnt="4"/>
      <dgm:spPr/>
      <dgm:t>
        <a:bodyPr/>
        <a:lstStyle/>
        <a:p>
          <a:endParaRPr lang="zh-TW" altLang="en-US"/>
        </a:p>
      </dgm:t>
    </dgm:pt>
    <dgm:pt modelId="{C5DFEAEA-613A-4C84-9221-4F34356FFF18}" type="pres">
      <dgm:prSet presAssocID="{27B4C4A6-4B35-4B59-8CA1-CBB61B6A0144}" presName="childText" presStyleLbl="bgAcc1" presStyleIdx="3" presStyleCnt="4" custScaleX="114871" custScaleY="12490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62F1D9F-D345-4208-90FF-D317D34C5F95}" type="presOf" srcId="{A220B719-8F36-4F5E-AF77-E82F37113A46}" destId="{5994FFAF-D696-4B35-8324-8B7F6759129A}" srcOrd="0" destOrd="0" presId="urn:microsoft.com/office/officeart/2005/8/layout/hierarchy3"/>
    <dgm:cxn modelId="{D920EC76-8E1E-469E-99C6-294CC7CF46B4}" type="presOf" srcId="{3E700A20-F8B2-4194-BE80-88A73C4E679B}" destId="{6EBF1377-9617-4928-B4FB-D100F3716D82}" srcOrd="0" destOrd="0" presId="urn:microsoft.com/office/officeart/2005/8/layout/hierarchy3"/>
    <dgm:cxn modelId="{44FC766F-2676-4DFD-A96A-69E8515E07C3}" type="presOf" srcId="{9563175D-3376-40FF-BFD2-7103619A3568}" destId="{4E1878E7-88BF-49E1-880E-FE5D940A8C54}" srcOrd="0" destOrd="0" presId="urn:microsoft.com/office/officeart/2005/8/layout/hierarchy3"/>
    <dgm:cxn modelId="{19C5F551-9AD4-4A6B-92F9-3176FA8D15C9}" srcId="{CE762542-1039-4A47-BB77-777F07CCEDAA}" destId="{37CB7425-1BB8-4ABE-BACE-A1E98D41968B}" srcOrd="0" destOrd="0" parTransId="{3E700A20-F8B2-4194-BE80-88A73C4E679B}" sibTransId="{65BE5A8B-5D76-4850-8539-5EF5525E5809}"/>
    <dgm:cxn modelId="{450F0BBA-29F4-4764-AC60-CD1D736FF815}" type="presOf" srcId="{591598CC-535F-41BD-BA3A-789E54B94831}" destId="{19059E70-A78C-45DE-BFB5-1325CA232835}" srcOrd="1" destOrd="0" presId="urn:microsoft.com/office/officeart/2005/8/layout/hierarchy3"/>
    <dgm:cxn modelId="{47B950D7-5716-4303-B759-C879C8FE9DF4}" srcId="{591598CC-535F-41BD-BA3A-789E54B94831}" destId="{815FF3E7-E7FC-4051-A9A4-9107940524E1}" srcOrd="0" destOrd="0" parTransId="{02639496-85AA-4917-B8AE-25DCAF873F1B}" sibTransId="{CC5FD8E7-9A9C-4B59-80C0-C9D9433152F1}"/>
    <dgm:cxn modelId="{710A9A5C-7C8B-47A6-B29B-B452C75EF873}" type="presOf" srcId="{815FF3E7-E7FC-4051-A9A4-9107940524E1}" destId="{9A0B6401-5418-4129-BBB1-B2B13ABE3ED3}" srcOrd="0" destOrd="0" presId="urn:microsoft.com/office/officeart/2005/8/layout/hierarchy3"/>
    <dgm:cxn modelId="{224738BC-EC5F-47A3-A1BD-54F35C65CCCB}" type="presOf" srcId="{37CB7425-1BB8-4ABE-BACE-A1E98D41968B}" destId="{74C75436-7090-4695-A59D-AADC9AB552A4}" srcOrd="0" destOrd="0" presId="urn:microsoft.com/office/officeart/2005/8/layout/hierarchy3"/>
    <dgm:cxn modelId="{053AE09E-B3AE-4FEB-A4F9-452638056B30}" srcId="{9563175D-3376-40FF-BFD2-7103619A3568}" destId="{CE762542-1039-4A47-BB77-777F07CCEDAA}" srcOrd="1" destOrd="0" parTransId="{FB1BA3B1-712E-4657-A303-DBBB3225AD33}" sibTransId="{B1B986B4-B062-4D9D-B08C-213B4FA9EF60}"/>
    <dgm:cxn modelId="{7B90BDF3-AC58-4B10-9BC3-E02ADA1C4D8E}" type="presOf" srcId="{CC64972F-F649-454B-9A7E-C5138B8450B1}" destId="{8230B2FE-4636-452D-87A6-9FD4EB594AB1}" srcOrd="0" destOrd="0" presId="urn:microsoft.com/office/officeart/2005/8/layout/hierarchy3"/>
    <dgm:cxn modelId="{402C7412-AB8E-4214-9B06-67CE4981EBED}" type="presOf" srcId="{7D7AC223-5418-4BCF-8D9A-3D1E6938D6EA}" destId="{EC97E3AA-AB18-4812-8D13-D79F9AC23A12}" srcOrd="0" destOrd="0" presId="urn:microsoft.com/office/officeart/2005/8/layout/hierarchy3"/>
    <dgm:cxn modelId="{FB8E1C30-BBE8-4061-BF54-09F405DF4D3B}" type="presOf" srcId="{BD61F0D4-7330-4A14-A19C-0CF3B2F5ADE8}" destId="{73B2AEAC-7125-45ED-A07C-D4C361225422}" srcOrd="1" destOrd="0" presId="urn:microsoft.com/office/officeart/2005/8/layout/hierarchy3"/>
    <dgm:cxn modelId="{6F8530A5-282D-41D5-92A0-4F068187D01E}" srcId="{BD61F0D4-7330-4A14-A19C-0CF3B2F5ADE8}" destId="{7D7AC223-5418-4BCF-8D9A-3D1E6938D6EA}" srcOrd="0" destOrd="0" parTransId="{A220B719-8F36-4F5E-AF77-E82F37113A46}" sibTransId="{CC0CE0F3-6AFE-4FE5-B754-ABF2A98D3B6F}"/>
    <dgm:cxn modelId="{4DB63476-5F77-4532-BF5D-9D5E024FB0AE}" srcId="{9563175D-3376-40FF-BFD2-7103619A3568}" destId="{BD61F0D4-7330-4A14-A19C-0CF3B2F5ADE8}" srcOrd="2" destOrd="0" parTransId="{73F4DBE7-44C7-41DC-AE1E-84949EF54F4F}" sibTransId="{F92B715E-2459-4756-ADC7-922EF15338FB}"/>
    <dgm:cxn modelId="{3554582C-0A9D-4A43-A1F8-4CA8167F8A5C}" type="presOf" srcId="{CE762542-1039-4A47-BB77-777F07CCEDAA}" destId="{135A435A-DA00-4DA1-91C0-6BD89D51C364}" srcOrd="0" destOrd="0" presId="urn:microsoft.com/office/officeart/2005/8/layout/hierarchy3"/>
    <dgm:cxn modelId="{3553BC9D-CA6F-4BD5-B8CD-36C9A1FEB6E6}" type="presOf" srcId="{591598CC-535F-41BD-BA3A-789E54B94831}" destId="{8280E446-EC10-4422-A7C3-0CCDFAD3D008}" srcOrd="0" destOrd="0" presId="urn:microsoft.com/office/officeart/2005/8/layout/hierarchy3"/>
    <dgm:cxn modelId="{FF1F5080-12E7-4AF7-83C3-7ECE7D649D17}" type="presOf" srcId="{CE762542-1039-4A47-BB77-777F07CCEDAA}" destId="{244D685C-48D4-44AC-B6B2-8DA30890C800}" srcOrd="1" destOrd="0" presId="urn:microsoft.com/office/officeart/2005/8/layout/hierarchy3"/>
    <dgm:cxn modelId="{00B85FB7-2FE0-4A2C-B9C3-82773D456F9D}" type="presOf" srcId="{27B4C4A6-4B35-4B59-8CA1-CBB61B6A0144}" destId="{C5DFEAEA-613A-4C84-9221-4F34356FFF18}" srcOrd="0" destOrd="0" presId="urn:microsoft.com/office/officeart/2005/8/layout/hierarchy3"/>
    <dgm:cxn modelId="{5974DFE6-98E2-4B70-88D0-B8F029522AA6}" srcId="{BD61F0D4-7330-4A14-A19C-0CF3B2F5ADE8}" destId="{27B4C4A6-4B35-4B59-8CA1-CBB61B6A0144}" srcOrd="1" destOrd="0" parTransId="{CC64972F-F649-454B-9A7E-C5138B8450B1}" sibTransId="{F9A46034-137A-4F42-B419-2026644DF871}"/>
    <dgm:cxn modelId="{FF484D88-69B8-430C-B0A2-C8D97C764B86}" type="presOf" srcId="{02639496-85AA-4917-B8AE-25DCAF873F1B}" destId="{23E4044A-57B4-4042-92D7-54F3A1357251}" srcOrd="0" destOrd="0" presId="urn:microsoft.com/office/officeart/2005/8/layout/hierarchy3"/>
    <dgm:cxn modelId="{346442EA-B15D-4695-B814-425F0526E79F}" type="presOf" srcId="{BD61F0D4-7330-4A14-A19C-0CF3B2F5ADE8}" destId="{7DD25973-CA1A-4647-8E9B-AA58BBC80068}" srcOrd="0" destOrd="0" presId="urn:microsoft.com/office/officeart/2005/8/layout/hierarchy3"/>
    <dgm:cxn modelId="{A896449E-14FE-4CAE-AF3A-A6D21C292CC1}" srcId="{9563175D-3376-40FF-BFD2-7103619A3568}" destId="{591598CC-535F-41BD-BA3A-789E54B94831}" srcOrd="0" destOrd="0" parTransId="{280FE1FE-5D5A-45ED-B5DE-907F614BA7B5}" sibTransId="{3E09610F-5389-4FF9-A103-F2B51E519310}"/>
    <dgm:cxn modelId="{97C076C1-BC8A-40DA-9E43-7C2CED7F227D}" type="presParOf" srcId="{4E1878E7-88BF-49E1-880E-FE5D940A8C54}" destId="{516F894F-6798-4D8A-9BEC-202D9C496EF9}" srcOrd="0" destOrd="0" presId="urn:microsoft.com/office/officeart/2005/8/layout/hierarchy3"/>
    <dgm:cxn modelId="{237CB5C9-7B41-4ABD-B6DD-7B201204FD9B}" type="presParOf" srcId="{516F894F-6798-4D8A-9BEC-202D9C496EF9}" destId="{7157CEBA-84D6-4131-8F7F-8D5D09B9CB96}" srcOrd="0" destOrd="0" presId="urn:microsoft.com/office/officeart/2005/8/layout/hierarchy3"/>
    <dgm:cxn modelId="{C86FB053-DA17-4B3F-86AB-63073A70BD68}" type="presParOf" srcId="{7157CEBA-84D6-4131-8F7F-8D5D09B9CB96}" destId="{8280E446-EC10-4422-A7C3-0CCDFAD3D008}" srcOrd="0" destOrd="0" presId="urn:microsoft.com/office/officeart/2005/8/layout/hierarchy3"/>
    <dgm:cxn modelId="{6401A8F2-1D30-4C78-B8B6-BF0E4715D52E}" type="presParOf" srcId="{7157CEBA-84D6-4131-8F7F-8D5D09B9CB96}" destId="{19059E70-A78C-45DE-BFB5-1325CA232835}" srcOrd="1" destOrd="0" presId="urn:microsoft.com/office/officeart/2005/8/layout/hierarchy3"/>
    <dgm:cxn modelId="{5A563722-A6C2-4C2A-9BBA-C4A9FFC3C3D5}" type="presParOf" srcId="{516F894F-6798-4D8A-9BEC-202D9C496EF9}" destId="{FD75191B-CCA3-4318-B52B-CDB734EB867A}" srcOrd="1" destOrd="0" presId="urn:microsoft.com/office/officeart/2005/8/layout/hierarchy3"/>
    <dgm:cxn modelId="{D333C57E-CF01-4316-8CFF-FEE4D373ADB0}" type="presParOf" srcId="{FD75191B-CCA3-4318-B52B-CDB734EB867A}" destId="{23E4044A-57B4-4042-92D7-54F3A1357251}" srcOrd="0" destOrd="0" presId="urn:microsoft.com/office/officeart/2005/8/layout/hierarchy3"/>
    <dgm:cxn modelId="{89E44FD5-7143-4F08-8338-88DC34755D6F}" type="presParOf" srcId="{FD75191B-CCA3-4318-B52B-CDB734EB867A}" destId="{9A0B6401-5418-4129-BBB1-B2B13ABE3ED3}" srcOrd="1" destOrd="0" presId="urn:microsoft.com/office/officeart/2005/8/layout/hierarchy3"/>
    <dgm:cxn modelId="{4209735C-57F2-41C9-B16A-491D244FC42F}" type="presParOf" srcId="{4E1878E7-88BF-49E1-880E-FE5D940A8C54}" destId="{0CAE65E3-EF60-40CA-AF9A-83E383B2F529}" srcOrd="1" destOrd="0" presId="urn:microsoft.com/office/officeart/2005/8/layout/hierarchy3"/>
    <dgm:cxn modelId="{5D2A39B9-4709-4897-BDF4-24292EF15D0F}" type="presParOf" srcId="{0CAE65E3-EF60-40CA-AF9A-83E383B2F529}" destId="{A3A37795-A0AA-4E93-B93A-90701960110C}" srcOrd="0" destOrd="0" presId="urn:microsoft.com/office/officeart/2005/8/layout/hierarchy3"/>
    <dgm:cxn modelId="{2754610E-749B-4012-A6C6-627355CF77B1}" type="presParOf" srcId="{A3A37795-A0AA-4E93-B93A-90701960110C}" destId="{135A435A-DA00-4DA1-91C0-6BD89D51C364}" srcOrd="0" destOrd="0" presId="urn:microsoft.com/office/officeart/2005/8/layout/hierarchy3"/>
    <dgm:cxn modelId="{2BC790ED-70AF-4362-9FD1-7217AF533B44}" type="presParOf" srcId="{A3A37795-A0AA-4E93-B93A-90701960110C}" destId="{244D685C-48D4-44AC-B6B2-8DA30890C800}" srcOrd="1" destOrd="0" presId="urn:microsoft.com/office/officeart/2005/8/layout/hierarchy3"/>
    <dgm:cxn modelId="{20953A77-9CDC-4A45-9CD5-C44B4D44E559}" type="presParOf" srcId="{0CAE65E3-EF60-40CA-AF9A-83E383B2F529}" destId="{724133D7-50A9-48DA-8662-461F4EAB1985}" srcOrd="1" destOrd="0" presId="urn:microsoft.com/office/officeart/2005/8/layout/hierarchy3"/>
    <dgm:cxn modelId="{9FB9AAE2-96AB-46FD-BA46-7A13CD688DF0}" type="presParOf" srcId="{724133D7-50A9-48DA-8662-461F4EAB1985}" destId="{6EBF1377-9617-4928-B4FB-D100F3716D82}" srcOrd="0" destOrd="0" presId="urn:microsoft.com/office/officeart/2005/8/layout/hierarchy3"/>
    <dgm:cxn modelId="{0CCA03F1-B068-43C7-A55B-4DD32E44DF7C}" type="presParOf" srcId="{724133D7-50A9-48DA-8662-461F4EAB1985}" destId="{74C75436-7090-4695-A59D-AADC9AB552A4}" srcOrd="1" destOrd="0" presId="urn:microsoft.com/office/officeart/2005/8/layout/hierarchy3"/>
    <dgm:cxn modelId="{F5C103EC-8F16-471D-925C-9C3212C4DB95}" type="presParOf" srcId="{4E1878E7-88BF-49E1-880E-FE5D940A8C54}" destId="{A58B6590-352C-47F7-9BEA-F31939618C6C}" srcOrd="2" destOrd="0" presId="urn:microsoft.com/office/officeart/2005/8/layout/hierarchy3"/>
    <dgm:cxn modelId="{E0E030C7-012C-4DF4-9F32-5DFD78A47438}" type="presParOf" srcId="{A58B6590-352C-47F7-9BEA-F31939618C6C}" destId="{774CDB99-8397-4EBA-AA90-353321E3D496}" srcOrd="0" destOrd="0" presId="urn:microsoft.com/office/officeart/2005/8/layout/hierarchy3"/>
    <dgm:cxn modelId="{9EDF639A-EA33-444C-B828-47B31C8D83FC}" type="presParOf" srcId="{774CDB99-8397-4EBA-AA90-353321E3D496}" destId="{7DD25973-CA1A-4647-8E9B-AA58BBC80068}" srcOrd="0" destOrd="0" presId="urn:microsoft.com/office/officeart/2005/8/layout/hierarchy3"/>
    <dgm:cxn modelId="{DACFD739-F061-4FAD-9DD2-F1B7EE5986DC}" type="presParOf" srcId="{774CDB99-8397-4EBA-AA90-353321E3D496}" destId="{73B2AEAC-7125-45ED-A07C-D4C361225422}" srcOrd="1" destOrd="0" presId="urn:microsoft.com/office/officeart/2005/8/layout/hierarchy3"/>
    <dgm:cxn modelId="{992F8C69-9B30-48F8-99E8-AAEB6ABB822F}" type="presParOf" srcId="{A58B6590-352C-47F7-9BEA-F31939618C6C}" destId="{7D47AC4D-1851-4199-975F-1EC3D00DAAF3}" srcOrd="1" destOrd="0" presId="urn:microsoft.com/office/officeart/2005/8/layout/hierarchy3"/>
    <dgm:cxn modelId="{8326D968-9A2C-4A13-A44C-A807679A03C4}" type="presParOf" srcId="{7D47AC4D-1851-4199-975F-1EC3D00DAAF3}" destId="{5994FFAF-D696-4B35-8324-8B7F6759129A}" srcOrd="0" destOrd="0" presId="urn:microsoft.com/office/officeart/2005/8/layout/hierarchy3"/>
    <dgm:cxn modelId="{28AB9CFE-90AA-486A-9166-32CE48C0C451}" type="presParOf" srcId="{7D47AC4D-1851-4199-975F-1EC3D00DAAF3}" destId="{EC97E3AA-AB18-4812-8D13-D79F9AC23A12}" srcOrd="1" destOrd="0" presId="urn:microsoft.com/office/officeart/2005/8/layout/hierarchy3"/>
    <dgm:cxn modelId="{89171214-2A19-4B49-8BA1-39C2A3DEDE9A}" type="presParOf" srcId="{7D47AC4D-1851-4199-975F-1EC3D00DAAF3}" destId="{8230B2FE-4636-452D-87A6-9FD4EB594AB1}" srcOrd="2" destOrd="0" presId="urn:microsoft.com/office/officeart/2005/8/layout/hierarchy3"/>
    <dgm:cxn modelId="{03CD8F62-D1BB-41CD-9202-19B51EE62988}" type="presParOf" srcId="{7D47AC4D-1851-4199-975F-1EC3D00DAAF3}" destId="{C5DFEAEA-613A-4C84-9221-4F34356FFF1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563175D-3376-40FF-BFD2-7103619A356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91598CC-535F-41BD-BA3A-789E54B94831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無法分辨正反面</a:t>
          </a:r>
          <a:endParaRPr lang="zh-TW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280FE1FE-5D5A-45ED-B5DE-907F614BA7B5}" type="par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3E09610F-5389-4FF9-A103-F2B51E519310}" type="sib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CE762542-1039-4A47-BB77-777F07CCEDAA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角度受限</a:t>
          </a:r>
          <a:endParaRPr lang="en-US" altLang="zh-TW" sz="2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FB1BA3B1-712E-4657-A303-DBBB3225AD33}" type="parTrans" cxnId="{053AE09E-B3AE-4FEB-A4F9-452638056B30}">
      <dgm:prSet/>
      <dgm:spPr/>
      <dgm:t>
        <a:bodyPr/>
        <a:lstStyle/>
        <a:p>
          <a:endParaRPr lang="zh-TW" altLang="en-US"/>
        </a:p>
      </dgm:t>
    </dgm:pt>
    <dgm:pt modelId="{B1B986B4-B062-4D9D-B08C-213B4FA9EF60}" type="sibTrans" cxnId="{053AE09E-B3AE-4FEB-A4F9-452638056B30}">
      <dgm:prSet/>
      <dgm:spPr/>
      <dgm:t>
        <a:bodyPr/>
        <a:lstStyle/>
        <a:p>
          <a:endParaRPr lang="zh-TW" altLang="en-US"/>
        </a:p>
      </dgm:t>
    </dgm:pt>
    <dgm:pt modelId="{7D7AC223-5418-4BCF-8D9A-3D1E6938D6EA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利用穿襪器</a:t>
          </a:r>
          <a:endParaRPr lang="en-US" altLang="zh-TW" sz="22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A220B719-8F36-4F5E-AF77-E82F37113A46}" type="par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CC0CE0F3-6AFE-4FE5-B754-ABF2A98D3B6F}" type="sib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815FF3E7-E7FC-4051-A9A4-9107940524E1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腳底有止滑粒，易分辨襪底與襪面</a:t>
          </a:r>
          <a:endParaRPr lang="zh-TW" altLang="en-US" sz="2200" b="1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02639496-85AA-4917-B8AE-25DCAF873F1B}" type="par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CC5FD8E7-9A9C-4B59-80C0-C9D9433152F1}" type="sib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BD61F0D4-7330-4A14-A19C-0CF3B2F5ADE8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無法抓握</a:t>
          </a:r>
          <a:endParaRPr lang="en-US" altLang="zh-TW" sz="2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73F4DBE7-44C7-41DC-AE1E-84949EF54F4F}" type="parTrans" cxnId="{4DB63476-5F77-4532-BF5D-9D5E024FB0AE}">
      <dgm:prSet/>
      <dgm:spPr/>
      <dgm:t>
        <a:bodyPr/>
        <a:lstStyle/>
        <a:p>
          <a:endParaRPr lang="zh-TW" altLang="en-US"/>
        </a:p>
      </dgm:t>
    </dgm:pt>
    <dgm:pt modelId="{F92B715E-2459-4756-ADC7-922EF15338FB}" type="sibTrans" cxnId="{4DB63476-5F77-4532-BF5D-9D5E024FB0AE}">
      <dgm:prSet/>
      <dgm:spPr/>
      <dgm:t>
        <a:bodyPr/>
        <a:lstStyle/>
        <a:p>
          <a:endParaRPr lang="zh-TW" altLang="en-US"/>
        </a:p>
      </dgm:t>
    </dgm:pt>
    <dgm:pt modelId="{37CB7425-1BB8-4ABE-BACE-A1E98D41968B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腳放在兩手之間</a:t>
          </a:r>
          <a:endParaRPr lang="en-US" altLang="zh-TW" sz="22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3E700A20-F8B2-4194-BE80-88A73C4E679B}" type="parTrans" cxnId="{19C5F551-9AD4-4A6B-92F9-3176FA8D15C9}">
      <dgm:prSet/>
      <dgm:spPr/>
      <dgm:t>
        <a:bodyPr/>
        <a:lstStyle/>
        <a:p>
          <a:endParaRPr lang="zh-TW" altLang="en-US"/>
        </a:p>
      </dgm:t>
    </dgm:pt>
    <dgm:pt modelId="{65BE5A8B-5D76-4850-8539-5EF5525E5809}" type="sibTrans" cxnId="{19C5F551-9AD4-4A6B-92F9-3176FA8D15C9}">
      <dgm:prSet/>
      <dgm:spPr/>
      <dgm:t>
        <a:bodyPr/>
        <a:lstStyle/>
        <a:p>
          <a:endParaRPr lang="zh-TW" altLang="en-US"/>
        </a:p>
      </dgm:t>
    </dgm:pt>
    <dgm:pt modelId="{27B4C4A6-4B35-4B59-8CA1-CBB61B6A0144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側面抓握</a:t>
          </a:r>
          <a:endParaRPr lang="en-US" altLang="zh-TW" sz="22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CC64972F-F649-454B-9A7E-C5138B8450B1}" type="parTrans" cxnId="{5974DFE6-98E2-4B70-88D0-B8F029522AA6}">
      <dgm:prSet/>
      <dgm:spPr/>
      <dgm:t>
        <a:bodyPr/>
        <a:lstStyle/>
        <a:p>
          <a:endParaRPr lang="zh-TW" altLang="en-US"/>
        </a:p>
      </dgm:t>
    </dgm:pt>
    <dgm:pt modelId="{F9A46034-137A-4F42-B419-2026644DF871}" type="sibTrans" cxnId="{5974DFE6-98E2-4B70-88D0-B8F029522AA6}">
      <dgm:prSet/>
      <dgm:spPr/>
      <dgm:t>
        <a:bodyPr/>
        <a:lstStyle/>
        <a:p>
          <a:endParaRPr lang="zh-TW" altLang="en-US"/>
        </a:p>
      </dgm:t>
    </dgm:pt>
    <dgm:pt modelId="{7DD1AD0F-01DE-4CF8-A4A6-7718C9E8C7F1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適當的坐姿擺位</a:t>
          </a:r>
          <a:endParaRPr lang="en-US" altLang="zh-TW" sz="22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BCBB072F-9F9B-4733-9FA5-9F8350C5DC30}" type="parTrans" cxnId="{C7289B8C-BD47-482E-9294-72FFF43AC87B}">
      <dgm:prSet/>
      <dgm:spPr/>
      <dgm:t>
        <a:bodyPr/>
        <a:lstStyle/>
        <a:p>
          <a:endParaRPr lang="zh-TW" altLang="en-US"/>
        </a:p>
      </dgm:t>
    </dgm:pt>
    <dgm:pt modelId="{6A5692E7-E7FE-4793-B4EF-D265D8528E77}" type="sibTrans" cxnId="{C7289B8C-BD47-482E-9294-72FFF43AC87B}">
      <dgm:prSet/>
      <dgm:spPr/>
      <dgm:t>
        <a:bodyPr/>
        <a:lstStyle/>
        <a:p>
          <a:endParaRPr lang="zh-TW" altLang="en-US"/>
        </a:p>
      </dgm:t>
    </dgm:pt>
    <dgm:pt modelId="{4E1878E7-88BF-49E1-880E-FE5D940A8C54}" type="pres">
      <dgm:prSet presAssocID="{9563175D-3376-40FF-BFD2-7103619A356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16F894F-6798-4D8A-9BEC-202D9C496EF9}" type="pres">
      <dgm:prSet presAssocID="{591598CC-535F-41BD-BA3A-789E54B94831}" presName="root" presStyleCnt="0"/>
      <dgm:spPr/>
    </dgm:pt>
    <dgm:pt modelId="{7157CEBA-84D6-4131-8F7F-8D5D09B9CB96}" type="pres">
      <dgm:prSet presAssocID="{591598CC-535F-41BD-BA3A-789E54B94831}" presName="rootComposite" presStyleCnt="0"/>
      <dgm:spPr/>
    </dgm:pt>
    <dgm:pt modelId="{8280E446-EC10-4422-A7C3-0CCDFAD3D008}" type="pres">
      <dgm:prSet presAssocID="{591598CC-535F-41BD-BA3A-789E54B94831}" presName="rootText" presStyleLbl="node1" presStyleIdx="0" presStyleCnt="3"/>
      <dgm:spPr/>
      <dgm:t>
        <a:bodyPr/>
        <a:lstStyle/>
        <a:p>
          <a:endParaRPr lang="zh-TW" altLang="en-US"/>
        </a:p>
      </dgm:t>
    </dgm:pt>
    <dgm:pt modelId="{19059E70-A78C-45DE-BFB5-1325CA232835}" type="pres">
      <dgm:prSet presAssocID="{591598CC-535F-41BD-BA3A-789E54B94831}" presName="rootConnector" presStyleLbl="node1" presStyleIdx="0" presStyleCnt="3"/>
      <dgm:spPr/>
      <dgm:t>
        <a:bodyPr/>
        <a:lstStyle/>
        <a:p>
          <a:endParaRPr lang="zh-TW" altLang="en-US"/>
        </a:p>
      </dgm:t>
    </dgm:pt>
    <dgm:pt modelId="{FD75191B-CCA3-4318-B52B-CDB734EB867A}" type="pres">
      <dgm:prSet presAssocID="{591598CC-535F-41BD-BA3A-789E54B94831}" presName="childShape" presStyleCnt="0"/>
      <dgm:spPr/>
    </dgm:pt>
    <dgm:pt modelId="{23E4044A-57B4-4042-92D7-54F3A1357251}" type="pres">
      <dgm:prSet presAssocID="{02639496-85AA-4917-B8AE-25DCAF873F1B}" presName="Name13" presStyleLbl="parChTrans1D2" presStyleIdx="0" presStyleCnt="5"/>
      <dgm:spPr/>
      <dgm:t>
        <a:bodyPr/>
        <a:lstStyle/>
        <a:p>
          <a:endParaRPr lang="zh-TW" altLang="en-US"/>
        </a:p>
      </dgm:t>
    </dgm:pt>
    <dgm:pt modelId="{9A0B6401-5418-4129-BBB1-B2B13ABE3ED3}" type="pres">
      <dgm:prSet presAssocID="{815FF3E7-E7FC-4051-A9A4-9107940524E1}" presName="childText" presStyleLbl="bgAcc1" presStyleIdx="0" presStyleCnt="5" custScaleX="113886" custScaleY="13211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AE65E3-EF60-40CA-AF9A-83E383B2F529}" type="pres">
      <dgm:prSet presAssocID="{CE762542-1039-4A47-BB77-777F07CCEDAA}" presName="root" presStyleCnt="0"/>
      <dgm:spPr/>
    </dgm:pt>
    <dgm:pt modelId="{A3A37795-A0AA-4E93-B93A-90701960110C}" type="pres">
      <dgm:prSet presAssocID="{CE762542-1039-4A47-BB77-777F07CCEDAA}" presName="rootComposite" presStyleCnt="0"/>
      <dgm:spPr/>
    </dgm:pt>
    <dgm:pt modelId="{135A435A-DA00-4DA1-91C0-6BD89D51C364}" type="pres">
      <dgm:prSet presAssocID="{CE762542-1039-4A47-BB77-777F07CCEDAA}" presName="rootText" presStyleLbl="node1" presStyleIdx="1" presStyleCnt="3" custLinFactNeighborX="-1983"/>
      <dgm:spPr/>
      <dgm:t>
        <a:bodyPr/>
        <a:lstStyle/>
        <a:p>
          <a:endParaRPr lang="zh-TW" altLang="en-US"/>
        </a:p>
      </dgm:t>
    </dgm:pt>
    <dgm:pt modelId="{244D685C-48D4-44AC-B6B2-8DA30890C800}" type="pres">
      <dgm:prSet presAssocID="{CE762542-1039-4A47-BB77-777F07CCEDAA}" presName="rootConnector" presStyleLbl="node1" presStyleIdx="1" presStyleCnt="3"/>
      <dgm:spPr/>
      <dgm:t>
        <a:bodyPr/>
        <a:lstStyle/>
        <a:p>
          <a:endParaRPr lang="zh-TW" altLang="en-US"/>
        </a:p>
      </dgm:t>
    </dgm:pt>
    <dgm:pt modelId="{724133D7-50A9-48DA-8662-461F4EAB1985}" type="pres">
      <dgm:prSet presAssocID="{CE762542-1039-4A47-BB77-777F07CCEDAA}" presName="childShape" presStyleCnt="0"/>
      <dgm:spPr/>
    </dgm:pt>
    <dgm:pt modelId="{6EBF1377-9617-4928-B4FB-D100F3716D82}" type="pres">
      <dgm:prSet presAssocID="{3E700A20-F8B2-4194-BE80-88A73C4E679B}" presName="Name13" presStyleLbl="parChTrans1D2" presStyleIdx="1" presStyleCnt="5"/>
      <dgm:spPr/>
      <dgm:t>
        <a:bodyPr/>
        <a:lstStyle/>
        <a:p>
          <a:endParaRPr lang="zh-TW" altLang="en-US"/>
        </a:p>
      </dgm:t>
    </dgm:pt>
    <dgm:pt modelId="{74C75436-7090-4695-A59D-AADC9AB552A4}" type="pres">
      <dgm:prSet presAssocID="{37CB7425-1BB8-4ABE-BACE-A1E98D41968B}" presName="childText" presStyleLbl="bgAcc1" presStyleIdx="1" presStyleCnt="5" custScaleX="114012" custScaleY="1340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6ABA0B-A8C2-4CE1-8909-224E4A29F156}" type="pres">
      <dgm:prSet presAssocID="{BCBB072F-9F9B-4733-9FA5-9F8350C5DC30}" presName="Name13" presStyleLbl="parChTrans1D2" presStyleIdx="2" presStyleCnt="5"/>
      <dgm:spPr/>
      <dgm:t>
        <a:bodyPr/>
        <a:lstStyle/>
        <a:p>
          <a:endParaRPr lang="zh-TW" altLang="en-US"/>
        </a:p>
      </dgm:t>
    </dgm:pt>
    <dgm:pt modelId="{365D0243-2ACD-4376-A7A0-AAAB90DFA785}" type="pres">
      <dgm:prSet presAssocID="{7DD1AD0F-01DE-4CF8-A4A6-7718C9E8C7F1}" presName="childText" presStyleLbl="bgAcc1" presStyleIdx="2" presStyleCnt="5" custScaleX="114389" custScaleY="12602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8B6590-352C-47F7-9BEA-F31939618C6C}" type="pres">
      <dgm:prSet presAssocID="{BD61F0D4-7330-4A14-A19C-0CF3B2F5ADE8}" presName="root" presStyleCnt="0"/>
      <dgm:spPr/>
    </dgm:pt>
    <dgm:pt modelId="{774CDB99-8397-4EBA-AA90-353321E3D496}" type="pres">
      <dgm:prSet presAssocID="{BD61F0D4-7330-4A14-A19C-0CF3B2F5ADE8}" presName="rootComposite" presStyleCnt="0"/>
      <dgm:spPr/>
    </dgm:pt>
    <dgm:pt modelId="{7DD25973-CA1A-4647-8E9B-AA58BBC80068}" type="pres">
      <dgm:prSet presAssocID="{BD61F0D4-7330-4A14-A19C-0CF3B2F5ADE8}" presName="rootText" presStyleLbl="node1" presStyleIdx="2" presStyleCnt="3"/>
      <dgm:spPr/>
      <dgm:t>
        <a:bodyPr/>
        <a:lstStyle/>
        <a:p>
          <a:endParaRPr lang="zh-TW" altLang="en-US"/>
        </a:p>
      </dgm:t>
    </dgm:pt>
    <dgm:pt modelId="{73B2AEAC-7125-45ED-A07C-D4C361225422}" type="pres">
      <dgm:prSet presAssocID="{BD61F0D4-7330-4A14-A19C-0CF3B2F5ADE8}" presName="rootConnector" presStyleLbl="node1" presStyleIdx="2" presStyleCnt="3"/>
      <dgm:spPr/>
      <dgm:t>
        <a:bodyPr/>
        <a:lstStyle/>
        <a:p>
          <a:endParaRPr lang="zh-TW" altLang="en-US"/>
        </a:p>
      </dgm:t>
    </dgm:pt>
    <dgm:pt modelId="{7D47AC4D-1851-4199-975F-1EC3D00DAAF3}" type="pres">
      <dgm:prSet presAssocID="{BD61F0D4-7330-4A14-A19C-0CF3B2F5ADE8}" presName="childShape" presStyleCnt="0"/>
      <dgm:spPr/>
    </dgm:pt>
    <dgm:pt modelId="{5994FFAF-D696-4B35-8324-8B7F6759129A}" type="pres">
      <dgm:prSet presAssocID="{A220B719-8F36-4F5E-AF77-E82F37113A46}" presName="Name13" presStyleLbl="parChTrans1D2" presStyleIdx="3" presStyleCnt="5"/>
      <dgm:spPr/>
      <dgm:t>
        <a:bodyPr/>
        <a:lstStyle/>
        <a:p>
          <a:endParaRPr lang="zh-TW" altLang="en-US"/>
        </a:p>
      </dgm:t>
    </dgm:pt>
    <dgm:pt modelId="{EC97E3AA-AB18-4812-8D13-D79F9AC23A12}" type="pres">
      <dgm:prSet presAssocID="{7D7AC223-5418-4BCF-8D9A-3D1E6938D6EA}" presName="childText" presStyleLbl="bgAcc1" presStyleIdx="3" presStyleCnt="5" custScaleX="113844" custScaleY="12701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30B2FE-4636-452D-87A6-9FD4EB594AB1}" type="pres">
      <dgm:prSet presAssocID="{CC64972F-F649-454B-9A7E-C5138B8450B1}" presName="Name13" presStyleLbl="parChTrans1D2" presStyleIdx="4" presStyleCnt="5"/>
      <dgm:spPr/>
      <dgm:t>
        <a:bodyPr/>
        <a:lstStyle/>
        <a:p>
          <a:endParaRPr lang="zh-TW" altLang="en-US"/>
        </a:p>
      </dgm:t>
    </dgm:pt>
    <dgm:pt modelId="{C5DFEAEA-613A-4C84-9221-4F34356FFF18}" type="pres">
      <dgm:prSet presAssocID="{27B4C4A6-4B35-4B59-8CA1-CBB61B6A0144}" presName="childText" presStyleLbl="bgAcc1" presStyleIdx="4" presStyleCnt="5" custScaleX="114871" custScaleY="1298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7289B8C-BD47-482E-9294-72FFF43AC87B}" srcId="{CE762542-1039-4A47-BB77-777F07CCEDAA}" destId="{7DD1AD0F-01DE-4CF8-A4A6-7718C9E8C7F1}" srcOrd="1" destOrd="0" parTransId="{BCBB072F-9F9B-4733-9FA5-9F8350C5DC30}" sibTransId="{6A5692E7-E7FE-4793-B4EF-D265D8528E77}"/>
    <dgm:cxn modelId="{662F1D9F-D345-4208-90FF-D317D34C5F95}" type="presOf" srcId="{A220B719-8F36-4F5E-AF77-E82F37113A46}" destId="{5994FFAF-D696-4B35-8324-8B7F6759129A}" srcOrd="0" destOrd="0" presId="urn:microsoft.com/office/officeart/2005/8/layout/hierarchy3"/>
    <dgm:cxn modelId="{D920EC76-8E1E-469E-99C6-294CC7CF46B4}" type="presOf" srcId="{3E700A20-F8B2-4194-BE80-88A73C4E679B}" destId="{6EBF1377-9617-4928-B4FB-D100F3716D82}" srcOrd="0" destOrd="0" presId="urn:microsoft.com/office/officeart/2005/8/layout/hierarchy3"/>
    <dgm:cxn modelId="{44FC766F-2676-4DFD-A96A-69E8515E07C3}" type="presOf" srcId="{9563175D-3376-40FF-BFD2-7103619A3568}" destId="{4E1878E7-88BF-49E1-880E-FE5D940A8C54}" srcOrd="0" destOrd="0" presId="urn:microsoft.com/office/officeart/2005/8/layout/hierarchy3"/>
    <dgm:cxn modelId="{19C5F551-9AD4-4A6B-92F9-3176FA8D15C9}" srcId="{CE762542-1039-4A47-BB77-777F07CCEDAA}" destId="{37CB7425-1BB8-4ABE-BACE-A1E98D41968B}" srcOrd="0" destOrd="0" parTransId="{3E700A20-F8B2-4194-BE80-88A73C4E679B}" sibTransId="{65BE5A8B-5D76-4850-8539-5EF5525E5809}"/>
    <dgm:cxn modelId="{450F0BBA-29F4-4764-AC60-CD1D736FF815}" type="presOf" srcId="{591598CC-535F-41BD-BA3A-789E54B94831}" destId="{19059E70-A78C-45DE-BFB5-1325CA232835}" srcOrd="1" destOrd="0" presId="urn:microsoft.com/office/officeart/2005/8/layout/hierarchy3"/>
    <dgm:cxn modelId="{47B950D7-5716-4303-B759-C879C8FE9DF4}" srcId="{591598CC-535F-41BD-BA3A-789E54B94831}" destId="{815FF3E7-E7FC-4051-A9A4-9107940524E1}" srcOrd="0" destOrd="0" parTransId="{02639496-85AA-4917-B8AE-25DCAF873F1B}" sibTransId="{CC5FD8E7-9A9C-4B59-80C0-C9D9433152F1}"/>
    <dgm:cxn modelId="{710A9A5C-7C8B-47A6-B29B-B452C75EF873}" type="presOf" srcId="{815FF3E7-E7FC-4051-A9A4-9107940524E1}" destId="{9A0B6401-5418-4129-BBB1-B2B13ABE3ED3}" srcOrd="0" destOrd="0" presId="urn:microsoft.com/office/officeart/2005/8/layout/hierarchy3"/>
    <dgm:cxn modelId="{224738BC-EC5F-47A3-A1BD-54F35C65CCCB}" type="presOf" srcId="{37CB7425-1BB8-4ABE-BACE-A1E98D41968B}" destId="{74C75436-7090-4695-A59D-AADC9AB552A4}" srcOrd="0" destOrd="0" presId="urn:microsoft.com/office/officeart/2005/8/layout/hierarchy3"/>
    <dgm:cxn modelId="{053AE09E-B3AE-4FEB-A4F9-452638056B30}" srcId="{9563175D-3376-40FF-BFD2-7103619A3568}" destId="{CE762542-1039-4A47-BB77-777F07CCEDAA}" srcOrd="1" destOrd="0" parTransId="{FB1BA3B1-712E-4657-A303-DBBB3225AD33}" sibTransId="{B1B986B4-B062-4D9D-B08C-213B4FA9EF60}"/>
    <dgm:cxn modelId="{764022C2-8576-4229-AF20-965B4B896FC5}" type="presOf" srcId="{BCBB072F-9F9B-4733-9FA5-9F8350C5DC30}" destId="{346ABA0B-A8C2-4CE1-8909-224E4A29F156}" srcOrd="0" destOrd="0" presId="urn:microsoft.com/office/officeart/2005/8/layout/hierarchy3"/>
    <dgm:cxn modelId="{7B90BDF3-AC58-4B10-9BC3-E02ADA1C4D8E}" type="presOf" srcId="{CC64972F-F649-454B-9A7E-C5138B8450B1}" destId="{8230B2FE-4636-452D-87A6-9FD4EB594AB1}" srcOrd="0" destOrd="0" presId="urn:microsoft.com/office/officeart/2005/8/layout/hierarchy3"/>
    <dgm:cxn modelId="{E44E7D1B-1636-43B6-9869-58261AF7B28F}" type="presOf" srcId="{7DD1AD0F-01DE-4CF8-A4A6-7718C9E8C7F1}" destId="{365D0243-2ACD-4376-A7A0-AAAB90DFA785}" srcOrd="0" destOrd="0" presId="urn:microsoft.com/office/officeart/2005/8/layout/hierarchy3"/>
    <dgm:cxn modelId="{402C7412-AB8E-4214-9B06-67CE4981EBED}" type="presOf" srcId="{7D7AC223-5418-4BCF-8D9A-3D1E6938D6EA}" destId="{EC97E3AA-AB18-4812-8D13-D79F9AC23A12}" srcOrd="0" destOrd="0" presId="urn:microsoft.com/office/officeart/2005/8/layout/hierarchy3"/>
    <dgm:cxn modelId="{FB8E1C30-BBE8-4061-BF54-09F405DF4D3B}" type="presOf" srcId="{BD61F0D4-7330-4A14-A19C-0CF3B2F5ADE8}" destId="{73B2AEAC-7125-45ED-A07C-D4C361225422}" srcOrd="1" destOrd="0" presId="urn:microsoft.com/office/officeart/2005/8/layout/hierarchy3"/>
    <dgm:cxn modelId="{6F8530A5-282D-41D5-92A0-4F068187D01E}" srcId="{BD61F0D4-7330-4A14-A19C-0CF3B2F5ADE8}" destId="{7D7AC223-5418-4BCF-8D9A-3D1E6938D6EA}" srcOrd="0" destOrd="0" parTransId="{A220B719-8F36-4F5E-AF77-E82F37113A46}" sibTransId="{CC0CE0F3-6AFE-4FE5-B754-ABF2A98D3B6F}"/>
    <dgm:cxn modelId="{4DB63476-5F77-4532-BF5D-9D5E024FB0AE}" srcId="{9563175D-3376-40FF-BFD2-7103619A3568}" destId="{BD61F0D4-7330-4A14-A19C-0CF3B2F5ADE8}" srcOrd="2" destOrd="0" parTransId="{73F4DBE7-44C7-41DC-AE1E-84949EF54F4F}" sibTransId="{F92B715E-2459-4756-ADC7-922EF15338FB}"/>
    <dgm:cxn modelId="{3554582C-0A9D-4A43-A1F8-4CA8167F8A5C}" type="presOf" srcId="{CE762542-1039-4A47-BB77-777F07CCEDAA}" destId="{135A435A-DA00-4DA1-91C0-6BD89D51C364}" srcOrd="0" destOrd="0" presId="urn:microsoft.com/office/officeart/2005/8/layout/hierarchy3"/>
    <dgm:cxn modelId="{3553BC9D-CA6F-4BD5-B8CD-36C9A1FEB6E6}" type="presOf" srcId="{591598CC-535F-41BD-BA3A-789E54B94831}" destId="{8280E446-EC10-4422-A7C3-0CCDFAD3D008}" srcOrd="0" destOrd="0" presId="urn:microsoft.com/office/officeart/2005/8/layout/hierarchy3"/>
    <dgm:cxn modelId="{FF1F5080-12E7-4AF7-83C3-7ECE7D649D17}" type="presOf" srcId="{CE762542-1039-4A47-BB77-777F07CCEDAA}" destId="{244D685C-48D4-44AC-B6B2-8DA30890C800}" srcOrd="1" destOrd="0" presId="urn:microsoft.com/office/officeart/2005/8/layout/hierarchy3"/>
    <dgm:cxn modelId="{00B85FB7-2FE0-4A2C-B9C3-82773D456F9D}" type="presOf" srcId="{27B4C4A6-4B35-4B59-8CA1-CBB61B6A0144}" destId="{C5DFEAEA-613A-4C84-9221-4F34356FFF18}" srcOrd="0" destOrd="0" presId="urn:microsoft.com/office/officeart/2005/8/layout/hierarchy3"/>
    <dgm:cxn modelId="{5974DFE6-98E2-4B70-88D0-B8F029522AA6}" srcId="{BD61F0D4-7330-4A14-A19C-0CF3B2F5ADE8}" destId="{27B4C4A6-4B35-4B59-8CA1-CBB61B6A0144}" srcOrd="1" destOrd="0" parTransId="{CC64972F-F649-454B-9A7E-C5138B8450B1}" sibTransId="{F9A46034-137A-4F42-B419-2026644DF871}"/>
    <dgm:cxn modelId="{FF484D88-69B8-430C-B0A2-C8D97C764B86}" type="presOf" srcId="{02639496-85AA-4917-B8AE-25DCAF873F1B}" destId="{23E4044A-57B4-4042-92D7-54F3A1357251}" srcOrd="0" destOrd="0" presId="urn:microsoft.com/office/officeart/2005/8/layout/hierarchy3"/>
    <dgm:cxn modelId="{346442EA-B15D-4695-B814-425F0526E79F}" type="presOf" srcId="{BD61F0D4-7330-4A14-A19C-0CF3B2F5ADE8}" destId="{7DD25973-CA1A-4647-8E9B-AA58BBC80068}" srcOrd="0" destOrd="0" presId="urn:microsoft.com/office/officeart/2005/8/layout/hierarchy3"/>
    <dgm:cxn modelId="{A896449E-14FE-4CAE-AF3A-A6D21C292CC1}" srcId="{9563175D-3376-40FF-BFD2-7103619A3568}" destId="{591598CC-535F-41BD-BA3A-789E54B94831}" srcOrd="0" destOrd="0" parTransId="{280FE1FE-5D5A-45ED-B5DE-907F614BA7B5}" sibTransId="{3E09610F-5389-4FF9-A103-F2B51E519310}"/>
    <dgm:cxn modelId="{97C076C1-BC8A-40DA-9E43-7C2CED7F227D}" type="presParOf" srcId="{4E1878E7-88BF-49E1-880E-FE5D940A8C54}" destId="{516F894F-6798-4D8A-9BEC-202D9C496EF9}" srcOrd="0" destOrd="0" presId="urn:microsoft.com/office/officeart/2005/8/layout/hierarchy3"/>
    <dgm:cxn modelId="{237CB5C9-7B41-4ABD-B6DD-7B201204FD9B}" type="presParOf" srcId="{516F894F-6798-4D8A-9BEC-202D9C496EF9}" destId="{7157CEBA-84D6-4131-8F7F-8D5D09B9CB96}" srcOrd="0" destOrd="0" presId="urn:microsoft.com/office/officeart/2005/8/layout/hierarchy3"/>
    <dgm:cxn modelId="{C86FB053-DA17-4B3F-86AB-63073A70BD68}" type="presParOf" srcId="{7157CEBA-84D6-4131-8F7F-8D5D09B9CB96}" destId="{8280E446-EC10-4422-A7C3-0CCDFAD3D008}" srcOrd="0" destOrd="0" presId="urn:microsoft.com/office/officeart/2005/8/layout/hierarchy3"/>
    <dgm:cxn modelId="{6401A8F2-1D30-4C78-B8B6-BF0E4715D52E}" type="presParOf" srcId="{7157CEBA-84D6-4131-8F7F-8D5D09B9CB96}" destId="{19059E70-A78C-45DE-BFB5-1325CA232835}" srcOrd="1" destOrd="0" presId="urn:microsoft.com/office/officeart/2005/8/layout/hierarchy3"/>
    <dgm:cxn modelId="{5A563722-A6C2-4C2A-9BBA-C4A9FFC3C3D5}" type="presParOf" srcId="{516F894F-6798-4D8A-9BEC-202D9C496EF9}" destId="{FD75191B-CCA3-4318-B52B-CDB734EB867A}" srcOrd="1" destOrd="0" presId="urn:microsoft.com/office/officeart/2005/8/layout/hierarchy3"/>
    <dgm:cxn modelId="{D333C57E-CF01-4316-8CFF-FEE4D373ADB0}" type="presParOf" srcId="{FD75191B-CCA3-4318-B52B-CDB734EB867A}" destId="{23E4044A-57B4-4042-92D7-54F3A1357251}" srcOrd="0" destOrd="0" presId="urn:microsoft.com/office/officeart/2005/8/layout/hierarchy3"/>
    <dgm:cxn modelId="{89E44FD5-7143-4F08-8338-88DC34755D6F}" type="presParOf" srcId="{FD75191B-CCA3-4318-B52B-CDB734EB867A}" destId="{9A0B6401-5418-4129-BBB1-B2B13ABE3ED3}" srcOrd="1" destOrd="0" presId="urn:microsoft.com/office/officeart/2005/8/layout/hierarchy3"/>
    <dgm:cxn modelId="{4209735C-57F2-41C9-B16A-491D244FC42F}" type="presParOf" srcId="{4E1878E7-88BF-49E1-880E-FE5D940A8C54}" destId="{0CAE65E3-EF60-40CA-AF9A-83E383B2F529}" srcOrd="1" destOrd="0" presId="urn:microsoft.com/office/officeart/2005/8/layout/hierarchy3"/>
    <dgm:cxn modelId="{5D2A39B9-4709-4897-BDF4-24292EF15D0F}" type="presParOf" srcId="{0CAE65E3-EF60-40CA-AF9A-83E383B2F529}" destId="{A3A37795-A0AA-4E93-B93A-90701960110C}" srcOrd="0" destOrd="0" presId="urn:microsoft.com/office/officeart/2005/8/layout/hierarchy3"/>
    <dgm:cxn modelId="{2754610E-749B-4012-A6C6-627355CF77B1}" type="presParOf" srcId="{A3A37795-A0AA-4E93-B93A-90701960110C}" destId="{135A435A-DA00-4DA1-91C0-6BD89D51C364}" srcOrd="0" destOrd="0" presId="urn:microsoft.com/office/officeart/2005/8/layout/hierarchy3"/>
    <dgm:cxn modelId="{2BC790ED-70AF-4362-9FD1-7217AF533B44}" type="presParOf" srcId="{A3A37795-A0AA-4E93-B93A-90701960110C}" destId="{244D685C-48D4-44AC-B6B2-8DA30890C800}" srcOrd="1" destOrd="0" presId="urn:microsoft.com/office/officeart/2005/8/layout/hierarchy3"/>
    <dgm:cxn modelId="{20953A77-9CDC-4A45-9CD5-C44B4D44E559}" type="presParOf" srcId="{0CAE65E3-EF60-40CA-AF9A-83E383B2F529}" destId="{724133D7-50A9-48DA-8662-461F4EAB1985}" srcOrd="1" destOrd="0" presId="urn:microsoft.com/office/officeart/2005/8/layout/hierarchy3"/>
    <dgm:cxn modelId="{9FB9AAE2-96AB-46FD-BA46-7A13CD688DF0}" type="presParOf" srcId="{724133D7-50A9-48DA-8662-461F4EAB1985}" destId="{6EBF1377-9617-4928-B4FB-D100F3716D82}" srcOrd="0" destOrd="0" presId="urn:microsoft.com/office/officeart/2005/8/layout/hierarchy3"/>
    <dgm:cxn modelId="{0CCA03F1-B068-43C7-A55B-4DD32E44DF7C}" type="presParOf" srcId="{724133D7-50A9-48DA-8662-461F4EAB1985}" destId="{74C75436-7090-4695-A59D-AADC9AB552A4}" srcOrd="1" destOrd="0" presId="urn:microsoft.com/office/officeart/2005/8/layout/hierarchy3"/>
    <dgm:cxn modelId="{BE61ACD9-F3D7-43DE-B72C-4E21FFBBD5BF}" type="presParOf" srcId="{724133D7-50A9-48DA-8662-461F4EAB1985}" destId="{346ABA0B-A8C2-4CE1-8909-224E4A29F156}" srcOrd="2" destOrd="0" presId="urn:microsoft.com/office/officeart/2005/8/layout/hierarchy3"/>
    <dgm:cxn modelId="{3E462BC2-FB3E-4278-A8AA-E23ED8E1B206}" type="presParOf" srcId="{724133D7-50A9-48DA-8662-461F4EAB1985}" destId="{365D0243-2ACD-4376-A7A0-AAAB90DFA785}" srcOrd="3" destOrd="0" presId="urn:microsoft.com/office/officeart/2005/8/layout/hierarchy3"/>
    <dgm:cxn modelId="{F5C103EC-8F16-471D-925C-9C3212C4DB95}" type="presParOf" srcId="{4E1878E7-88BF-49E1-880E-FE5D940A8C54}" destId="{A58B6590-352C-47F7-9BEA-F31939618C6C}" srcOrd="2" destOrd="0" presId="urn:microsoft.com/office/officeart/2005/8/layout/hierarchy3"/>
    <dgm:cxn modelId="{E0E030C7-012C-4DF4-9F32-5DFD78A47438}" type="presParOf" srcId="{A58B6590-352C-47F7-9BEA-F31939618C6C}" destId="{774CDB99-8397-4EBA-AA90-353321E3D496}" srcOrd="0" destOrd="0" presId="urn:microsoft.com/office/officeart/2005/8/layout/hierarchy3"/>
    <dgm:cxn modelId="{9EDF639A-EA33-444C-B828-47B31C8D83FC}" type="presParOf" srcId="{774CDB99-8397-4EBA-AA90-353321E3D496}" destId="{7DD25973-CA1A-4647-8E9B-AA58BBC80068}" srcOrd="0" destOrd="0" presId="urn:microsoft.com/office/officeart/2005/8/layout/hierarchy3"/>
    <dgm:cxn modelId="{DACFD739-F061-4FAD-9DD2-F1B7EE5986DC}" type="presParOf" srcId="{774CDB99-8397-4EBA-AA90-353321E3D496}" destId="{73B2AEAC-7125-45ED-A07C-D4C361225422}" srcOrd="1" destOrd="0" presId="urn:microsoft.com/office/officeart/2005/8/layout/hierarchy3"/>
    <dgm:cxn modelId="{992F8C69-9B30-48F8-99E8-AAEB6ABB822F}" type="presParOf" srcId="{A58B6590-352C-47F7-9BEA-F31939618C6C}" destId="{7D47AC4D-1851-4199-975F-1EC3D00DAAF3}" srcOrd="1" destOrd="0" presId="urn:microsoft.com/office/officeart/2005/8/layout/hierarchy3"/>
    <dgm:cxn modelId="{8326D968-9A2C-4A13-A44C-A807679A03C4}" type="presParOf" srcId="{7D47AC4D-1851-4199-975F-1EC3D00DAAF3}" destId="{5994FFAF-D696-4B35-8324-8B7F6759129A}" srcOrd="0" destOrd="0" presId="urn:microsoft.com/office/officeart/2005/8/layout/hierarchy3"/>
    <dgm:cxn modelId="{28AB9CFE-90AA-486A-9166-32CE48C0C451}" type="presParOf" srcId="{7D47AC4D-1851-4199-975F-1EC3D00DAAF3}" destId="{EC97E3AA-AB18-4812-8D13-D79F9AC23A12}" srcOrd="1" destOrd="0" presId="urn:microsoft.com/office/officeart/2005/8/layout/hierarchy3"/>
    <dgm:cxn modelId="{89171214-2A19-4B49-8BA1-39C2A3DEDE9A}" type="presParOf" srcId="{7D47AC4D-1851-4199-975F-1EC3D00DAAF3}" destId="{8230B2FE-4636-452D-87A6-9FD4EB594AB1}" srcOrd="2" destOrd="0" presId="urn:microsoft.com/office/officeart/2005/8/layout/hierarchy3"/>
    <dgm:cxn modelId="{03CD8F62-D1BB-41CD-9202-19B51EE62988}" type="presParOf" srcId="{7D47AC4D-1851-4199-975F-1EC3D00DAAF3}" destId="{C5DFEAEA-613A-4C84-9221-4F34356FFF1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823755D-C2C1-4B46-8F9A-3559A26B6FE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5BE8C75-B728-44A0-9CD5-BFEF13D99798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rPr>
            <a:t>專心把扣子放進扣眼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10A21E-85A3-431D-B5CD-5F664FEE76A1}" type="parTrans" cxnId="{D53737B8-F796-409A-9652-512BE5295A2A}">
      <dgm:prSet/>
      <dgm:spPr/>
      <dgm:t>
        <a:bodyPr/>
        <a:lstStyle/>
        <a:p>
          <a:endParaRPr lang="zh-TW" altLang="en-US"/>
        </a:p>
      </dgm:t>
    </dgm:pt>
    <dgm:pt modelId="{15DF246F-42FA-4B57-A80A-73B195414E9C}" type="sibTrans" cxnId="{D53737B8-F796-409A-9652-512BE5295A2A}">
      <dgm:prSet/>
      <dgm:spPr/>
      <dgm:t>
        <a:bodyPr/>
        <a:lstStyle/>
        <a:p>
          <a:endParaRPr lang="zh-TW" altLang="en-US"/>
        </a:p>
      </dgm:t>
    </dgm:pt>
    <dgm:pt modelId="{F33239B4-D420-4E0A-BC1F-2ADC40C8E180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rPr>
            <a:t>衣服放在桌上練習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1E9E0A-F436-4664-ADA6-89B9C64A259D}" type="parTrans" cxnId="{02E06170-88EB-41F5-BE35-81B22AC6A4BA}">
      <dgm:prSet/>
      <dgm:spPr/>
      <dgm:t>
        <a:bodyPr/>
        <a:lstStyle/>
        <a:p>
          <a:endParaRPr lang="zh-TW" altLang="en-US"/>
        </a:p>
      </dgm:t>
    </dgm:pt>
    <dgm:pt modelId="{5BDB0184-7868-4C30-8F05-563D0E57B1D8}" type="sibTrans" cxnId="{02E06170-88EB-41F5-BE35-81B22AC6A4BA}">
      <dgm:prSet/>
      <dgm:spPr/>
      <dgm:t>
        <a:bodyPr/>
        <a:lstStyle/>
        <a:p>
          <a:endParaRPr lang="zh-TW" altLang="en-US"/>
        </a:p>
      </dgm:t>
    </dgm:pt>
    <dgm:pt modelId="{8AB53F60-E34A-49AF-B2A2-D03DAB357FA1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rPr>
            <a:t>在釦眼周圍縫上與扣子相同顏色的線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546641-E757-4082-B483-6840EB362B8C}" type="parTrans" cxnId="{15FEC29D-65AA-4FF1-9260-89C77A9AD7C6}">
      <dgm:prSet/>
      <dgm:spPr/>
      <dgm:t>
        <a:bodyPr/>
        <a:lstStyle/>
        <a:p>
          <a:endParaRPr lang="zh-TW" altLang="en-US"/>
        </a:p>
      </dgm:t>
    </dgm:pt>
    <dgm:pt modelId="{4994E049-E776-4528-9B98-0B8114CC2A0A}" type="sibTrans" cxnId="{15FEC29D-65AA-4FF1-9260-89C77A9AD7C6}">
      <dgm:prSet/>
      <dgm:spPr/>
      <dgm:t>
        <a:bodyPr/>
        <a:lstStyle/>
        <a:p>
          <a:endParaRPr lang="zh-TW" altLang="en-US"/>
        </a:p>
      </dgm:t>
    </dgm:pt>
    <dgm:pt modelId="{9C229C0C-FAA1-48BF-B429-A7323C1321CE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rPr>
            <a:t>利用輔具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710928-AC84-483D-B020-AED463B16BA8}" type="parTrans" cxnId="{F87A92C5-07A0-4E09-8FF3-27B97CCBDD79}">
      <dgm:prSet/>
      <dgm:spPr/>
      <dgm:t>
        <a:bodyPr/>
        <a:lstStyle/>
        <a:p>
          <a:endParaRPr lang="zh-TW" altLang="en-US"/>
        </a:p>
      </dgm:t>
    </dgm:pt>
    <dgm:pt modelId="{5651C838-73E4-441A-B028-DC055302C883}" type="sibTrans" cxnId="{F87A92C5-07A0-4E09-8FF3-27B97CCBDD79}">
      <dgm:prSet/>
      <dgm:spPr/>
      <dgm:t>
        <a:bodyPr/>
        <a:lstStyle/>
        <a:p>
          <a:endParaRPr lang="zh-TW" altLang="en-US"/>
        </a:p>
      </dgm:t>
    </dgm:pt>
    <dgm:pt modelId="{0A171BB9-9594-4023-B0EC-44EA53D795E3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rPr>
            <a:t>從最後一步開始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41409E-DB67-4C68-926C-345C04771E3C}" type="parTrans" cxnId="{F8F3086B-3945-4406-B694-E198E68B0C07}">
      <dgm:prSet/>
      <dgm:spPr/>
      <dgm:t>
        <a:bodyPr/>
        <a:lstStyle/>
        <a:p>
          <a:endParaRPr lang="zh-TW" altLang="en-US"/>
        </a:p>
      </dgm:t>
    </dgm:pt>
    <dgm:pt modelId="{550F55B9-F1AD-4F63-908E-D36589D8F3F7}" type="sibTrans" cxnId="{F8F3086B-3945-4406-B694-E198E68B0C07}">
      <dgm:prSet/>
      <dgm:spPr/>
      <dgm:t>
        <a:bodyPr/>
        <a:lstStyle/>
        <a:p>
          <a:endParaRPr lang="zh-TW" altLang="en-US"/>
        </a:p>
      </dgm:t>
    </dgm:pt>
    <dgm:pt modelId="{63884A2A-F149-485C-BD20-8C3A193CD53E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rPr>
            <a:t>從大扣子到小扣子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5C0B69-8399-47DB-A7C4-8CEEAE1992D1}" type="parTrans" cxnId="{0494C04D-AF33-411A-BBDB-689CEF6399D1}">
      <dgm:prSet/>
      <dgm:spPr/>
      <dgm:t>
        <a:bodyPr/>
        <a:lstStyle/>
        <a:p>
          <a:endParaRPr lang="zh-TW" altLang="en-US"/>
        </a:p>
      </dgm:t>
    </dgm:pt>
    <dgm:pt modelId="{258F2980-F119-4667-BBA5-5893B51FAE7C}" type="sibTrans" cxnId="{0494C04D-AF33-411A-BBDB-689CEF6399D1}">
      <dgm:prSet/>
      <dgm:spPr/>
      <dgm:t>
        <a:bodyPr/>
        <a:lstStyle/>
        <a:p>
          <a:endParaRPr lang="zh-TW" altLang="en-US"/>
        </a:p>
      </dgm:t>
    </dgm:pt>
    <dgm:pt modelId="{E24F63D4-0DC9-4969-A072-7141C0D37A70}" type="pres">
      <dgm:prSet presAssocID="{0823755D-C2C1-4B46-8F9A-3559A26B6FE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F96C0BF-EA26-42EE-A5F4-557AD894FB85}" type="pres">
      <dgm:prSet presAssocID="{75BE8C75-B728-44A0-9CD5-BFEF13D9979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28F478-C697-4EE7-A42B-DB600D486901}" type="pres">
      <dgm:prSet presAssocID="{15DF246F-42FA-4B57-A80A-73B195414E9C}" presName="sibTrans" presStyleCnt="0"/>
      <dgm:spPr/>
    </dgm:pt>
    <dgm:pt modelId="{545BE08B-7EC6-496D-9A35-5DD76E5B84D3}" type="pres">
      <dgm:prSet presAssocID="{F33239B4-D420-4E0A-BC1F-2ADC40C8E18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F6C3A5-EC9C-4565-8CBF-533D198DBD71}" type="pres">
      <dgm:prSet presAssocID="{5BDB0184-7868-4C30-8F05-563D0E57B1D8}" presName="sibTrans" presStyleCnt="0"/>
      <dgm:spPr/>
    </dgm:pt>
    <dgm:pt modelId="{B5F458EB-DD0D-4A3A-8ED4-BF8EBE7826C6}" type="pres">
      <dgm:prSet presAssocID="{8AB53F60-E34A-49AF-B2A2-D03DAB357FA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5E47B5-C6FB-4162-A501-074D30859FE0}" type="pres">
      <dgm:prSet presAssocID="{4994E049-E776-4528-9B98-0B8114CC2A0A}" presName="sibTrans" presStyleCnt="0"/>
      <dgm:spPr/>
    </dgm:pt>
    <dgm:pt modelId="{A67D506A-0215-43C6-AF04-1B96B3363AE4}" type="pres">
      <dgm:prSet presAssocID="{9C229C0C-FAA1-48BF-B429-A7323C1321C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6E78E7-0543-4645-8795-27F83E94A626}" type="pres">
      <dgm:prSet presAssocID="{5651C838-73E4-441A-B028-DC055302C883}" presName="sibTrans" presStyleCnt="0"/>
      <dgm:spPr/>
    </dgm:pt>
    <dgm:pt modelId="{86D92418-B367-4FA9-90A8-568540B463EC}" type="pres">
      <dgm:prSet presAssocID="{63884A2A-F149-485C-BD20-8C3A193CD53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FC97D69-BAD4-4679-8D5B-D649663E8953}" type="pres">
      <dgm:prSet presAssocID="{258F2980-F119-4667-BBA5-5893B51FAE7C}" presName="sibTrans" presStyleCnt="0"/>
      <dgm:spPr/>
    </dgm:pt>
    <dgm:pt modelId="{1DC61C03-EC0E-47F1-9EC2-2221D36EEABA}" type="pres">
      <dgm:prSet presAssocID="{0A171BB9-9594-4023-B0EC-44EA53D795E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1C86C42-9337-4BC1-AEF0-CC6D46746BB0}" type="presOf" srcId="{8AB53F60-E34A-49AF-B2A2-D03DAB357FA1}" destId="{B5F458EB-DD0D-4A3A-8ED4-BF8EBE7826C6}" srcOrd="0" destOrd="0" presId="urn:microsoft.com/office/officeart/2005/8/layout/default"/>
    <dgm:cxn modelId="{88A1B019-6BFB-41BA-BCCF-F72115597E3E}" type="presOf" srcId="{75BE8C75-B728-44A0-9CD5-BFEF13D99798}" destId="{7F96C0BF-EA26-42EE-A5F4-557AD894FB85}" srcOrd="0" destOrd="0" presId="urn:microsoft.com/office/officeart/2005/8/layout/default"/>
    <dgm:cxn modelId="{D53737B8-F796-409A-9652-512BE5295A2A}" srcId="{0823755D-C2C1-4B46-8F9A-3559A26B6FEE}" destId="{75BE8C75-B728-44A0-9CD5-BFEF13D99798}" srcOrd="0" destOrd="0" parTransId="{5910A21E-85A3-431D-B5CD-5F664FEE76A1}" sibTransId="{15DF246F-42FA-4B57-A80A-73B195414E9C}"/>
    <dgm:cxn modelId="{A5947C60-F2C7-4BD2-965C-47397E48EC3F}" type="presOf" srcId="{63884A2A-F149-485C-BD20-8C3A193CD53E}" destId="{86D92418-B367-4FA9-90A8-568540B463EC}" srcOrd="0" destOrd="0" presId="urn:microsoft.com/office/officeart/2005/8/layout/default"/>
    <dgm:cxn modelId="{15FEC29D-65AA-4FF1-9260-89C77A9AD7C6}" srcId="{0823755D-C2C1-4B46-8F9A-3559A26B6FEE}" destId="{8AB53F60-E34A-49AF-B2A2-D03DAB357FA1}" srcOrd="2" destOrd="0" parTransId="{15546641-E757-4082-B483-6840EB362B8C}" sibTransId="{4994E049-E776-4528-9B98-0B8114CC2A0A}"/>
    <dgm:cxn modelId="{C273818B-2ACA-4CFF-BD66-211D59CFF8BC}" type="presOf" srcId="{F33239B4-D420-4E0A-BC1F-2ADC40C8E180}" destId="{545BE08B-7EC6-496D-9A35-5DD76E5B84D3}" srcOrd="0" destOrd="0" presId="urn:microsoft.com/office/officeart/2005/8/layout/default"/>
    <dgm:cxn modelId="{1372DDEE-3E12-49CC-9312-702D4122754A}" type="presOf" srcId="{0A171BB9-9594-4023-B0EC-44EA53D795E3}" destId="{1DC61C03-EC0E-47F1-9EC2-2221D36EEABA}" srcOrd="0" destOrd="0" presId="urn:microsoft.com/office/officeart/2005/8/layout/default"/>
    <dgm:cxn modelId="{DE0BFCB8-957C-46D7-AB2E-15A7D944AD3E}" type="presOf" srcId="{9C229C0C-FAA1-48BF-B429-A7323C1321CE}" destId="{A67D506A-0215-43C6-AF04-1B96B3363AE4}" srcOrd="0" destOrd="0" presId="urn:microsoft.com/office/officeart/2005/8/layout/default"/>
    <dgm:cxn modelId="{02E06170-88EB-41F5-BE35-81B22AC6A4BA}" srcId="{0823755D-C2C1-4B46-8F9A-3559A26B6FEE}" destId="{F33239B4-D420-4E0A-BC1F-2ADC40C8E180}" srcOrd="1" destOrd="0" parTransId="{6C1E9E0A-F436-4664-ADA6-89B9C64A259D}" sibTransId="{5BDB0184-7868-4C30-8F05-563D0E57B1D8}"/>
    <dgm:cxn modelId="{2AE291C9-7268-400B-A9DC-D881CF631E48}" type="presOf" srcId="{0823755D-C2C1-4B46-8F9A-3559A26B6FEE}" destId="{E24F63D4-0DC9-4969-A072-7141C0D37A70}" srcOrd="0" destOrd="0" presId="urn:microsoft.com/office/officeart/2005/8/layout/default"/>
    <dgm:cxn modelId="{F87A92C5-07A0-4E09-8FF3-27B97CCBDD79}" srcId="{0823755D-C2C1-4B46-8F9A-3559A26B6FEE}" destId="{9C229C0C-FAA1-48BF-B429-A7323C1321CE}" srcOrd="3" destOrd="0" parTransId="{C2710928-AC84-483D-B020-AED463B16BA8}" sibTransId="{5651C838-73E4-441A-B028-DC055302C883}"/>
    <dgm:cxn modelId="{F8F3086B-3945-4406-B694-E198E68B0C07}" srcId="{0823755D-C2C1-4B46-8F9A-3559A26B6FEE}" destId="{0A171BB9-9594-4023-B0EC-44EA53D795E3}" srcOrd="5" destOrd="0" parTransId="{FB41409E-DB67-4C68-926C-345C04771E3C}" sibTransId="{550F55B9-F1AD-4F63-908E-D36589D8F3F7}"/>
    <dgm:cxn modelId="{0494C04D-AF33-411A-BBDB-689CEF6399D1}" srcId="{0823755D-C2C1-4B46-8F9A-3559A26B6FEE}" destId="{63884A2A-F149-485C-BD20-8C3A193CD53E}" srcOrd="4" destOrd="0" parTransId="{415C0B69-8399-47DB-A7C4-8CEEAE1992D1}" sibTransId="{258F2980-F119-4667-BBA5-5893B51FAE7C}"/>
    <dgm:cxn modelId="{7FA58440-507D-4577-A4E1-0443AE787809}" type="presParOf" srcId="{E24F63D4-0DC9-4969-A072-7141C0D37A70}" destId="{7F96C0BF-EA26-42EE-A5F4-557AD894FB85}" srcOrd="0" destOrd="0" presId="urn:microsoft.com/office/officeart/2005/8/layout/default"/>
    <dgm:cxn modelId="{BCBD8BCF-B282-4EE9-A692-D2D368F8D338}" type="presParOf" srcId="{E24F63D4-0DC9-4969-A072-7141C0D37A70}" destId="{F428F478-C697-4EE7-A42B-DB600D486901}" srcOrd="1" destOrd="0" presId="urn:microsoft.com/office/officeart/2005/8/layout/default"/>
    <dgm:cxn modelId="{E361FD5D-DAF0-4875-BA29-7B128E238D46}" type="presParOf" srcId="{E24F63D4-0DC9-4969-A072-7141C0D37A70}" destId="{545BE08B-7EC6-496D-9A35-5DD76E5B84D3}" srcOrd="2" destOrd="0" presId="urn:microsoft.com/office/officeart/2005/8/layout/default"/>
    <dgm:cxn modelId="{14C071EB-95A9-45DB-92DF-8CE6EEC6F7CB}" type="presParOf" srcId="{E24F63D4-0DC9-4969-A072-7141C0D37A70}" destId="{8BF6C3A5-EC9C-4565-8CBF-533D198DBD71}" srcOrd="3" destOrd="0" presId="urn:microsoft.com/office/officeart/2005/8/layout/default"/>
    <dgm:cxn modelId="{EF6C6CFF-ADE2-4728-80FD-BCC438DF5117}" type="presParOf" srcId="{E24F63D4-0DC9-4969-A072-7141C0D37A70}" destId="{B5F458EB-DD0D-4A3A-8ED4-BF8EBE7826C6}" srcOrd="4" destOrd="0" presId="urn:microsoft.com/office/officeart/2005/8/layout/default"/>
    <dgm:cxn modelId="{726A1AA5-D6F1-4681-AE09-275590A39E37}" type="presParOf" srcId="{E24F63D4-0DC9-4969-A072-7141C0D37A70}" destId="{CC5E47B5-C6FB-4162-A501-074D30859FE0}" srcOrd="5" destOrd="0" presId="urn:microsoft.com/office/officeart/2005/8/layout/default"/>
    <dgm:cxn modelId="{38893C93-9B2B-4C42-B341-077FC3598D3F}" type="presParOf" srcId="{E24F63D4-0DC9-4969-A072-7141C0D37A70}" destId="{A67D506A-0215-43C6-AF04-1B96B3363AE4}" srcOrd="6" destOrd="0" presId="urn:microsoft.com/office/officeart/2005/8/layout/default"/>
    <dgm:cxn modelId="{0C438669-0E98-446A-9FE2-3BEE15586A68}" type="presParOf" srcId="{E24F63D4-0DC9-4969-A072-7141C0D37A70}" destId="{DE6E78E7-0543-4645-8795-27F83E94A626}" srcOrd="7" destOrd="0" presId="urn:microsoft.com/office/officeart/2005/8/layout/default"/>
    <dgm:cxn modelId="{137E8301-66D4-4555-BFD1-3365BB4F14FA}" type="presParOf" srcId="{E24F63D4-0DC9-4969-A072-7141C0D37A70}" destId="{86D92418-B367-4FA9-90A8-568540B463EC}" srcOrd="8" destOrd="0" presId="urn:microsoft.com/office/officeart/2005/8/layout/default"/>
    <dgm:cxn modelId="{9543681F-9D83-40C3-B3C5-83B76FF3143E}" type="presParOf" srcId="{E24F63D4-0DC9-4969-A072-7141C0D37A70}" destId="{EFC97D69-BAD4-4679-8D5B-D649663E8953}" srcOrd="9" destOrd="0" presId="urn:microsoft.com/office/officeart/2005/8/layout/default"/>
    <dgm:cxn modelId="{033E913A-34AD-4A81-A449-A3193BFD0584}" type="presParOf" srcId="{E24F63D4-0DC9-4969-A072-7141C0D37A70}" destId="{1DC61C03-EC0E-47F1-9EC2-2221D36EEAB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563175D-3376-40FF-BFD2-7103619A356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91598CC-535F-41BD-BA3A-789E54B94831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無法抓握鈕扣</a:t>
          </a:r>
          <a:endParaRPr lang="zh-TW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280FE1FE-5D5A-45ED-B5DE-907F614BA7B5}" type="par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3E09610F-5389-4FF9-A103-F2B51E519310}" type="sib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CE762542-1039-4A47-BB77-777F07CCEDAA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無法放進扣眼</a:t>
          </a:r>
          <a:endParaRPr lang="en-US" altLang="zh-TW" sz="2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FB1BA3B1-712E-4657-A303-DBBB3225AD33}" type="parTrans" cxnId="{053AE09E-B3AE-4FEB-A4F9-452638056B30}">
      <dgm:prSet/>
      <dgm:spPr/>
      <dgm:t>
        <a:bodyPr/>
        <a:lstStyle/>
        <a:p>
          <a:endParaRPr lang="zh-TW" altLang="en-US"/>
        </a:p>
      </dgm:t>
    </dgm:pt>
    <dgm:pt modelId="{B1B986B4-B062-4D9D-B08C-213B4FA9EF60}" type="sibTrans" cxnId="{053AE09E-B3AE-4FEB-A4F9-452638056B30}">
      <dgm:prSet/>
      <dgm:spPr/>
      <dgm:t>
        <a:bodyPr/>
        <a:lstStyle/>
        <a:p>
          <a:endParaRPr lang="zh-TW" altLang="en-US"/>
        </a:p>
      </dgm:t>
    </dgm:pt>
    <dgm:pt modelId="{7D7AC223-5418-4BCF-8D9A-3D1E6938D6EA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在相對的釦眼作記號</a:t>
          </a:r>
          <a:endParaRPr lang="en-US" altLang="zh-TW" sz="22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A220B719-8F36-4F5E-AF77-E82F37113A46}" type="par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CC0CE0F3-6AFE-4FE5-B754-ABF2A98D3B6F}" type="sib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815FF3E7-E7FC-4051-A9A4-9107940524E1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提供輔具</a:t>
          </a:r>
          <a:endParaRPr lang="zh-TW" altLang="en-US" sz="2200" b="1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02639496-85AA-4917-B8AE-25DCAF873F1B}" type="par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CC5FD8E7-9A9C-4B59-80C0-C9D9433152F1}" type="sib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BD61F0D4-7330-4A14-A19C-0CF3B2F5ADE8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扣錯位置</a:t>
          </a:r>
          <a:endParaRPr lang="en-US" altLang="zh-TW" sz="2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73F4DBE7-44C7-41DC-AE1E-84949EF54F4F}" type="parTrans" cxnId="{4DB63476-5F77-4532-BF5D-9D5E024FB0AE}">
      <dgm:prSet/>
      <dgm:spPr/>
      <dgm:t>
        <a:bodyPr/>
        <a:lstStyle/>
        <a:p>
          <a:endParaRPr lang="zh-TW" altLang="en-US"/>
        </a:p>
      </dgm:t>
    </dgm:pt>
    <dgm:pt modelId="{F92B715E-2459-4756-ADC7-922EF15338FB}" type="sibTrans" cxnId="{4DB63476-5F77-4532-BF5D-9D5E024FB0AE}">
      <dgm:prSet/>
      <dgm:spPr/>
      <dgm:t>
        <a:bodyPr/>
        <a:lstStyle/>
        <a:p>
          <a:endParaRPr lang="zh-TW" altLang="en-US"/>
        </a:p>
      </dgm:t>
    </dgm:pt>
    <dgm:pt modelId="{6B4491AF-83C6-4286-B7DC-CE8B033A9F1C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先抓未縫在布上的鈕扣</a:t>
          </a:r>
          <a:endParaRPr lang="zh-TW" altLang="en-US" sz="2200" b="1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45072506-5A66-455E-9F9E-C39616C57DE3}" type="parTrans" cxnId="{F712C27B-722F-47DF-95AA-C5524A0204FB}">
      <dgm:prSet/>
      <dgm:spPr/>
      <dgm:t>
        <a:bodyPr/>
        <a:lstStyle/>
        <a:p>
          <a:endParaRPr lang="zh-TW" altLang="en-US"/>
        </a:p>
      </dgm:t>
    </dgm:pt>
    <dgm:pt modelId="{CEF593DC-161D-4D60-B782-45D6C69D558D}" type="sibTrans" cxnId="{F712C27B-722F-47DF-95AA-C5524A0204FB}">
      <dgm:prSet/>
      <dgm:spPr/>
      <dgm:t>
        <a:bodyPr/>
        <a:lstStyle/>
        <a:p>
          <a:endParaRPr lang="zh-TW" altLang="en-US"/>
        </a:p>
      </dgm:t>
    </dgm:pt>
    <dgm:pt modelId="{1EB556C5-373A-4876-83BA-9C0C15B8C8B0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先用非穿在身上的衣物練習</a:t>
          </a:r>
          <a:endParaRPr lang="en-US" altLang="zh-TW" sz="22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0E2D05EC-DFCC-4F15-9C63-9F996DAB33D5}" type="parTrans" cxnId="{DF76DFF0-4FC6-4B67-AC25-312A9F17969B}">
      <dgm:prSet/>
      <dgm:spPr/>
      <dgm:t>
        <a:bodyPr/>
        <a:lstStyle/>
        <a:p>
          <a:endParaRPr lang="zh-TW" altLang="en-US"/>
        </a:p>
      </dgm:t>
    </dgm:pt>
    <dgm:pt modelId="{BD048306-5994-4389-B8C8-A3274DA292CF}" type="sibTrans" cxnId="{DF76DFF0-4FC6-4B67-AC25-312A9F17969B}">
      <dgm:prSet/>
      <dgm:spPr/>
      <dgm:t>
        <a:bodyPr/>
        <a:lstStyle/>
        <a:p>
          <a:endParaRPr lang="zh-TW" altLang="en-US"/>
        </a:p>
      </dgm:t>
    </dgm:pt>
    <dgm:pt modelId="{AB0C1934-41A3-41F2-8DE4-68BCFFE42E88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提供輔具</a:t>
          </a:r>
          <a:endParaRPr lang="en-US" altLang="zh-TW" sz="22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4142C162-C6EE-468C-A484-8058BC97EBC6}" type="parTrans" cxnId="{9821034A-4C98-41AE-92C1-442A68C98F2A}">
      <dgm:prSet/>
      <dgm:spPr/>
      <dgm:t>
        <a:bodyPr/>
        <a:lstStyle/>
        <a:p>
          <a:endParaRPr lang="zh-TW" altLang="en-US"/>
        </a:p>
      </dgm:t>
    </dgm:pt>
    <dgm:pt modelId="{0DBE3084-1ACE-422D-B586-B77F416181C5}" type="sibTrans" cxnId="{9821034A-4C98-41AE-92C1-442A68C98F2A}">
      <dgm:prSet/>
      <dgm:spPr/>
      <dgm:t>
        <a:bodyPr/>
        <a:lstStyle/>
        <a:p>
          <a:endParaRPr lang="zh-TW" altLang="en-US"/>
        </a:p>
      </dgm:t>
    </dgm:pt>
    <dgm:pt modelId="{4E1878E7-88BF-49E1-880E-FE5D940A8C54}" type="pres">
      <dgm:prSet presAssocID="{9563175D-3376-40FF-BFD2-7103619A356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16F894F-6798-4D8A-9BEC-202D9C496EF9}" type="pres">
      <dgm:prSet presAssocID="{591598CC-535F-41BD-BA3A-789E54B94831}" presName="root" presStyleCnt="0"/>
      <dgm:spPr/>
    </dgm:pt>
    <dgm:pt modelId="{7157CEBA-84D6-4131-8F7F-8D5D09B9CB96}" type="pres">
      <dgm:prSet presAssocID="{591598CC-535F-41BD-BA3A-789E54B94831}" presName="rootComposite" presStyleCnt="0"/>
      <dgm:spPr/>
    </dgm:pt>
    <dgm:pt modelId="{8280E446-EC10-4422-A7C3-0CCDFAD3D008}" type="pres">
      <dgm:prSet presAssocID="{591598CC-535F-41BD-BA3A-789E54B94831}" presName="rootText" presStyleLbl="node1" presStyleIdx="0" presStyleCnt="3"/>
      <dgm:spPr/>
      <dgm:t>
        <a:bodyPr/>
        <a:lstStyle/>
        <a:p>
          <a:endParaRPr lang="zh-TW" altLang="en-US"/>
        </a:p>
      </dgm:t>
    </dgm:pt>
    <dgm:pt modelId="{19059E70-A78C-45DE-BFB5-1325CA232835}" type="pres">
      <dgm:prSet presAssocID="{591598CC-535F-41BD-BA3A-789E54B94831}" presName="rootConnector" presStyleLbl="node1" presStyleIdx="0" presStyleCnt="3"/>
      <dgm:spPr/>
      <dgm:t>
        <a:bodyPr/>
        <a:lstStyle/>
        <a:p>
          <a:endParaRPr lang="zh-TW" altLang="en-US"/>
        </a:p>
      </dgm:t>
    </dgm:pt>
    <dgm:pt modelId="{FD75191B-CCA3-4318-B52B-CDB734EB867A}" type="pres">
      <dgm:prSet presAssocID="{591598CC-535F-41BD-BA3A-789E54B94831}" presName="childShape" presStyleCnt="0"/>
      <dgm:spPr/>
    </dgm:pt>
    <dgm:pt modelId="{E67160AC-D6EF-429A-91F1-A2FB24B39D22}" type="pres">
      <dgm:prSet presAssocID="{45072506-5A66-455E-9F9E-C39616C57DE3}" presName="Name13" presStyleLbl="parChTrans1D2" presStyleIdx="0" presStyleCnt="5"/>
      <dgm:spPr/>
      <dgm:t>
        <a:bodyPr/>
        <a:lstStyle/>
        <a:p>
          <a:endParaRPr lang="zh-TW" altLang="en-US"/>
        </a:p>
      </dgm:t>
    </dgm:pt>
    <dgm:pt modelId="{2F938D02-4D7A-4D10-831A-C07208D670B1}" type="pres">
      <dgm:prSet presAssocID="{6B4491AF-83C6-4286-B7DC-CE8B033A9F1C}" presName="childText" presStyleLbl="bgAcc1" presStyleIdx="0" presStyleCnt="5" custScaleX="113984" custScaleY="13344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E4044A-57B4-4042-92D7-54F3A1357251}" type="pres">
      <dgm:prSet presAssocID="{02639496-85AA-4917-B8AE-25DCAF873F1B}" presName="Name13" presStyleLbl="parChTrans1D2" presStyleIdx="1" presStyleCnt="5"/>
      <dgm:spPr/>
      <dgm:t>
        <a:bodyPr/>
        <a:lstStyle/>
        <a:p>
          <a:endParaRPr lang="zh-TW" altLang="en-US"/>
        </a:p>
      </dgm:t>
    </dgm:pt>
    <dgm:pt modelId="{9A0B6401-5418-4129-BBB1-B2B13ABE3ED3}" type="pres">
      <dgm:prSet presAssocID="{815FF3E7-E7FC-4051-A9A4-9107940524E1}" presName="childText" presStyleLbl="bgAcc1" presStyleIdx="1" presStyleCnt="5" custScaleX="113886" custScaleY="1303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AE65E3-EF60-40CA-AF9A-83E383B2F529}" type="pres">
      <dgm:prSet presAssocID="{CE762542-1039-4A47-BB77-777F07CCEDAA}" presName="root" presStyleCnt="0"/>
      <dgm:spPr/>
    </dgm:pt>
    <dgm:pt modelId="{A3A37795-A0AA-4E93-B93A-90701960110C}" type="pres">
      <dgm:prSet presAssocID="{CE762542-1039-4A47-BB77-777F07CCEDAA}" presName="rootComposite" presStyleCnt="0"/>
      <dgm:spPr/>
    </dgm:pt>
    <dgm:pt modelId="{135A435A-DA00-4DA1-91C0-6BD89D51C364}" type="pres">
      <dgm:prSet presAssocID="{CE762542-1039-4A47-BB77-777F07CCEDAA}" presName="rootText" presStyleLbl="node1" presStyleIdx="1" presStyleCnt="3" custLinFactNeighborX="-1983"/>
      <dgm:spPr/>
      <dgm:t>
        <a:bodyPr/>
        <a:lstStyle/>
        <a:p>
          <a:endParaRPr lang="zh-TW" altLang="en-US"/>
        </a:p>
      </dgm:t>
    </dgm:pt>
    <dgm:pt modelId="{244D685C-48D4-44AC-B6B2-8DA30890C800}" type="pres">
      <dgm:prSet presAssocID="{CE762542-1039-4A47-BB77-777F07CCEDAA}" presName="rootConnector" presStyleLbl="node1" presStyleIdx="1" presStyleCnt="3"/>
      <dgm:spPr/>
      <dgm:t>
        <a:bodyPr/>
        <a:lstStyle/>
        <a:p>
          <a:endParaRPr lang="zh-TW" altLang="en-US"/>
        </a:p>
      </dgm:t>
    </dgm:pt>
    <dgm:pt modelId="{724133D7-50A9-48DA-8662-461F4EAB1985}" type="pres">
      <dgm:prSet presAssocID="{CE762542-1039-4A47-BB77-777F07CCEDAA}" presName="childShape" presStyleCnt="0"/>
      <dgm:spPr/>
    </dgm:pt>
    <dgm:pt modelId="{0C8DCD3A-ED17-47F0-916E-79365E6FFCF3}" type="pres">
      <dgm:prSet presAssocID="{0E2D05EC-DFCC-4F15-9C63-9F996DAB33D5}" presName="Name13" presStyleLbl="parChTrans1D2" presStyleIdx="2" presStyleCnt="5"/>
      <dgm:spPr/>
      <dgm:t>
        <a:bodyPr/>
        <a:lstStyle/>
        <a:p>
          <a:endParaRPr lang="zh-TW" altLang="en-US"/>
        </a:p>
      </dgm:t>
    </dgm:pt>
    <dgm:pt modelId="{6024BED3-82A8-43EC-84FA-D823686ACA13}" type="pres">
      <dgm:prSet presAssocID="{1EB556C5-373A-4876-83BA-9C0C15B8C8B0}" presName="childText" presStyleLbl="bgAcc1" presStyleIdx="2" presStyleCnt="5" custScaleX="114804" custScaleY="13490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6EF5C0-6E84-40FB-9E3E-70896D56440F}" type="pres">
      <dgm:prSet presAssocID="{4142C162-C6EE-468C-A484-8058BC97EBC6}" presName="Name13" presStyleLbl="parChTrans1D2" presStyleIdx="3" presStyleCnt="5"/>
      <dgm:spPr/>
      <dgm:t>
        <a:bodyPr/>
        <a:lstStyle/>
        <a:p>
          <a:endParaRPr lang="zh-TW" altLang="en-US"/>
        </a:p>
      </dgm:t>
    </dgm:pt>
    <dgm:pt modelId="{D70949D3-F9C0-4D35-9C03-AE9F977551FD}" type="pres">
      <dgm:prSet presAssocID="{AB0C1934-41A3-41F2-8DE4-68BCFFE42E88}" presName="childText" presStyleLbl="bgAcc1" presStyleIdx="3" presStyleCnt="5" custScaleX="115069" custScaleY="12555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8B6590-352C-47F7-9BEA-F31939618C6C}" type="pres">
      <dgm:prSet presAssocID="{BD61F0D4-7330-4A14-A19C-0CF3B2F5ADE8}" presName="root" presStyleCnt="0"/>
      <dgm:spPr/>
    </dgm:pt>
    <dgm:pt modelId="{774CDB99-8397-4EBA-AA90-353321E3D496}" type="pres">
      <dgm:prSet presAssocID="{BD61F0D4-7330-4A14-A19C-0CF3B2F5ADE8}" presName="rootComposite" presStyleCnt="0"/>
      <dgm:spPr/>
    </dgm:pt>
    <dgm:pt modelId="{7DD25973-CA1A-4647-8E9B-AA58BBC80068}" type="pres">
      <dgm:prSet presAssocID="{BD61F0D4-7330-4A14-A19C-0CF3B2F5ADE8}" presName="rootText" presStyleLbl="node1" presStyleIdx="2" presStyleCnt="3"/>
      <dgm:spPr/>
      <dgm:t>
        <a:bodyPr/>
        <a:lstStyle/>
        <a:p>
          <a:endParaRPr lang="zh-TW" altLang="en-US"/>
        </a:p>
      </dgm:t>
    </dgm:pt>
    <dgm:pt modelId="{73B2AEAC-7125-45ED-A07C-D4C361225422}" type="pres">
      <dgm:prSet presAssocID="{BD61F0D4-7330-4A14-A19C-0CF3B2F5ADE8}" presName="rootConnector" presStyleLbl="node1" presStyleIdx="2" presStyleCnt="3"/>
      <dgm:spPr/>
      <dgm:t>
        <a:bodyPr/>
        <a:lstStyle/>
        <a:p>
          <a:endParaRPr lang="zh-TW" altLang="en-US"/>
        </a:p>
      </dgm:t>
    </dgm:pt>
    <dgm:pt modelId="{7D47AC4D-1851-4199-975F-1EC3D00DAAF3}" type="pres">
      <dgm:prSet presAssocID="{BD61F0D4-7330-4A14-A19C-0CF3B2F5ADE8}" presName="childShape" presStyleCnt="0"/>
      <dgm:spPr/>
    </dgm:pt>
    <dgm:pt modelId="{5994FFAF-D696-4B35-8324-8B7F6759129A}" type="pres">
      <dgm:prSet presAssocID="{A220B719-8F36-4F5E-AF77-E82F37113A46}" presName="Name13" presStyleLbl="parChTrans1D2" presStyleIdx="4" presStyleCnt="5"/>
      <dgm:spPr/>
      <dgm:t>
        <a:bodyPr/>
        <a:lstStyle/>
        <a:p>
          <a:endParaRPr lang="zh-TW" altLang="en-US"/>
        </a:p>
      </dgm:t>
    </dgm:pt>
    <dgm:pt modelId="{EC97E3AA-AB18-4812-8D13-D79F9AC23A12}" type="pres">
      <dgm:prSet presAssocID="{7D7AC223-5418-4BCF-8D9A-3D1E6938D6EA}" presName="childText" presStyleLbl="bgAcc1" presStyleIdx="4" presStyleCnt="5" custScaleX="113844" custScaleY="13771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7E97161-618A-46A9-B8A7-6AE2A455D3EF}" type="presOf" srcId="{6B4491AF-83C6-4286-B7DC-CE8B033A9F1C}" destId="{2F938D02-4D7A-4D10-831A-C07208D670B1}" srcOrd="0" destOrd="0" presId="urn:microsoft.com/office/officeart/2005/8/layout/hierarchy3"/>
    <dgm:cxn modelId="{662F1D9F-D345-4208-90FF-D317D34C5F95}" type="presOf" srcId="{A220B719-8F36-4F5E-AF77-E82F37113A46}" destId="{5994FFAF-D696-4B35-8324-8B7F6759129A}" srcOrd="0" destOrd="0" presId="urn:microsoft.com/office/officeart/2005/8/layout/hierarchy3"/>
    <dgm:cxn modelId="{44FC766F-2676-4DFD-A96A-69E8515E07C3}" type="presOf" srcId="{9563175D-3376-40FF-BFD2-7103619A3568}" destId="{4E1878E7-88BF-49E1-880E-FE5D940A8C54}" srcOrd="0" destOrd="0" presId="urn:microsoft.com/office/officeart/2005/8/layout/hierarchy3"/>
    <dgm:cxn modelId="{450F0BBA-29F4-4764-AC60-CD1D736FF815}" type="presOf" srcId="{591598CC-535F-41BD-BA3A-789E54B94831}" destId="{19059E70-A78C-45DE-BFB5-1325CA232835}" srcOrd="1" destOrd="0" presId="urn:microsoft.com/office/officeart/2005/8/layout/hierarchy3"/>
    <dgm:cxn modelId="{47B950D7-5716-4303-B759-C879C8FE9DF4}" srcId="{591598CC-535F-41BD-BA3A-789E54B94831}" destId="{815FF3E7-E7FC-4051-A9A4-9107940524E1}" srcOrd="1" destOrd="0" parTransId="{02639496-85AA-4917-B8AE-25DCAF873F1B}" sibTransId="{CC5FD8E7-9A9C-4B59-80C0-C9D9433152F1}"/>
    <dgm:cxn modelId="{710A9A5C-7C8B-47A6-B29B-B452C75EF873}" type="presOf" srcId="{815FF3E7-E7FC-4051-A9A4-9107940524E1}" destId="{9A0B6401-5418-4129-BBB1-B2B13ABE3ED3}" srcOrd="0" destOrd="0" presId="urn:microsoft.com/office/officeart/2005/8/layout/hierarchy3"/>
    <dgm:cxn modelId="{9821034A-4C98-41AE-92C1-442A68C98F2A}" srcId="{CE762542-1039-4A47-BB77-777F07CCEDAA}" destId="{AB0C1934-41A3-41F2-8DE4-68BCFFE42E88}" srcOrd="1" destOrd="0" parTransId="{4142C162-C6EE-468C-A484-8058BC97EBC6}" sibTransId="{0DBE3084-1ACE-422D-B586-B77F416181C5}"/>
    <dgm:cxn modelId="{053AE09E-B3AE-4FEB-A4F9-452638056B30}" srcId="{9563175D-3376-40FF-BFD2-7103619A3568}" destId="{CE762542-1039-4A47-BB77-777F07CCEDAA}" srcOrd="1" destOrd="0" parTransId="{FB1BA3B1-712E-4657-A303-DBBB3225AD33}" sibTransId="{B1B986B4-B062-4D9D-B08C-213B4FA9EF60}"/>
    <dgm:cxn modelId="{D3CDF16F-81B1-4CAB-9B67-045351472C64}" type="presOf" srcId="{4142C162-C6EE-468C-A484-8058BC97EBC6}" destId="{426EF5C0-6E84-40FB-9E3E-70896D56440F}" srcOrd="0" destOrd="0" presId="urn:microsoft.com/office/officeart/2005/8/layout/hierarchy3"/>
    <dgm:cxn modelId="{42F4067B-E8BE-4635-814F-D33D3031A524}" type="presOf" srcId="{1EB556C5-373A-4876-83BA-9C0C15B8C8B0}" destId="{6024BED3-82A8-43EC-84FA-D823686ACA13}" srcOrd="0" destOrd="0" presId="urn:microsoft.com/office/officeart/2005/8/layout/hierarchy3"/>
    <dgm:cxn modelId="{DF76DFF0-4FC6-4B67-AC25-312A9F17969B}" srcId="{CE762542-1039-4A47-BB77-777F07CCEDAA}" destId="{1EB556C5-373A-4876-83BA-9C0C15B8C8B0}" srcOrd="0" destOrd="0" parTransId="{0E2D05EC-DFCC-4F15-9C63-9F996DAB33D5}" sibTransId="{BD048306-5994-4389-B8C8-A3274DA292CF}"/>
    <dgm:cxn modelId="{402C7412-AB8E-4214-9B06-67CE4981EBED}" type="presOf" srcId="{7D7AC223-5418-4BCF-8D9A-3D1E6938D6EA}" destId="{EC97E3AA-AB18-4812-8D13-D79F9AC23A12}" srcOrd="0" destOrd="0" presId="urn:microsoft.com/office/officeart/2005/8/layout/hierarchy3"/>
    <dgm:cxn modelId="{FB8E1C30-BBE8-4061-BF54-09F405DF4D3B}" type="presOf" srcId="{BD61F0D4-7330-4A14-A19C-0CF3B2F5ADE8}" destId="{73B2AEAC-7125-45ED-A07C-D4C361225422}" srcOrd="1" destOrd="0" presId="urn:microsoft.com/office/officeart/2005/8/layout/hierarchy3"/>
    <dgm:cxn modelId="{6F8530A5-282D-41D5-92A0-4F068187D01E}" srcId="{BD61F0D4-7330-4A14-A19C-0CF3B2F5ADE8}" destId="{7D7AC223-5418-4BCF-8D9A-3D1E6938D6EA}" srcOrd="0" destOrd="0" parTransId="{A220B719-8F36-4F5E-AF77-E82F37113A46}" sibTransId="{CC0CE0F3-6AFE-4FE5-B754-ABF2A98D3B6F}"/>
    <dgm:cxn modelId="{4DB63476-5F77-4532-BF5D-9D5E024FB0AE}" srcId="{9563175D-3376-40FF-BFD2-7103619A3568}" destId="{BD61F0D4-7330-4A14-A19C-0CF3B2F5ADE8}" srcOrd="2" destOrd="0" parTransId="{73F4DBE7-44C7-41DC-AE1E-84949EF54F4F}" sibTransId="{F92B715E-2459-4756-ADC7-922EF15338FB}"/>
    <dgm:cxn modelId="{EC2CF841-577B-442E-BD2A-3FB5C42E2726}" type="presOf" srcId="{AB0C1934-41A3-41F2-8DE4-68BCFFE42E88}" destId="{D70949D3-F9C0-4D35-9C03-AE9F977551FD}" srcOrd="0" destOrd="0" presId="urn:microsoft.com/office/officeart/2005/8/layout/hierarchy3"/>
    <dgm:cxn modelId="{3554582C-0A9D-4A43-A1F8-4CA8167F8A5C}" type="presOf" srcId="{CE762542-1039-4A47-BB77-777F07CCEDAA}" destId="{135A435A-DA00-4DA1-91C0-6BD89D51C364}" srcOrd="0" destOrd="0" presId="urn:microsoft.com/office/officeart/2005/8/layout/hierarchy3"/>
    <dgm:cxn modelId="{F712C27B-722F-47DF-95AA-C5524A0204FB}" srcId="{591598CC-535F-41BD-BA3A-789E54B94831}" destId="{6B4491AF-83C6-4286-B7DC-CE8B033A9F1C}" srcOrd="0" destOrd="0" parTransId="{45072506-5A66-455E-9F9E-C39616C57DE3}" sibTransId="{CEF593DC-161D-4D60-B782-45D6C69D558D}"/>
    <dgm:cxn modelId="{0E0662C4-90E7-4457-86EE-4916F30A5024}" type="presOf" srcId="{0E2D05EC-DFCC-4F15-9C63-9F996DAB33D5}" destId="{0C8DCD3A-ED17-47F0-916E-79365E6FFCF3}" srcOrd="0" destOrd="0" presId="urn:microsoft.com/office/officeart/2005/8/layout/hierarchy3"/>
    <dgm:cxn modelId="{3553BC9D-CA6F-4BD5-B8CD-36C9A1FEB6E6}" type="presOf" srcId="{591598CC-535F-41BD-BA3A-789E54B94831}" destId="{8280E446-EC10-4422-A7C3-0CCDFAD3D008}" srcOrd="0" destOrd="0" presId="urn:microsoft.com/office/officeart/2005/8/layout/hierarchy3"/>
    <dgm:cxn modelId="{FF1F5080-12E7-4AF7-83C3-7ECE7D649D17}" type="presOf" srcId="{CE762542-1039-4A47-BB77-777F07CCEDAA}" destId="{244D685C-48D4-44AC-B6B2-8DA30890C800}" srcOrd="1" destOrd="0" presId="urn:microsoft.com/office/officeart/2005/8/layout/hierarchy3"/>
    <dgm:cxn modelId="{FF484D88-69B8-430C-B0A2-C8D97C764B86}" type="presOf" srcId="{02639496-85AA-4917-B8AE-25DCAF873F1B}" destId="{23E4044A-57B4-4042-92D7-54F3A1357251}" srcOrd="0" destOrd="0" presId="urn:microsoft.com/office/officeart/2005/8/layout/hierarchy3"/>
    <dgm:cxn modelId="{B7F65380-69E6-4987-9627-A16869F1FA8B}" type="presOf" srcId="{45072506-5A66-455E-9F9E-C39616C57DE3}" destId="{E67160AC-D6EF-429A-91F1-A2FB24B39D22}" srcOrd="0" destOrd="0" presId="urn:microsoft.com/office/officeart/2005/8/layout/hierarchy3"/>
    <dgm:cxn modelId="{346442EA-B15D-4695-B814-425F0526E79F}" type="presOf" srcId="{BD61F0D4-7330-4A14-A19C-0CF3B2F5ADE8}" destId="{7DD25973-CA1A-4647-8E9B-AA58BBC80068}" srcOrd="0" destOrd="0" presId="urn:microsoft.com/office/officeart/2005/8/layout/hierarchy3"/>
    <dgm:cxn modelId="{A896449E-14FE-4CAE-AF3A-A6D21C292CC1}" srcId="{9563175D-3376-40FF-BFD2-7103619A3568}" destId="{591598CC-535F-41BD-BA3A-789E54B94831}" srcOrd="0" destOrd="0" parTransId="{280FE1FE-5D5A-45ED-B5DE-907F614BA7B5}" sibTransId="{3E09610F-5389-4FF9-A103-F2B51E519310}"/>
    <dgm:cxn modelId="{97C076C1-BC8A-40DA-9E43-7C2CED7F227D}" type="presParOf" srcId="{4E1878E7-88BF-49E1-880E-FE5D940A8C54}" destId="{516F894F-6798-4D8A-9BEC-202D9C496EF9}" srcOrd="0" destOrd="0" presId="urn:microsoft.com/office/officeart/2005/8/layout/hierarchy3"/>
    <dgm:cxn modelId="{237CB5C9-7B41-4ABD-B6DD-7B201204FD9B}" type="presParOf" srcId="{516F894F-6798-4D8A-9BEC-202D9C496EF9}" destId="{7157CEBA-84D6-4131-8F7F-8D5D09B9CB96}" srcOrd="0" destOrd="0" presId="urn:microsoft.com/office/officeart/2005/8/layout/hierarchy3"/>
    <dgm:cxn modelId="{C86FB053-DA17-4B3F-86AB-63073A70BD68}" type="presParOf" srcId="{7157CEBA-84D6-4131-8F7F-8D5D09B9CB96}" destId="{8280E446-EC10-4422-A7C3-0CCDFAD3D008}" srcOrd="0" destOrd="0" presId="urn:microsoft.com/office/officeart/2005/8/layout/hierarchy3"/>
    <dgm:cxn modelId="{6401A8F2-1D30-4C78-B8B6-BF0E4715D52E}" type="presParOf" srcId="{7157CEBA-84D6-4131-8F7F-8D5D09B9CB96}" destId="{19059E70-A78C-45DE-BFB5-1325CA232835}" srcOrd="1" destOrd="0" presId="urn:microsoft.com/office/officeart/2005/8/layout/hierarchy3"/>
    <dgm:cxn modelId="{5A563722-A6C2-4C2A-9BBA-C4A9FFC3C3D5}" type="presParOf" srcId="{516F894F-6798-4D8A-9BEC-202D9C496EF9}" destId="{FD75191B-CCA3-4318-B52B-CDB734EB867A}" srcOrd="1" destOrd="0" presId="urn:microsoft.com/office/officeart/2005/8/layout/hierarchy3"/>
    <dgm:cxn modelId="{56BC9B06-48D3-4063-9E76-2C90052E076D}" type="presParOf" srcId="{FD75191B-CCA3-4318-B52B-CDB734EB867A}" destId="{E67160AC-D6EF-429A-91F1-A2FB24B39D22}" srcOrd="0" destOrd="0" presId="urn:microsoft.com/office/officeart/2005/8/layout/hierarchy3"/>
    <dgm:cxn modelId="{1820BF9B-09B5-4AC1-8760-50A9B2231D10}" type="presParOf" srcId="{FD75191B-CCA3-4318-B52B-CDB734EB867A}" destId="{2F938D02-4D7A-4D10-831A-C07208D670B1}" srcOrd="1" destOrd="0" presId="urn:microsoft.com/office/officeart/2005/8/layout/hierarchy3"/>
    <dgm:cxn modelId="{D333C57E-CF01-4316-8CFF-FEE4D373ADB0}" type="presParOf" srcId="{FD75191B-CCA3-4318-B52B-CDB734EB867A}" destId="{23E4044A-57B4-4042-92D7-54F3A1357251}" srcOrd="2" destOrd="0" presId="urn:microsoft.com/office/officeart/2005/8/layout/hierarchy3"/>
    <dgm:cxn modelId="{89E44FD5-7143-4F08-8338-88DC34755D6F}" type="presParOf" srcId="{FD75191B-CCA3-4318-B52B-CDB734EB867A}" destId="{9A0B6401-5418-4129-BBB1-B2B13ABE3ED3}" srcOrd="3" destOrd="0" presId="urn:microsoft.com/office/officeart/2005/8/layout/hierarchy3"/>
    <dgm:cxn modelId="{4209735C-57F2-41C9-B16A-491D244FC42F}" type="presParOf" srcId="{4E1878E7-88BF-49E1-880E-FE5D940A8C54}" destId="{0CAE65E3-EF60-40CA-AF9A-83E383B2F529}" srcOrd="1" destOrd="0" presId="urn:microsoft.com/office/officeart/2005/8/layout/hierarchy3"/>
    <dgm:cxn modelId="{5D2A39B9-4709-4897-BDF4-24292EF15D0F}" type="presParOf" srcId="{0CAE65E3-EF60-40CA-AF9A-83E383B2F529}" destId="{A3A37795-A0AA-4E93-B93A-90701960110C}" srcOrd="0" destOrd="0" presId="urn:microsoft.com/office/officeart/2005/8/layout/hierarchy3"/>
    <dgm:cxn modelId="{2754610E-749B-4012-A6C6-627355CF77B1}" type="presParOf" srcId="{A3A37795-A0AA-4E93-B93A-90701960110C}" destId="{135A435A-DA00-4DA1-91C0-6BD89D51C364}" srcOrd="0" destOrd="0" presId="urn:microsoft.com/office/officeart/2005/8/layout/hierarchy3"/>
    <dgm:cxn modelId="{2BC790ED-70AF-4362-9FD1-7217AF533B44}" type="presParOf" srcId="{A3A37795-A0AA-4E93-B93A-90701960110C}" destId="{244D685C-48D4-44AC-B6B2-8DA30890C800}" srcOrd="1" destOrd="0" presId="urn:microsoft.com/office/officeart/2005/8/layout/hierarchy3"/>
    <dgm:cxn modelId="{20953A77-9CDC-4A45-9CD5-C44B4D44E559}" type="presParOf" srcId="{0CAE65E3-EF60-40CA-AF9A-83E383B2F529}" destId="{724133D7-50A9-48DA-8662-461F4EAB1985}" srcOrd="1" destOrd="0" presId="urn:microsoft.com/office/officeart/2005/8/layout/hierarchy3"/>
    <dgm:cxn modelId="{EA8BC2B2-EAED-4335-997A-53993EEC6451}" type="presParOf" srcId="{724133D7-50A9-48DA-8662-461F4EAB1985}" destId="{0C8DCD3A-ED17-47F0-916E-79365E6FFCF3}" srcOrd="0" destOrd="0" presId="urn:microsoft.com/office/officeart/2005/8/layout/hierarchy3"/>
    <dgm:cxn modelId="{A8CFD369-2C15-4E43-A4C5-0C946212560B}" type="presParOf" srcId="{724133D7-50A9-48DA-8662-461F4EAB1985}" destId="{6024BED3-82A8-43EC-84FA-D823686ACA13}" srcOrd="1" destOrd="0" presId="urn:microsoft.com/office/officeart/2005/8/layout/hierarchy3"/>
    <dgm:cxn modelId="{84B43D10-E119-43ED-8B72-883559D47494}" type="presParOf" srcId="{724133D7-50A9-48DA-8662-461F4EAB1985}" destId="{426EF5C0-6E84-40FB-9E3E-70896D56440F}" srcOrd="2" destOrd="0" presId="urn:microsoft.com/office/officeart/2005/8/layout/hierarchy3"/>
    <dgm:cxn modelId="{65BBD052-C948-44F8-9F44-416BA709DDC9}" type="presParOf" srcId="{724133D7-50A9-48DA-8662-461F4EAB1985}" destId="{D70949D3-F9C0-4D35-9C03-AE9F977551FD}" srcOrd="3" destOrd="0" presId="urn:microsoft.com/office/officeart/2005/8/layout/hierarchy3"/>
    <dgm:cxn modelId="{F5C103EC-8F16-471D-925C-9C3212C4DB95}" type="presParOf" srcId="{4E1878E7-88BF-49E1-880E-FE5D940A8C54}" destId="{A58B6590-352C-47F7-9BEA-F31939618C6C}" srcOrd="2" destOrd="0" presId="urn:microsoft.com/office/officeart/2005/8/layout/hierarchy3"/>
    <dgm:cxn modelId="{E0E030C7-012C-4DF4-9F32-5DFD78A47438}" type="presParOf" srcId="{A58B6590-352C-47F7-9BEA-F31939618C6C}" destId="{774CDB99-8397-4EBA-AA90-353321E3D496}" srcOrd="0" destOrd="0" presId="urn:microsoft.com/office/officeart/2005/8/layout/hierarchy3"/>
    <dgm:cxn modelId="{9EDF639A-EA33-444C-B828-47B31C8D83FC}" type="presParOf" srcId="{774CDB99-8397-4EBA-AA90-353321E3D496}" destId="{7DD25973-CA1A-4647-8E9B-AA58BBC80068}" srcOrd="0" destOrd="0" presId="urn:microsoft.com/office/officeart/2005/8/layout/hierarchy3"/>
    <dgm:cxn modelId="{DACFD739-F061-4FAD-9DD2-F1B7EE5986DC}" type="presParOf" srcId="{774CDB99-8397-4EBA-AA90-353321E3D496}" destId="{73B2AEAC-7125-45ED-A07C-D4C361225422}" srcOrd="1" destOrd="0" presId="urn:microsoft.com/office/officeart/2005/8/layout/hierarchy3"/>
    <dgm:cxn modelId="{992F8C69-9B30-48F8-99E8-AAEB6ABB822F}" type="presParOf" srcId="{A58B6590-352C-47F7-9BEA-F31939618C6C}" destId="{7D47AC4D-1851-4199-975F-1EC3D00DAAF3}" srcOrd="1" destOrd="0" presId="urn:microsoft.com/office/officeart/2005/8/layout/hierarchy3"/>
    <dgm:cxn modelId="{8326D968-9A2C-4A13-A44C-A807679A03C4}" type="presParOf" srcId="{7D47AC4D-1851-4199-975F-1EC3D00DAAF3}" destId="{5994FFAF-D696-4B35-8324-8B7F6759129A}" srcOrd="0" destOrd="0" presId="urn:microsoft.com/office/officeart/2005/8/layout/hierarchy3"/>
    <dgm:cxn modelId="{28AB9CFE-90AA-486A-9166-32CE48C0C451}" type="presParOf" srcId="{7D47AC4D-1851-4199-975F-1EC3D00DAAF3}" destId="{EC97E3AA-AB18-4812-8D13-D79F9AC23A1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563175D-3376-40FF-BFD2-7103619A356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91598CC-535F-41BD-BA3A-789E54B94831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不喜歡刷牙洗臉</a:t>
          </a:r>
          <a:endParaRPr lang="zh-TW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280FE1FE-5D5A-45ED-B5DE-907F614BA7B5}" type="par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3E09610F-5389-4FF9-A103-F2B51E519310}" type="sib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CE762542-1039-4A47-BB77-777F07CCEDAA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動作能力受限</a:t>
          </a:r>
          <a:endParaRPr lang="en-US" altLang="zh-TW" sz="2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FB1BA3B1-712E-4657-A303-DBBB3225AD33}" type="parTrans" cxnId="{053AE09E-B3AE-4FEB-A4F9-452638056B30}">
      <dgm:prSet/>
      <dgm:spPr/>
      <dgm:t>
        <a:bodyPr/>
        <a:lstStyle/>
        <a:p>
          <a:endParaRPr lang="zh-TW" altLang="en-US"/>
        </a:p>
      </dgm:t>
    </dgm:pt>
    <dgm:pt modelId="{B1B986B4-B062-4D9D-B08C-213B4FA9EF60}" type="sibTrans" cxnId="{053AE09E-B3AE-4FEB-A4F9-452638056B30}">
      <dgm:prSet/>
      <dgm:spPr/>
      <dgm:t>
        <a:bodyPr/>
        <a:lstStyle/>
        <a:p>
          <a:endParaRPr lang="zh-TW" altLang="en-US"/>
        </a:p>
      </dgm:t>
    </dgm:pt>
    <dgm:pt modelId="{7D7AC223-5418-4BCF-8D9A-3D1E6938D6EA}">
      <dgm:prSet phldrT="[文字]" custT="1"/>
      <dgm:spPr/>
      <dgm:t>
        <a:bodyPr/>
        <a:lstStyle/>
        <a:p>
          <a:r>
            <a:rPr lang="zh-TW" altLang="en-US" sz="2200" b="1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建立刷牙洗臉的流程</a:t>
          </a:r>
          <a:endParaRPr lang="en-US" altLang="zh-TW" sz="22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A220B719-8F36-4F5E-AF77-E82F37113A46}" type="par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CC0CE0F3-6AFE-4FE5-B754-ABF2A98D3B6F}" type="sib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815FF3E7-E7FC-4051-A9A4-9107940524E1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選用孩子可接受的牙刷毛巾</a:t>
          </a:r>
          <a:endParaRPr lang="zh-TW" altLang="en-US" sz="2200" b="1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02639496-85AA-4917-B8AE-25DCAF873F1B}" type="par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CC5FD8E7-9A9C-4B59-80C0-C9D9433152F1}" type="sib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BD61F0D4-7330-4A14-A19C-0CF3B2F5ADE8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洗不乾淨</a:t>
          </a:r>
          <a:endParaRPr lang="en-US" altLang="zh-TW" sz="2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73F4DBE7-44C7-41DC-AE1E-84949EF54F4F}" type="parTrans" cxnId="{4DB63476-5F77-4532-BF5D-9D5E024FB0AE}">
      <dgm:prSet/>
      <dgm:spPr/>
      <dgm:t>
        <a:bodyPr/>
        <a:lstStyle/>
        <a:p>
          <a:endParaRPr lang="zh-TW" altLang="en-US"/>
        </a:p>
      </dgm:t>
    </dgm:pt>
    <dgm:pt modelId="{F92B715E-2459-4756-ADC7-922EF15338FB}" type="sibTrans" cxnId="{4DB63476-5F77-4532-BF5D-9D5E024FB0AE}">
      <dgm:prSet/>
      <dgm:spPr/>
      <dgm:t>
        <a:bodyPr/>
        <a:lstStyle/>
        <a:p>
          <a:endParaRPr lang="zh-TW" altLang="en-US"/>
        </a:p>
      </dgm:t>
    </dgm:pt>
    <dgm:pt modelId="{37CB7425-1BB8-4ABE-BACE-A1E98D41968B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提供相關輔具</a:t>
          </a:r>
          <a:endParaRPr lang="en-US" altLang="zh-TW" sz="22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3E700A20-F8B2-4194-BE80-88A73C4E679B}" type="parTrans" cxnId="{19C5F551-9AD4-4A6B-92F9-3176FA8D15C9}">
      <dgm:prSet/>
      <dgm:spPr/>
      <dgm:t>
        <a:bodyPr/>
        <a:lstStyle/>
        <a:p>
          <a:endParaRPr lang="zh-TW" altLang="en-US"/>
        </a:p>
      </dgm:t>
    </dgm:pt>
    <dgm:pt modelId="{65BE5A8B-5D76-4850-8539-5EF5525E5809}" type="sibTrans" cxnId="{19C5F551-9AD4-4A6B-92F9-3176FA8D15C9}">
      <dgm:prSet/>
      <dgm:spPr/>
      <dgm:t>
        <a:bodyPr/>
        <a:lstStyle/>
        <a:p>
          <a:endParaRPr lang="zh-TW" altLang="en-US"/>
        </a:p>
      </dgm:t>
    </dgm:pt>
    <dgm:pt modelId="{27B4C4A6-4B35-4B59-8CA1-CBB61B6A0144}">
      <dgm:prSet phldrT="[文字]" custT="1"/>
      <dgm:spPr/>
      <dgm:t>
        <a:bodyPr/>
        <a:lstStyle/>
        <a:p>
          <a:r>
            <a:rPr lang="zh-TW" altLang="en-US" sz="2200" b="1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從幫娃娃洗臉開始</a:t>
          </a:r>
          <a:endParaRPr lang="en-US" altLang="zh-TW" sz="22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CC64972F-F649-454B-9A7E-C5138B8450B1}" type="parTrans" cxnId="{5974DFE6-98E2-4B70-88D0-B8F029522AA6}">
      <dgm:prSet/>
      <dgm:spPr/>
      <dgm:t>
        <a:bodyPr/>
        <a:lstStyle/>
        <a:p>
          <a:endParaRPr lang="zh-TW" altLang="en-US"/>
        </a:p>
      </dgm:t>
    </dgm:pt>
    <dgm:pt modelId="{F9A46034-137A-4F42-B419-2026644DF871}" type="sibTrans" cxnId="{5974DFE6-98E2-4B70-88D0-B8F029522AA6}">
      <dgm:prSet/>
      <dgm:spPr/>
      <dgm:t>
        <a:bodyPr/>
        <a:lstStyle/>
        <a:p>
          <a:endParaRPr lang="zh-TW" altLang="en-US"/>
        </a:p>
      </dgm:t>
    </dgm:pt>
    <dgm:pt modelId="{4E1878E7-88BF-49E1-880E-FE5D940A8C54}" type="pres">
      <dgm:prSet presAssocID="{9563175D-3376-40FF-BFD2-7103619A356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16F894F-6798-4D8A-9BEC-202D9C496EF9}" type="pres">
      <dgm:prSet presAssocID="{591598CC-535F-41BD-BA3A-789E54B94831}" presName="root" presStyleCnt="0"/>
      <dgm:spPr/>
    </dgm:pt>
    <dgm:pt modelId="{7157CEBA-84D6-4131-8F7F-8D5D09B9CB96}" type="pres">
      <dgm:prSet presAssocID="{591598CC-535F-41BD-BA3A-789E54B94831}" presName="rootComposite" presStyleCnt="0"/>
      <dgm:spPr/>
    </dgm:pt>
    <dgm:pt modelId="{8280E446-EC10-4422-A7C3-0CCDFAD3D008}" type="pres">
      <dgm:prSet presAssocID="{591598CC-535F-41BD-BA3A-789E54B94831}" presName="rootText" presStyleLbl="node1" presStyleIdx="0" presStyleCnt="3"/>
      <dgm:spPr/>
      <dgm:t>
        <a:bodyPr/>
        <a:lstStyle/>
        <a:p>
          <a:endParaRPr lang="zh-TW" altLang="en-US"/>
        </a:p>
      </dgm:t>
    </dgm:pt>
    <dgm:pt modelId="{19059E70-A78C-45DE-BFB5-1325CA232835}" type="pres">
      <dgm:prSet presAssocID="{591598CC-535F-41BD-BA3A-789E54B94831}" presName="rootConnector" presStyleLbl="node1" presStyleIdx="0" presStyleCnt="3"/>
      <dgm:spPr/>
      <dgm:t>
        <a:bodyPr/>
        <a:lstStyle/>
        <a:p>
          <a:endParaRPr lang="zh-TW" altLang="en-US"/>
        </a:p>
      </dgm:t>
    </dgm:pt>
    <dgm:pt modelId="{FD75191B-CCA3-4318-B52B-CDB734EB867A}" type="pres">
      <dgm:prSet presAssocID="{591598CC-535F-41BD-BA3A-789E54B94831}" presName="childShape" presStyleCnt="0"/>
      <dgm:spPr/>
    </dgm:pt>
    <dgm:pt modelId="{23E4044A-57B4-4042-92D7-54F3A1357251}" type="pres">
      <dgm:prSet presAssocID="{02639496-85AA-4917-B8AE-25DCAF873F1B}" presName="Name13" presStyleLbl="parChTrans1D2" presStyleIdx="0" presStyleCnt="4"/>
      <dgm:spPr/>
      <dgm:t>
        <a:bodyPr/>
        <a:lstStyle/>
        <a:p>
          <a:endParaRPr lang="zh-TW" altLang="en-US"/>
        </a:p>
      </dgm:t>
    </dgm:pt>
    <dgm:pt modelId="{9A0B6401-5418-4129-BBB1-B2B13ABE3ED3}" type="pres">
      <dgm:prSet presAssocID="{815FF3E7-E7FC-4051-A9A4-9107940524E1}" presName="childText" presStyleLbl="bgAcc1" presStyleIdx="0" presStyleCnt="4" custScaleX="113886" custScaleY="13211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AE65E3-EF60-40CA-AF9A-83E383B2F529}" type="pres">
      <dgm:prSet presAssocID="{CE762542-1039-4A47-BB77-777F07CCEDAA}" presName="root" presStyleCnt="0"/>
      <dgm:spPr/>
    </dgm:pt>
    <dgm:pt modelId="{A3A37795-A0AA-4E93-B93A-90701960110C}" type="pres">
      <dgm:prSet presAssocID="{CE762542-1039-4A47-BB77-777F07CCEDAA}" presName="rootComposite" presStyleCnt="0"/>
      <dgm:spPr/>
    </dgm:pt>
    <dgm:pt modelId="{135A435A-DA00-4DA1-91C0-6BD89D51C364}" type="pres">
      <dgm:prSet presAssocID="{CE762542-1039-4A47-BB77-777F07CCEDAA}" presName="rootText" presStyleLbl="node1" presStyleIdx="1" presStyleCnt="3" custLinFactNeighborX="-1983"/>
      <dgm:spPr/>
      <dgm:t>
        <a:bodyPr/>
        <a:lstStyle/>
        <a:p>
          <a:endParaRPr lang="zh-TW" altLang="en-US"/>
        </a:p>
      </dgm:t>
    </dgm:pt>
    <dgm:pt modelId="{244D685C-48D4-44AC-B6B2-8DA30890C800}" type="pres">
      <dgm:prSet presAssocID="{CE762542-1039-4A47-BB77-777F07CCEDAA}" presName="rootConnector" presStyleLbl="node1" presStyleIdx="1" presStyleCnt="3"/>
      <dgm:spPr/>
      <dgm:t>
        <a:bodyPr/>
        <a:lstStyle/>
        <a:p>
          <a:endParaRPr lang="zh-TW" altLang="en-US"/>
        </a:p>
      </dgm:t>
    </dgm:pt>
    <dgm:pt modelId="{724133D7-50A9-48DA-8662-461F4EAB1985}" type="pres">
      <dgm:prSet presAssocID="{CE762542-1039-4A47-BB77-777F07CCEDAA}" presName="childShape" presStyleCnt="0"/>
      <dgm:spPr/>
    </dgm:pt>
    <dgm:pt modelId="{6EBF1377-9617-4928-B4FB-D100F3716D82}" type="pres">
      <dgm:prSet presAssocID="{3E700A20-F8B2-4194-BE80-88A73C4E679B}" presName="Name13" presStyleLbl="parChTrans1D2" presStyleIdx="1" presStyleCnt="4"/>
      <dgm:spPr/>
      <dgm:t>
        <a:bodyPr/>
        <a:lstStyle/>
        <a:p>
          <a:endParaRPr lang="zh-TW" altLang="en-US"/>
        </a:p>
      </dgm:t>
    </dgm:pt>
    <dgm:pt modelId="{74C75436-7090-4695-A59D-AADC9AB552A4}" type="pres">
      <dgm:prSet presAssocID="{37CB7425-1BB8-4ABE-BACE-A1E98D41968B}" presName="childText" presStyleLbl="bgAcc1" presStyleIdx="1" presStyleCnt="4" custScaleX="114012" custScaleY="1340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8B6590-352C-47F7-9BEA-F31939618C6C}" type="pres">
      <dgm:prSet presAssocID="{BD61F0D4-7330-4A14-A19C-0CF3B2F5ADE8}" presName="root" presStyleCnt="0"/>
      <dgm:spPr/>
    </dgm:pt>
    <dgm:pt modelId="{774CDB99-8397-4EBA-AA90-353321E3D496}" type="pres">
      <dgm:prSet presAssocID="{BD61F0D4-7330-4A14-A19C-0CF3B2F5ADE8}" presName="rootComposite" presStyleCnt="0"/>
      <dgm:spPr/>
    </dgm:pt>
    <dgm:pt modelId="{7DD25973-CA1A-4647-8E9B-AA58BBC80068}" type="pres">
      <dgm:prSet presAssocID="{BD61F0D4-7330-4A14-A19C-0CF3B2F5ADE8}" presName="rootText" presStyleLbl="node1" presStyleIdx="2" presStyleCnt="3"/>
      <dgm:spPr/>
      <dgm:t>
        <a:bodyPr/>
        <a:lstStyle/>
        <a:p>
          <a:endParaRPr lang="zh-TW" altLang="en-US"/>
        </a:p>
      </dgm:t>
    </dgm:pt>
    <dgm:pt modelId="{73B2AEAC-7125-45ED-A07C-D4C361225422}" type="pres">
      <dgm:prSet presAssocID="{BD61F0D4-7330-4A14-A19C-0CF3B2F5ADE8}" presName="rootConnector" presStyleLbl="node1" presStyleIdx="2" presStyleCnt="3"/>
      <dgm:spPr/>
      <dgm:t>
        <a:bodyPr/>
        <a:lstStyle/>
        <a:p>
          <a:endParaRPr lang="zh-TW" altLang="en-US"/>
        </a:p>
      </dgm:t>
    </dgm:pt>
    <dgm:pt modelId="{7D47AC4D-1851-4199-975F-1EC3D00DAAF3}" type="pres">
      <dgm:prSet presAssocID="{BD61F0D4-7330-4A14-A19C-0CF3B2F5ADE8}" presName="childShape" presStyleCnt="0"/>
      <dgm:spPr/>
    </dgm:pt>
    <dgm:pt modelId="{5994FFAF-D696-4B35-8324-8B7F6759129A}" type="pres">
      <dgm:prSet presAssocID="{A220B719-8F36-4F5E-AF77-E82F37113A46}" presName="Name13" presStyleLbl="parChTrans1D2" presStyleIdx="2" presStyleCnt="4"/>
      <dgm:spPr/>
      <dgm:t>
        <a:bodyPr/>
        <a:lstStyle/>
        <a:p>
          <a:endParaRPr lang="zh-TW" altLang="en-US"/>
        </a:p>
      </dgm:t>
    </dgm:pt>
    <dgm:pt modelId="{EC97E3AA-AB18-4812-8D13-D79F9AC23A12}" type="pres">
      <dgm:prSet presAssocID="{7D7AC223-5418-4BCF-8D9A-3D1E6938D6EA}" presName="childText" presStyleLbl="bgAcc1" presStyleIdx="2" presStyleCnt="4" custScaleX="113844" custScaleY="12701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30B2FE-4636-452D-87A6-9FD4EB594AB1}" type="pres">
      <dgm:prSet presAssocID="{CC64972F-F649-454B-9A7E-C5138B8450B1}" presName="Name13" presStyleLbl="parChTrans1D2" presStyleIdx="3" presStyleCnt="4"/>
      <dgm:spPr/>
      <dgm:t>
        <a:bodyPr/>
        <a:lstStyle/>
        <a:p>
          <a:endParaRPr lang="zh-TW" altLang="en-US"/>
        </a:p>
      </dgm:t>
    </dgm:pt>
    <dgm:pt modelId="{C5DFEAEA-613A-4C84-9221-4F34356FFF18}" type="pres">
      <dgm:prSet presAssocID="{27B4C4A6-4B35-4B59-8CA1-CBB61B6A0144}" presName="childText" presStyleLbl="bgAcc1" presStyleIdx="3" presStyleCnt="4" custScaleX="114871" custScaleY="1298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62F1D9F-D345-4208-90FF-D317D34C5F95}" type="presOf" srcId="{A220B719-8F36-4F5E-AF77-E82F37113A46}" destId="{5994FFAF-D696-4B35-8324-8B7F6759129A}" srcOrd="0" destOrd="0" presId="urn:microsoft.com/office/officeart/2005/8/layout/hierarchy3"/>
    <dgm:cxn modelId="{D920EC76-8E1E-469E-99C6-294CC7CF46B4}" type="presOf" srcId="{3E700A20-F8B2-4194-BE80-88A73C4E679B}" destId="{6EBF1377-9617-4928-B4FB-D100F3716D82}" srcOrd="0" destOrd="0" presId="urn:microsoft.com/office/officeart/2005/8/layout/hierarchy3"/>
    <dgm:cxn modelId="{44FC766F-2676-4DFD-A96A-69E8515E07C3}" type="presOf" srcId="{9563175D-3376-40FF-BFD2-7103619A3568}" destId="{4E1878E7-88BF-49E1-880E-FE5D940A8C54}" srcOrd="0" destOrd="0" presId="urn:microsoft.com/office/officeart/2005/8/layout/hierarchy3"/>
    <dgm:cxn modelId="{19C5F551-9AD4-4A6B-92F9-3176FA8D15C9}" srcId="{CE762542-1039-4A47-BB77-777F07CCEDAA}" destId="{37CB7425-1BB8-4ABE-BACE-A1E98D41968B}" srcOrd="0" destOrd="0" parTransId="{3E700A20-F8B2-4194-BE80-88A73C4E679B}" sibTransId="{65BE5A8B-5D76-4850-8539-5EF5525E5809}"/>
    <dgm:cxn modelId="{450F0BBA-29F4-4764-AC60-CD1D736FF815}" type="presOf" srcId="{591598CC-535F-41BD-BA3A-789E54B94831}" destId="{19059E70-A78C-45DE-BFB5-1325CA232835}" srcOrd="1" destOrd="0" presId="urn:microsoft.com/office/officeart/2005/8/layout/hierarchy3"/>
    <dgm:cxn modelId="{47B950D7-5716-4303-B759-C879C8FE9DF4}" srcId="{591598CC-535F-41BD-BA3A-789E54B94831}" destId="{815FF3E7-E7FC-4051-A9A4-9107940524E1}" srcOrd="0" destOrd="0" parTransId="{02639496-85AA-4917-B8AE-25DCAF873F1B}" sibTransId="{CC5FD8E7-9A9C-4B59-80C0-C9D9433152F1}"/>
    <dgm:cxn modelId="{710A9A5C-7C8B-47A6-B29B-B452C75EF873}" type="presOf" srcId="{815FF3E7-E7FC-4051-A9A4-9107940524E1}" destId="{9A0B6401-5418-4129-BBB1-B2B13ABE3ED3}" srcOrd="0" destOrd="0" presId="urn:microsoft.com/office/officeart/2005/8/layout/hierarchy3"/>
    <dgm:cxn modelId="{224738BC-EC5F-47A3-A1BD-54F35C65CCCB}" type="presOf" srcId="{37CB7425-1BB8-4ABE-BACE-A1E98D41968B}" destId="{74C75436-7090-4695-A59D-AADC9AB552A4}" srcOrd="0" destOrd="0" presId="urn:microsoft.com/office/officeart/2005/8/layout/hierarchy3"/>
    <dgm:cxn modelId="{053AE09E-B3AE-4FEB-A4F9-452638056B30}" srcId="{9563175D-3376-40FF-BFD2-7103619A3568}" destId="{CE762542-1039-4A47-BB77-777F07CCEDAA}" srcOrd="1" destOrd="0" parTransId="{FB1BA3B1-712E-4657-A303-DBBB3225AD33}" sibTransId="{B1B986B4-B062-4D9D-B08C-213B4FA9EF60}"/>
    <dgm:cxn modelId="{7B90BDF3-AC58-4B10-9BC3-E02ADA1C4D8E}" type="presOf" srcId="{CC64972F-F649-454B-9A7E-C5138B8450B1}" destId="{8230B2FE-4636-452D-87A6-9FD4EB594AB1}" srcOrd="0" destOrd="0" presId="urn:microsoft.com/office/officeart/2005/8/layout/hierarchy3"/>
    <dgm:cxn modelId="{402C7412-AB8E-4214-9B06-67CE4981EBED}" type="presOf" srcId="{7D7AC223-5418-4BCF-8D9A-3D1E6938D6EA}" destId="{EC97E3AA-AB18-4812-8D13-D79F9AC23A12}" srcOrd="0" destOrd="0" presId="urn:microsoft.com/office/officeart/2005/8/layout/hierarchy3"/>
    <dgm:cxn modelId="{FB8E1C30-BBE8-4061-BF54-09F405DF4D3B}" type="presOf" srcId="{BD61F0D4-7330-4A14-A19C-0CF3B2F5ADE8}" destId="{73B2AEAC-7125-45ED-A07C-D4C361225422}" srcOrd="1" destOrd="0" presId="urn:microsoft.com/office/officeart/2005/8/layout/hierarchy3"/>
    <dgm:cxn modelId="{6F8530A5-282D-41D5-92A0-4F068187D01E}" srcId="{BD61F0D4-7330-4A14-A19C-0CF3B2F5ADE8}" destId="{7D7AC223-5418-4BCF-8D9A-3D1E6938D6EA}" srcOrd="0" destOrd="0" parTransId="{A220B719-8F36-4F5E-AF77-E82F37113A46}" sibTransId="{CC0CE0F3-6AFE-4FE5-B754-ABF2A98D3B6F}"/>
    <dgm:cxn modelId="{4DB63476-5F77-4532-BF5D-9D5E024FB0AE}" srcId="{9563175D-3376-40FF-BFD2-7103619A3568}" destId="{BD61F0D4-7330-4A14-A19C-0CF3B2F5ADE8}" srcOrd="2" destOrd="0" parTransId="{73F4DBE7-44C7-41DC-AE1E-84949EF54F4F}" sibTransId="{F92B715E-2459-4756-ADC7-922EF15338FB}"/>
    <dgm:cxn modelId="{3554582C-0A9D-4A43-A1F8-4CA8167F8A5C}" type="presOf" srcId="{CE762542-1039-4A47-BB77-777F07CCEDAA}" destId="{135A435A-DA00-4DA1-91C0-6BD89D51C364}" srcOrd="0" destOrd="0" presId="urn:microsoft.com/office/officeart/2005/8/layout/hierarchy3"/>
    <dgm:cxn modelId="{3553BC9D-CA6F-4BD5-B8CD-36C9A1FEB6E6}" type="presOf" srcId="{591598CC-535F-41BD-BA3A-789E54B94831}" destId="{8280E446-EC10-4422-A7C3-0CCDFAD3D008}" srcOrd="0" destOrd="0" presId="urn:microsoft.com/office/officeart/2005/8/layout/hierarchy3"/>
    <dgm:cxn modelId="{FF1F5080-12E7-4AF7-83C3-7ECE7D649D17}" type="presOf" srcId="{CE762542-1039-4A47-BB77-777F07CCEDAA}" destId="{244D685C-48D4-44AC-B6B2-8DA30890C800}" srcOrd="1" destOrd="0" presId="urn:microsoft.com/office/officeart/2005/8/layout/hierarchy3"/>
    <dgm:cxn modelId="{00B85FB7-2FE0-4A2C-B9C3-82773D456F9D}" type="presOf" srcId="{27B4C4A6-4B35-4B59-8CA1-CBB61B6A0144}" destId="{C5DFEAEA-613A-4C84-9221-4F34356FFF18}" srcOrd="0" destOrd="0" presId="urn:microsoft.com/office/officeart/2005/8/layout/hierarchy3"/>
    <dgm:cxn modelId="{5974DFE6-98E2-4B70-88D0-B8F029522AA6}" srcId="{BD61F0D4-7330-4A14-A19C-0CF3B2F5ADE8}" destId="{27B4C4A6-4B35-4B59-8CA1-CBB61B6A0144}" srcOrd="1" destOrd="0" parTransId="{CC64972F-F649-454B-9A7E-C5138B8450B1}" sibTransId="{F9A46034-137A-4F42-B419-2026644DF871}"/>
    <dgm:cxn modelId="{FF484D88-69B8-430C-B0A2-C8D97C764B86}" type="presOf" srcId="{02639496-85AA-4917-B8AE-25DCAF873F1B}" destId="{23E4044A-57B4-4042-92D7-54F3A1357251}" srcOrd="0" destOrd="0" presId="urn:microsoft.com/office/officeart/2005/8/layout/hierarchy3"/>
    <dgm:cxn modelId="{346442EA-B15D-4695-B814-425F0526E79F}" type="presOf" srcId="{BD61F0D4-7330-4A14-A19C-0CF3B2F5ADE8}" destId="{7DD25973-CA1A-4647-8E9B-AA58BBC80068}" srcOrd="0" destOrd="0" presId="urn:microsoft.com/office/officeart/2005/8/layout/hierarchy3"/>
    <dgm:cxn modelId="{A896449E-14FE-4CAE-AF3A-A6D21C292CC1}" srcId="{9563175D-3376-40FF-BFD2-7103619A3568}" destId="{591598CC-535F-41BD-BA3A-789E54B94831}" srcOrd="0" destOrd="0" parTransId="{280FE1FE-5D5A-45ED-B5DE-907F614BA7B5}" sibTransId="{3E09610F-5389-4FF9-A103-F2B51E519310}"/>
    <dgm:cxn modelId="{97C076C1-BC8A-40DA-9E43-7C2CED7F227D}" type="presParOf" srcId="{4E1878E7-88BF-49E1-880E-FE5D940A8C54}" destId="{516F894F-6798-4D8A-9BEC-202D9C496EF9}" srcOrd="0" destOrd="0" presId="urn:microsoft.com/office/officeart/2005/8/layout/hierarchy3"/>
    <dgm:cxn modelId="{237CB5C9-7B41-4ABD-B6DD-7B201204FD9B}" type="presParOf" srcId="{516F894F-6798-4D8A-9BEC-202D9C496EF9}" destId="{7157CEBA-84D6-4131-8F7F-8D5D09B9CB96}" srcOrd="0" destOrd="0" presId="urn:microsoft.com/office/officeart/2005/8/layout/hierarchy3"/>
    <dgm:cxn modelId="{C86FB053-DA17-4B3F-86AB-63073A70BD68}" type="presParOf" srcId="{7157CEBA-84D6-4131-8F7F-8D5D09B9CB96}" destId="{8280E446-EC10-4422-A7C3-0CCDFAD3D008}" srcOrd="0" destOrd="0" presId="urn:microsoft.com/office/officeart/2005/8/layout/hierarchy3"/>
    <dgm:cxn modelId="{6401A8F2-1D30-4C78-B8B6-BF0E4715D52E}" type="presParOf" srcId="{7157CEBA-84D6-4131-8F7F-8D5D09B9CB96}" destId="{19059E70-A78C-45DE-BFB5-1325CA232835}" srcOrd="1" destOrd="0" presId="urn:microsoft.com/office/officeart/2005/8/layout/hierarchy3"/>
    <dgm:cxn modelId="{5A563722-A6C2-4C2A-9BBA-C4A9FFC3C3D5}" type="presParOf" srcId="{516F894F-6798-4D8A-9BEC-202D9C496EF9}" destId="{FD75191B-CCA3-4318-B52B-CDB734EB867A}" srcOrd="1" destOrd="0" presId="urn:microsoft.com/office/officeart/2005/8/layout/hierarchy3"/>
    <dgm:cxn modelId="{D333C57E-CF01-4316-8CFF-FEE4D373ADB0}" type="presParOf" srcId="{FD75191B-CCA3-4318-B52B-CDB734EB867A}" destId="{23E4044A-57B4-4042-92D7-54F3A1357251}" srcOrd="0" destOrd="0" presId="urn:microsoft.com/office/officeart/2005/8/layout/hierarchy3"/>
    <dgm:cxn modelId="{89E44FD5-7143-4F08-8338-88DC34755D6F}" type="presParOf" srcId="{FD75191B-CCA3-4318-B52B-CDB734EB867A}" destId="{9A0B6401-5418-4129-BBB1-B2B13ABE3ED3}" srcOrd="1" destOrd="0" presId="urn:microsoft.com/office/officeart/2005/8/layout/hierarchy3"/>
    <dgm:cxn modelId="{4209735C-57F2-41C9-B16A-491D244FC42F}" type="presParOf" srcId="{4E1878E7-88BF-49E1-880E-FE5D940A8C54}" destId="{0CAE65E3-EF60-40CA-AF9A-83E383B2F529}" srcOrd="1" destOrd="0" presId="urn:microsoft.com/office/officeart/2005/8/layout/hierarchy3"/>
    <dgm:cxn modelId="{5D2A39B9-4709-4897-BDF4-24292EF15D0F}" type="presParOf" srcId="{0CAE65E3-EF60-40CA-AF9A-83E383B2F529}" destId="{A3A37795-A0AA-4E93-B93A-90701960110C}" srcOrd="0" destOrd="0" presId="urn:microsoft.com/office/officeart/2005/8/layout/hierarchy3"/>
    <dgm:cxn modelId="{2754610E-749B-4012-A6C6-627355CF77B1}" type="presParOf" srcId="{A3A37795-A0AA-4E93-B93A-90701960110C}" destId="{135A435A-DA00-4DA1-91C0-6BD89D51C364}" srcOrd="0" destOrd="0" presId="urn:microsoft.com/office/officeart/2005/8/layout/hierarchy3"/>
    <dgm:cxn modelId="{2BC790ED-70AF-4362-9FD1-7217AF533B44}" type="presParOf" srcId="{A3A37795-A0AA-4E93-B93A-90701960110C}" destId="{244D685C-48D4-44AC-B6B2-8DA30890C800}" srcOrd="1" destOrd="0" presId="urn:microsoft.com/office/officeart/2005/8/layout/hierarchy3"/>
    <dgm:cxn modelId="{20953A77-9CDC-4A45-9CD5-C44B4D44E559}" type="presParOf" srcId="{0CAE65E3-EF60-40CA-AF9A-83E383B2F529}" destId="{724133D7-50A9-48DA-8662-461F4EAB1985}" srcOrd="1" destOrd="0" presId="urn:microsoft.com/office/officeart/2005/8/layout/hierarchy3"/>
    <dgm:cxn modelId="{9FB9AAE2-96AB-46FD-BA46-7A13CD688DF0}" type="presParOf" srcId="{724133D7-50A9-48DA-8662-461F4EAB1985}" destId="{6EBF1377-9617-4928-B4FB-D100F3716D82}" srcOrd="0" destOrd="0" presId="urn:microsoft.com/office/officeart/2005/8/layout/hierarchy3"/>
    <dgm:cxn modelId="{0CCA03F1-B068-43C7-A55B-4DD32E44DF7C}" type="presParOf" srcId="{724133D7-50A9-48DA-8662-461F4EAB1985}" destId="{74C75436-7090-4695-A59D-AADC9AB552A4}" srcOrd="1" destOrd="0" presId="urn:microsoft.com/office/officeart/2005/8/layout/hierarchy3"/>
    <dgm:cxn modelId="{F5C103EC-8F16-471D-925C-9C3212C4DB95}" type="presParOf" srcId="{4E1878E7-88BF-49E1-880E-FE5D940A8C54}" destId="{A58B6590-352C-47F7-9BEA-F31939618C6C}" srcOrd="2" destOrd="0" presId="urn:microsoft.com/office/officeart/2005/8/layout/hierarchy3"/>
    <dgm:cxn modelId="{E0E030C7-012C-4DF4-9F32-5DFD78A47438}" type="presParOf" srcId="{A58B6590-352C-47F7-9BEA-F31939618C6C}" destId="{774CDB99-8397-4EBA-AA90-353321E3D496}" srcOrd="0" destOrd="0" presId="urn:microsoft.com/office/officeart/2005/8/layout/hierarchy3"/>
    <dgm:cxn modelId="{9EDF639A-EA33-444C-B828-47B31C8D83FC}" type="presParOf" srcId="{774CDB99-8397-4EBA-AA90-353321E3D496}" destId="{7DD25973-CA1A-4647-8E9B-AA58BBC80068}" srcOrd="0" destOrd="0" presId="urn:microsoft.com/office/officeart/2005/8/layout/hierarchy3"/>
    <dgm:cxn modelId="{DACFD739-F061-4FAD-9DD2-F1B7EE5986DC}" type="presParOf" srcId="{774CDB99-8397-4EBA-AA90-353321E3D496}" destId="{73B2AEAC-7125-45ED-A07C-D4C361225422}" srcOrd="1" destOrd="0" presId="urn:microsoft.com/office/officeart/2005/8/layout/hierarchy3"/>
    <dgm:cxn modelId="{992F8C69-9B30-48F8-99E8-AAEB6ABB822F}" type="presParOf" srcId="{A58B6590-352C-47F7-9BEA-F31939618C6C}" destId="{7D47AC4D-1851-4199-975F-1EC3D00DAAF3}" srcOrd="1" destOrd="0" presId="urn:microsoft.com/office/officeart/2005/8/layout/hierarchy3"/>
    <dgm:cxn modelId="{8326D968-9A2C-4A13-A44C-A807679A03C4}" type="presParOf" srcId="{7D47AC4D-1851-4199-975F-1EC3D00DAAF3}" destId="{5994FFAF-D696-4B35-8324-8B7F6759129A}" srcOrd="0" destOrd="0" presId="urn:microsoft.com/office/officeart/2005/8/layout/hierarchy3"/>
    <dgm:cxn modelId="{28AB9CFE-90AA-486A-9166-32CE48C0C451}" type="presParOf" srcId="{7D47AC4D-1851-4199-975F-1EC3D00DAAF3}" destId="{EC97E3AA-AB18-4812-8D13-D79F9AC23A12}" srcOrd="1" destOrd="0" presId="urn:microsoft.com/office/officeart/2005/8/layout/hierarchy3"/>
    <dgm:cxn modelId="{89171214-2A19-4B49-8BA1-39C2A3DEDE9A}" type="presParOf" srcId="{7D47AC4D-1851-4199-975F-1EC3D00DAAF3}" destId="{8230B2FE-4636-452D-87A6-9FD4EB594AB1}" srcOrd="2" destOrd="0" presId="urn:microsoft.com/office/officeart/2005/8/layout/hierarchy3"/>
    <dgm:cxn modelId="{03CD8F62-D1BB-41CD-9202-19B51EE62988}" type="presParOf" srcId="{7D47AC4D-1851-4199-975F-1EC3D00DAAF3}" destId="{C5DFEAEA-613A-4C84-9221-4F34356FFF1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563175D-3376-40FF-BFD2-7103619A356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91598CC-535F-41BD-BA3A-789E54B94831}">
      <dgm:prSet phldrT="[文字]" custT="1"/>
      <dgm:spPr/>
      <dgm:t>
        <a:bodyPr/>
        <a:lstStyle/>
        <a:p>
          <a:r>
            <a:rPr lang="zh-TW" altLang="en-US" sz="2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無法表達要如廁</a:t>
          </a:r>
          <a:endParaRPr lang="zh-TW" alt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280FE1FE-5D5A-45ED-B5DE-907F614BA7B5}" type="par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3E09610F-5389-4FF9-A103-F2B51E519310}" type="sib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CE762542-1039-4A47-BB77-777F07CCEDAA}">
      <dgm:prSet phldrT="[文字]" custT="1"/>
      <dgm:spPr/>
      <dgm:t>
        <a:bodyPr/>
        <a:lstStyle/>
        <a:p>
          <a:r>
            <a:rPr lang="zh-TW" altLang="en-US" sz="2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動作能力受限</a:t>
          </a:r>
          <a:endParaRPr lang="en-US" altLang="zh-TW" sz="2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FB1BA3B1-712E-4657-A303-DBBB3225AD33}" type="parTrans" cxnId="{053AE09E-B3AE-4FEB-A4F9-452638056B30}">
      <dgm:prSet/>
      <dgm:spPr/>
      <dgm:t>
        <a:bodyPr/>
        <a:lstStyle/>
        <a:p>
          <a:endParaRPr lang="zh-TW" altLang="en-US"/>
        </a:p>
      </dgm:t>
    </dgm:pt>
    <dgm:pt modelId="{B1B986B4-B062-4D9D-B08C-213B4FA9EF60}" type="sibTrans" cxnId="{053AE09E-B3AE-4FEB-A4F9-452638056B30}">
      <dgm:prSet/>
      <dgm:spPr/>
      <dgm:t>
        <a:bodyPr/>
        <a:lstStyle/>
        <a:p>
          <a:endParaRPr lang="zh-TW" altLang="en-US"/>
        </a:p>
      </dgm:t>
    </dgm:pt>
    <dgm:pt modelId="{7D7AC223-5418-4BCF-8D9A-3D1E6938D6EA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先了解原因</a:t>
          </a:r>
          <a:endParaRPr lang="en-US" altLang="zh-TW" sz="22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A220B719-8F36-4F5E-AF77-E82F37113A46}" type="par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CC0CE0F3-6AFE-4FE5-B754-ABF2A98D3B6F}" type="sib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815FF3E7-E7FC-4051-A9A4-9107940524E1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固定如廁時間</a:t>
          </a:r>
          <a:endParaRPr lang="zh-TW" altLang="en-US" sz="2200" b="1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02639496-85AA-4917-B8AE-25DCAF873F1B}" type="par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CC5FD8E7-9A9C-4B59-80C0-C9D9433152F1}" type="sib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BD61F0D4-7330-4A14-A19C-0CF3B2F5ADE8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排斥坐馬桶</a:t>
          </a:r>
          <a:endParaRPr lang="en-US" altLang="zh-TW" sz="2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73F4DBE7-44C7-41DC-AE1E-84949EF54F4F}" type="parTrans" cxnId="{4DB63476-5F77-4532-BF5D-9D5E024FB0AE}">
      <dgm:prSet/>
      <dgm:spPr/>
      <dgm:t>
        <a:bodyPr/>
        <a:lstStyle/>
        <a:p>
          <a:endParaRPr lang="zh-TW" altLang="en-US"/>
        </a:p>
      </dgm:t>
    </dgm:pt>
    <dgm:pt modelId="{F92B715E-2459-4756-ADC7-922EF15338FB}" type="sibTrans" cxnId="{4DB63476-5F77-4532-BF5D-9D5E024FB0AE}">
      <dgm:prSet/>
      <dgm:spPr/>
      <dgm:t>
        <a:bodyPr/>
        <a:lstStyle/>
        <a:p>
          <a:endParaRPr lang="zh-TW" altLang="en-US"/>
        </a:p>
      </dgm:t>
    </dgm:pt>
    <dgm:pt modelId="{37CB7425-1BB8-4ABE-BACE-A1E98D41968B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提供相關輔具</a:t>
          </a:r>
          <a:endParaRPr lang="en-US" altLang="zh-TW" sz="22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3E700A20-F8B2-4194-BE80-88A73C4E679B}" type="parTrans" cxnId="{19C5F551-9AD4-4A6B-92F9-3176FA8D15C9}">
      <dgm:prSet/>
      <dgm:spPr/>
      <dgm:t>
        <a:bodyPr/>
        <a:lstStyle/>
        <a:p>
          <a:endParaRPr lang="zh-TW" altLang="en-US"/>
        </a:p>
      </dgm:t>
    </dgm:pt>
    <dgm:pt modelId="{65BE5A8B-5D76-4850-8539-5EF5525E5809}" type="sibTrans" cxnId="{19C5F551-9AD4-4A6B-92F9-3176FA8D15C9}">
      <dgm:prSet/>
      <dgm:spPr/>
      <dgm:t>
        <a:bodyPr/>
        <a:lstStyle/>
        <a:p>
          <a:endParaRPr lang="zh-TW" altLang="en-US"/>
        </a:p>
      </dgm:t>
    </dgm:pt>
    <dgm:pt modelId="{27B4C4A6-4B35-4B59-8CA1-CBB61B6A0144}">
      <dgm:prSet phldrT="[文字]" custT="1"/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從兒童便座開始</a:t>
          </a:r>
          <a:endParaRPr lang="en-US" altLang="zh-TW" sz="22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CC64972F-F649-454B-9A7E-C5138B8450B1}" type="parTrans" cxnId="{5974DFE6-98E2-4B70-88D0-B8F029522AA6}">
      <dgm:prSet/>
      <dgm:spPr/>
      <dgm:t>
        <a:bodyPr/>
        <a:lstStyle/>
        <a:p>
          <a:endParaRPr lang="zh-TW" altLang="en-US"/>
        </a:p>
      </dgm:t>
    </dgm:pt>
    <dgm:pt modelId="{F9A46034-137A-4F42-B419-2026644DF871}" type="sibTrans" cxnId="{5974DFE6-98E2-4B70-88D0-B8F029522AA6}">
      <dgm:prSet/>
      <dgm:spPr/>
      <dgm:t>
        <a:bodyPr/>
        <a:lstStyle/>
        <a:p>
          <a:endParaRPr lang="zh-TW" altLang="en-US"/>
        </a:p>
      </dgm:t>
    </dgm:pt>
    <dgm:pt modelId="{B2A6CE5E-D553-47B5-9C90-FC93C9AD76BD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TW" altLang="en-US" sz="22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讓孩子知道上廁所的時機</a:t>
          </a:r>
          <a:endParaRPr lang="zh-TW" altLang="en-US" sz="2200" b="1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ECA2CD3B-288A-421E-8EBE-A6F4BFFE885D}" type="parTrans" cxnId="{1B81DD93-6590-4539-8236-7B638815EABB}">
      <dgm:prSet/>
      <dgm:spPr/>
      <dgm:t>
        <a:bodyPr/>
        <a:lstStyle/>
        <a:p>
          <a:endParaRPr lang="zh-TW" altLang="en-US"/>
        </a:p>
      </dgm:t>
    </dgm:pt>
    <dgm:pt modelId="{16A04F70-D1FD-4F82-833A-1B94E11DD1A8}" type="sibTrans" cxnId="{1B81DD93-6590-4539-8236-7B638815EABB}">
      <dgm:prSet/>
      <dgm:spPr/>
      <dgm:t>
        <a:bodyPr/>
        <a:lstStyle/>
        <a:p>
          <a:endParaRPr lang="zh-TW" altLang="en-US"/>
        </a:p>
      </dgm:t>
    </dgm:pt>
    <dgm:pt modelId="{4E1878E7-88BF-49E1-880E-FE5D940A8C54}" type="pres">
      <dgm:prSet presAssocID="{9563175D-3376-40FF-BFD2-7103619A356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16F894F-6798-4D8A-9BEC-202D9C496EF9}" type="pres">
      <dgm:prSet presAssocID="{591598CC-535F-41BD-BA3A-789E54B94831}" presName="root" presStyleCnt="0"/>
      <dgm:spPr/>
      <dgm:t>
        <a:bodyPr/>
        <a:lstStyle/>
        <a:p>
          <a:endParaRPr lang="zh-TW" altLang="en-US"/>
        </a:p>
      </dgm:t>
    </dgm:pt>
    <dgm:pt modelId="{7157CEBA-84D6-4131-8F7F-8D5D09B9CB96}" type="pres">
      <dgm:prSet presAssocID="{591598CC-535F-41BD-BA3A-789E54B94831}" presName="rootComposite" presStyleCnt="0"/>
      <dgm:spPr/>
      <dgm:t>
        <a:bodyPr/>
        <a:lstStyle/>
        <a:p>
          <a:endParaRPr lang="zh-TW" altLang="en-US"/>
        </a:p>
      </dgm:t>
    </dgm:pt>
    <dgm:pt modelId="{8280E446-EC10-4422-A7C3-0CCDFAD3D008}" type="pres">
      <dgm:prSet presAssocID="{591598CC-535F-41BD-BA3A-789E54B94831}" presName="rootText" presStyleLbl="node1" presStyleIdx="0" presStyleCnt="3"/>
      <dgm:spPr/>
      <dgm:t>
        <a:bodyPr/>
        <a:lstStyle/>
        <a:p>
          <a:endParaRPr lang="zh-TW" altLang="en-US"/>
        </a:p>
      </dgm:t>
    </dgm:pt>
    <dgm:pt modelId="{19059E70-A78C-45DE-BFB5-1325CA232835}" type="pres">
      <dgm:prSet presAssocID="{591598CC-535F-41BD-BA3A-789E54B94831}" presName="rootConnector" presStyleLbl="node1" presStyleIdx="0" presStyleCnt="3"/>
      <dgm:spPr/>
      <dgm:t>
        <a:bodyPr/>
        <a:lstStyle/>
        <a:p>
          <a:endParaRPr lang="zh-TW" altLang="en-US"/>
        </a:p>
      </dgm:t>
    </dgm:pt>
    <dgm:pt modelId="{FD75191B-CCA3-4318-B52B-CDB734EB867A}" type="pres">
      <dgm:prSet presAssocID="{591598CC-535F-41BD-BA3A-789E54B94831}" presName="childShape" presStyleCnt="0"/>
      <dgm:spPr/>
      <dgm:t>
        <a:bodyPr/>
        <a:lstStyle/>
        <a:p>
          <a:endParaRPr lang="zh-TW" altLang="en-US"/>
        </a:p>
      </dgm:t>
    </dgm:pt>
    <dgm:pt modelId="{23E4044A-57B4-4042-92D7-54F3A1357251}" type="pres">
      <dgm:prSet presAssocID="{02639496-85AA-4917-B8AE-25DCAF873F1B}" presName="Name13" presStyleLbl="parChTrans1D2" presStyleIdx="0" presStyleCnt="5"/>
      <dgm:spPr/>
      <dgm:t>
        <a:bodyPr/>
        <a:lstStyle/>
        <a:p>
          <a:endParaRPr lang="zh-TW" altLang="en-US"/>
        </a:p>
      </dgm:t>
    </dgm:pt>
    <dgm:pt modelId="{9A0B6401-5418-4129-BBB1-B2B13ABE3ED3}" type="pres">
      <dgm:prSet presAssocID="{815FF3E7-E7FC-4051-A9A4-9107940524E1}" presName="childText" presStyleLbl="bgAcc1" presStyleIdx="0" presStyleCnt="5" custScaleX="113886" custScaleY="13211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32F61DF-BF03-4A76-9B53-BFCB160D13F0}" type="pres">
      <dgm:prSet presAssocID="{ECA2CD3B-288A-421E-8EBE-A6F4BFFE885D}" presName="Name13" presStyleLbl="parChTrans1D2" presStyleIdx="1" presStyleCnt="5"/>
      <dgm:spPr/>
      <dgm:t>
        <a:bodyPr/>
        <a:lstStyle/>
        <a:p>
          <a:endParaRPr lang="zh-TW" altLang="en-US"/>
        </a:p>
      </dgm:t>
    </dgm:pt>
    <dgm:pt modelId="{CDC5103E-A967-421F-8DD0-A158E7CA4F27}" type="pres">
      <dgm:prSet presAssocID="{B2A6CE5E-D553-47B5-9C90-FC93C9AD76BD}" presName="childText" presStyleLbl="bgAcc1" presStyleIdx="1" presStyleCnt="5" custScaleX="113899" custScaleY="132187" custLinFactNeighborX="1736" custLinFactNeighborY="-88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AE65E3-EF60-40CA-AF9A-83E383B2F529}" type="pres">
      <dgm:prSet presAssocID="{CE762542-1039-4A47-BB77-777F07CCEDAA}" presName="root" presStyleCnt="0"/>
      <dgm:spPr/>
      <dgm:t>
        <a:bodyPr/>
        <a:lstStyle/>
        <a:p>
          <a:endParaRPr lang="zh-TW" altLang="en-US"/>
        </a:p>
      </dgm:t>
    </dgm:pt>
    <dgm:pt modelId="{A3A37795-A0AA-4E93-B93A-90701960110C}" type="pres">
      <dgm:prSet presAssocID="{CE762542-1039-4A47-BB77-777F07CCEDAA}" presName="rootComposite" presStyleCnt="0"/>
      <dgm:spPr/>
      <dgm:t>
        <a:bodyPr/>
        <a:lstStyle/>
        <a:p>
          <a:endParaRPr lang="zh-TW" altLang="en-US"/>
        </a:p>
      </dgm:t>
    </dgm:pt>
    <dgm:pt modelId="{135A435A-DA00-4DA1-91C0-6BD89D51C364}" type="pres">
      <dgm:prSet presAssocID="{CE762542-1039-4A47-BB77-777F07CCEDAA}" presName="rootText" presStyleLbl="node1" presStyleIdx="1" presStyleCnt="3" custLinFactNeighborX="-1983"/>
      <dgm:spPr/>
      <dgm:t>
        <a:bodyPr/>
        <a:lstStyle/>
        <a:p>
          <a:endParaRPr lang="zh-TW" altLang="en-US"/>
        </a:p>
      </dgm:t>
    </dgm:pt>
    <dgm:pt modelId="{244D685C-48D4-44AC-B6B2-8DA30890C800}" type="pres">
      <dgm:prSet presAssocID="{CE762542-1039-4A47-BB77-777F07CCEDAA}" presName="rootConnector" presStyleLbl="node1" presStyleIdx="1" presStyleCnt="3"/>
      <dgm:spPr/>
      <dgm:t>
        <a:bodyPr/>
        <a:lstStyle/>
        <a:p>
          <a:endParaRPr lang="zh-TW" altLang="en-US"/>
        </a:p>
      </dgm:t>
    </dgm:pt>
    <dgm:pt modelId="{724133D7-50A9-48DA-8662-461F4EAB1985}" type="pres">
      <dgm:prSet presAssocID="{CE762542-1039-4A47-BB77-777F07CCEDAA}" presName="childShape" presStyleCnt="0"/>
      <dgm:spPr/>
      <dgm:t>
        <a:bodyPr/>
        <a:lstStyle/>
        <a:p>
          <a:endParaRPr lang="zh-TW" altLang="en-US"/>
        </a:p>
      </dgm:t>
    </dgm:pt>
    <dgm:pt modelId="{6EBF1377-9617-4928-B4FB-D100F3716D82}" type="pres">
      <dgm:prSet presAssocID="{3E700A20-F8B2-4194-BE80-88A73C4E679B}" presName="Name13" presStyleLbl="parChTrans1D2" presStyleIdx="2" presStyleCnt="5"/>
      <dgm:spPr/>
      <dgm:t>
        <a:bodyPr/>
        <a:lstStyle/>
        <a:p>
          <a:endParaRPr lang="zh-TW" altLang="en-US"/>
        </a:p>
      </dgm:t>
    </dgm:pt>
    <dgm:pt modelId="{74C75436-7090-4695-A59D-AADC9AB552A4}" type="pres">
      <dgm:prSet presAssocID="{37CB7425-1BB8-4ABE-BACE-A1E98D41968B}" presName="childText" presStyleLbl="bgAcc1" presStyleIdx="2" presStyleCnt="5" custScaleX="114012" custScaleY="1340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8B6590-352C-47F7-9BEA-F31939618C6C}" type="pres">
      <dgm:prSet presAssocID="{BD61F0D4-7330-4A14-A19C-0CF3B2F5ADE8}" presName="root" presStyleCnt="0"/>
      <dgm:spPr/>
      <dgm:t>
        <a:bodyPr/>
        <a:lstStyle/>
        <a:p>
          <a:endParaRPr lang="zh-TW" altLang="en-US"/>
        </a:p>
      </dgm:t>
    </dgm:pt>
    <dgm:pt modelId="{774CDB99-8397-4EBA-AA90-353321E3D496}" type="pres">
      <dgm:prSet presAssocID="{BD61F0D4-7330-4A14-A19C-0CF3B2F5ADE8}" presName="rootComposite" presStyleCnt="0"/>
      <dgm:spPr/>
      <dgm:t>
        <a:bodyPr/>
        <a:lstStyle/>
        <a:p>
          <a:endParaRPr lang="zh-TW" altLang="en-US"/>
        </a:p>
      </dgm:t>
    </dgm:pt>
    <dgm:pt modelId="{7DD25973-CA1A-4647-8E9B-AA58BBC80068}" type="pres">
      <dgm:prSet presAssocID="{BD61F0D4-7330-4A14-A19C-0CF3B2F5ADE8}" presName="rootText" presStyleLbl="node1" presStyleIdx="2" presStyleCnt="3"/>
      <dgm:spPr/>
      <dgm:t>
        <a:bodyPr/>
        <a:lstStyle/>
        <a:p>
          <a:endParaRPr lang="zh-TW" altLang="en-US"/>
        </a:p>
      </dgm:t>
    </dgm:pt>
    <dgm:pt modelId="{73B2AEAC-7125-45ED-A07C-D4C361225422}" type="pres">
      <dgm:prSet presAssocID="{BD61F0D4-7330-4A14-A19C-0CF3B2F5ADE8}" presName="rootConnector" presStyleLbl="node1" presStyleIdx="2" presStyleCnt="3"/>
      <dgm:spPr/>
      <dgm:t>
        <a:bodyPr/>
        <a:lstStyle/>
        <a:p>
          <a:endParaRPr lang="zh-TW" altLang="en-US"/>
        </a:p>
      </dgm:t>
    </dgm:pt>
    <dgm:pt modelId="{7D47AC4D-1851-4199-975F-1EC3D00DAAF3}" type="pres">
      <dgm:prSet presAssocID="{BD61F0D4-7330-4A14-A19C-0CF3B2F5ADE8}" presName="childShape" presStyleCnt="0"/>
      <dgm:spPr/>
      <dgm:t>
        <a:bodyPr/>
        <a:lstStyle/>
        <a:p>
          <a:endParaRPr lang="zh-TW" altLang="en-US"/>
        </a:p>
      </dgm:t>
    </dgm:pt>
    <dgm:pt modelId="{5994FFAF-D696-4B35-8324-8B7F6759129A}" type="pres">
      <dgm:prSet presAssocID="{A220B719-8F36-4F5E-AF77-E82F37113A46}" presName="Name13" presStyleLbl="parChTrans1D2" presStyleIdx="3" presStyleCnt="5"/>
      <dgm:spPr/>
      <dgm:t>
        <a:bodyPr/>
        <a:lstStyle/>
        <a:p>
          <a:endParaRPr lang="zh-TW" altLang="en-US"/>
        </a:p>
      </dgm:t>
    </dgm:pt>
    <dgm:pt modelId="{EC97E3AA-AB18-4812-8D13-D79F9AC23A12}" type="pres">
      <dgm:prSet presAssocID="{7D7AC223-5418-4BCF-8D9A-3D1E6938D6EA}" presName="childText" presStyleLbl="bgAcc1" presStyleIdx="3" presStyleCnt="5" custScaleX="113844" custScaleY="127014" custLinFactNeighborX="-554" custLinFactNeighborY="88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30B2FE-4636-452D-87A6-9FD4EB594AB1}" type="pres">
      <dgm:prSet presAssocID="{CC64972F-F649-454B-9A7E-C5138B8450B1}" presName="Name13" presStyleLbl="parChTrans1D2" presStyleIdx="4" presStyleCnt="5"/>
      <dgm:spPr/>
      <dgm:t>
        <a:bodyPr/>
        <a:lstStyle/>
        <a:p>
          <a:endParaRPr lang="zh-TW" altLang="en-US"/>
        </a:p>
      </dgm:t>
    </dgm:pt>
    <dgm:pt modelId="{C5DFEAEA-613A-4C84-9221-4F34356FFF18}" type="pres">
      <dgm:prSet presAssocID="{27B4C4A6-4B35-4B59-8CA1-CBB61B6A0144}" presName="childText" presStyleLbl="bgAcc1" presStyleIdx="4" presStyleCnt="5" custScaleX="114871" custScaleY="1298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62F1D9F-D345-4208-90FF-D317D34C5F95}" type="presOf" srcId="{A220B719-8F36-4F5E-AF77-E82F37113A46}" destId="{5994FFAF-D696-4B35-8324-8B7F6759129A}" srcOrd="0" destOrd="0" presId="urn:microsoft.com/office/officeart/2005/8/layout/hierarchy3"/>
    <dgm:cxn modelId="{D920EC76-8E1E-469E-99C6-294CC7CF46B4}" type="presOf" srcId="{3E700A20-F8B2-4194-BE80-88A73C4E679B}" destId="{6EBF1377-9617-4928-B4FB-D100F3716D82}" srcOrd="0" destOrd="0" presId="urn:microsoft.com/office/officeart/2005/8/layout/hierarchy3"/>
    <dgm:cxn modelId="{44FC766F-2676-4DFD-A96A-69E8515E07C3}" type="presOf" srcId="{9563175D-3376-40FF-BFD2-7103619A3568}" destId="{4E1878E7-88BF-49E1-880E-FE5D940A8C54}" srcOrd="0" destOrd="0" presId="urn:microsoft.com/office/officeart/2005/8/layout/hierarchy3"/>
    <dgm:cxn modelId="{19C5F551-9AD4-4A6B-92F9-3176FA8D15C9}" srcId="{CE762542-1039-4A47-BB77-777F07CCEDAA}" destId="{37CB7425-1BB8-4ABE-BACE-A1E98D41968B}" srcOrd="0" destOrd="0" parTransId="{3E700A20-F8B2-4194-BE80-88A73C4E679B}" sibTransId="{65BE5A8B-5D76-4850-8539-5EF5525E5809}"/>
    <dgm:cxn modelId="{450F0BBA-29F4-4764-AC60-CD1D736FF815}" type="presOf" srcId="{591598CC-535F-41BD-BA3A-789E54B94831}" destId="{19059E70-A78C-45DE-BFB5-1325CA232835}" srcOrd="1" destOrd="0" presId="urn:microsoft.com/office/officeart/2005/8/layout/hierarchy3"/>
    <dgm:cxn modelId="{47B950D7-5716-4303-B759-C879C8FE9DF4}" srcId="{591598CC-535F-41BD-BA3A-789E54B94831}" destId="{815FF3E7-E7FC-4051-A9A4-9107940524E1}" srcOrd="0" destOrd="0" parTransId="{02639496-85AA-4917-B8AE-25DCAF873F1B}" sibTransId="{CC5FD8E7-9A9C-4B59-80C0-C9D9433152F1}"/>
    <dgm:cxn modelId="{710A9A5C-7C8B-47A6-B29B-B452C75EF873}" type="presOf" srcId="{815FF3E7-E7FC-4051-A9A4-9107940524E1}" destId="{9A0B6401-5418-4129-BBB1-B2B13ABE3ED3}" srcOrd="0" destOrd="0" presId="urn:microsoft.com/office/officeart/2005/8/layout/hierarchy3"/>
    <dgm:cxn modelId="{224738BC-EC5F-47A3-A1BD-54F35C65CCCB}" type="presOf" srcId="{37CB7425-1BB8-4ABE-BACE-A1E98D41968B}" destId="{74C75436-7090-4695-A59D-AADC9AB552A4}" srcOrd="0" destOrd="0" presId="urn:microsoft.com/office/officeart/2005/8/layout/hierarchy3"/>
    <dgm:cxn modelId="{1B81DD93-6590-4539-8236-7B638815EABB}" srcId="{591598CC-535F-41BD-BA3A-789E54B94831}" destId="{B2A6CE5E-D553-47B5-9C90-FC93C9AD76BD}" srcOrd="1" destOrd="0" parTransId="{ECA2CD3B-288A-421E-8EBE-A6F4BFFE885D}" sibTransId="{16A04F70-D1FD-4F82-833A-1B94E11DD1A8}"/>
    <dgm:cxn modelId="{053AE09E-B3AE-4FEB-A4F9-452638056B30}" srcId="{9563175D-3376-40FF-BFD2-7103619A3568}" destId="{CE762542-1039-4A47-BB77-777F07CCEDAA}" srcOrd="1" destOrd="0" parTransId="{FB1BA3B1-712E-4657-A303-DBBB3225AD33}" sibTransId="{B1B986B4-B062-4D9D-B08C-213B4FA9EF60}"/>
    <dgm:cxn modelId="{7B90BDF3-AC58-4B10-9BC3-E02ADA1C4D8E}" type="presOf" srcId="{CC64972F-F649-454B-9A7E-C5138B8450B1}" destId="{8230B2FE-4636-452D-87A6-9FD4EB594AB1}" srcOrd="0" destOrd="0" presId="urn:microsoft.com/office/officeart/2005/8/layout/hierarchy3"/>
    <dgm:cxn modelId="{9E0FF257-D786-41B7-992A-69EBD727A504}" type="presOf" srcId="{ECA2CD3B-288A-421E-8EBE-A6F4BFFE885D}" destId="{B32F61DF-BF03-4A76-9B53-BFCB160D13F0}" srcOrd="0" destOrd="0" presId="urn:microsoft.com/office/officeart/2005/8/layout/hierarchy3"/>
    <dgm:cxn modelId="{FB461EEE-7639-4840-8A2A-0CFEEBDC9159}" type="presOf" srcId="{B2A6CE5E-D553-47B5-9C90-FC93C9AD76BD}" destId="{CDC5103E-A967-421F-8DD0-A158E7CA4F27}" srcOrd="0" destOrd="0" presId="urn:microsoft.com/office/officeart/2005/8/layout/hierarchy3"/>
    <dgm:cxn modelId="{402C7412-AB8E-4214-9B06-67CE4981EBED}" type="presOf" srcId="{7D7AC223-5418-4BCF-8D9A-3D1E6938D6EA}" destId="{EC97E3AA-AB18-4812-8D13-D79F9AC23A12}" srcOrd="0" destOrd="0" presId="urn:microsoft.com/office/officeart/2005/8/layout/hierarchy3"/>
    <dgm:cxn modelId="{FB8E1C30-BBE8-4061-BF54-09F405DF4D3B}" type="presOf" srcId="{BD61F0D4-7330-4A14-A19C-0CF3B2F5ADE8}" destId="{73B2AEAC-7125-45ED-A07C-D4C361225422}" srcOrd="1" destOrd="0" presId="urn:microsoft.com/office/officeart/2005/8/layout/hierarchy3"/>
    <dgm:cxn modelId="{6F8530A5-282D-41D5-92A0-4F068187D01E}" srcId="{BD61F0D4-7330-4A14-A19C-0CF3B2F5ADE8}" destId="{7D7AC223-5418-4BCF-8D9A-3D1E6938D6EA}" srcOrd="0" destOrd="0" parTransId="{A220B719-8F36-4F5E-AF77-E82F37113A46}" sibTransId="{CC0CE0F3-6AFE-4FE5-B754-ABF2A98D3B6F}"/>
    <dgm:cxn modelId="{4DB63476-5F77-4532-BF5D-9D5E024FB0AE}" srcId="{9563175D-3376-40FF-BFD2-7103619A3568}" destId="{BD61F0D4-7330-4A14-A19C-0CF3B2F5ADE8}" srcOrd="2" destOrd="0" parTransId="{73F4DBE7-44C7-41DC-AE1E-84949EF54F4F}" sibTransId="{F92B715E-2459-4756-ADC7-922EF15338FB}"/>
    <dgm:cxn modelId="{3554582C-0A9D-4A43-A1F8-4CA8167F8A5C}" type="presOf" srcId="{CE762542-1039-4A47-BB77-777F07CCEDAA}" destId="{135A435A-DA00-4DA1-91C0-6BD89D51C364}" srcOrd="0" destOrd="0" presId="urn:microsoft.com/office/officeart/2005/8/layout/hierarchy3"/>
    <dgm:cxn modelId="{3553BC9D-CA6F-4BD5-B8CD-36C9A1FEB6E6}" type="presOf" srcId="{591598CC-535F-41BD-BA3A-789E54B94831}" destId="{8280E446-EC10-4422-A7C3-0CCDFAD3D008}" srcOrd="0" destOrd="0" presId="urn:microsoft.com/office/officeart/2005/8/layout/hierarchy3"/>
    <dgm:cxn modelId="{FF1F5080-12E7-4AF7-83C3-7ECE7D649D17}" type="presOf" srcId="{CE762542-1039-4A47-BB77-777F07CCEDAA}" destId="{244D685C-48D4-44AC-B6B2-8DA30890C800}" srcOrd="1" destOrd="0" presId="urn:microsoft.com/office/officeart/2005/8/layout/hierarchy3"/>
    <dgm:cxn modelId="{00B85FB7-2FE0-4A2C-B9C3-82773D456F9D}" type="presOf" srcId="{27B4C4A6-4B35-4B59-8CA1-CBB61B6A0144}" destId="{C5DFEAEA-613A-4C84-9221-4F34356FFF18}" srcOrd="0" destOrd="0" presId="urn:microsoft.com/office/officeart/2005/8/layout/hierarchy3"/>
    <dgm:cxn modelId="{5974DFE6-98E2-4B70-88D0-B8F029522AA6}" srcId="{BD61F0D4-7330-4A14-A19C-0CF3B2F5ADE8}" destId="{27B4C4A6-4B35-4B59-8CA1-CBB61B6A0144}" srcOrd="1" destOrd="0" parTransId="{CC64972F-F649-454B-9A7E-C5138B8450B1}" sibTransId="{F9A46034-137A-4F42-B419-2026644DF871}"/>
    <dgm:cxn modelId="{FF484D88-69B8-430C-B0A2-C8D97C764B86}" type="presOf" srcId="{02639496-85AA-4917-B8AE-25DCAF873F1B}" destId="{23E4044A-57B4-4042-92D7-54F3A1357251}" srcOrd="0" destOrd="0" presId="urn:microsoft.com/office/officeart/2005/8/layout/hierarchy3"/>
    <dgm:cxn modelId="{346442EA-B15D-4695-B814-425F0526E79F}" type="presOf" srcId="{BD61F0D4-7330-4A14-A19C-0CF3B2F5ADE8}" destId="{7DD25973-CA1A-4647-8E9B-AA58BBC80068}" srcOrd="0" destOrd="0" presId="urn:microsoft.com/office/officeart/2005/8/layout/hierarchy3"/>
    <dgm:cxn modelId="{A896449E-14FE-4CAE-AF3A-A6D21C292CC1}" srcId="{9563175D-3376-40FF-BFD2-7103619A3568}" destId="{591598CC-535F-41BD-BA3A-789E54B94831}" srcOrd="0" destOrd="0" parTransId="{280FE1FE-5D5A-45ED-B5DE-907F614BA7B5}" sibTransId="{3E09610F-5389-4FF9-A103-F2B51E519310}"/>
    <dgm:cxn modelId="{97C076C1-BC8A-40DA-9E43-7C2CED7F227D}" type="presParOf" srcId="{4E1878E7-88BF-49E1-880E-FE5D940A8C54}" destId="{516F894F-6798-4D8A-9BEC-202D9C496EF9}" srcOrd="0" destOrd="0" presId="urn:microsoft.com/office/officeart/2005/8/layout/hierarchy3"/>
    <dgm:cxn modelId="{237CB5C9-7B41-4ABD-B6DD-7B201204FD9B}" type="presParOf" srcId="{516F894F-6798-4D8A-9BEC-202D9C496EF9}" destId="{7157CEBA-84D6-4131-8F7F-8D5D09B9CB96}" srcOrd="0" destOrd="0" presId="urn:microsoft.com/office/officeart/2005/8/layout/hierarchy3"/>
    <dgm:cxn modelId="{C86FB053-DA17-4B3F-86AB-63073A70BD68}" type="presParOf" srcId="{7157CEBA-84D6-4131-8F7F-8D5D09B9CB96}" destId="{8280E446-EC10-4422-A7C3-0CCDFAD3D008}" srcOrd="0" destOrd="0" presId="urn:microsoft.com/office/officeart/2005/8/layout/hierarchy3"/>
    <dgm:cxn modelId="{6401A8F2-1D30-4C78-B8B6-BF0E4715D52E}" type="presParOf" srcId="{7157CEBA-84D6-4131-8F7F-8D5D09B9CB96}" destId="{19059E70-A78C-45DE-BFB5-1325CA232835}" srcOrd="1" destOrd="0" presId="urn:microsoft.com/office/officeart/2005/8/layout/hierarchy3"/>
    <dgm:cxn modelId="{5A563722-A6C2-4C2A-9BBA-C4A9FFC3C3D5}" type="presParOf" srcId="{516F894F-6798-4D8A-9BEC-202D9C496EF9}" destId="{FD75191B-CCA3-4318-B52B-CDB734EB867A}" srcOrd="1" destOrd="0" presId="urn:microsoft.com/office/officeart/2005/8/layout/hierarchy3"/>
    <dgm:cxn modelId="{D333C57E-CF01-4316-8CFF-FEE4D373ADB0}" type="presParOf" srcId="{FD75191B-CCA3-4318-B52B-CDB734EB867A}" destId="{23E4044A-57B4-4042-92D7-54F3A1357251}" srcOrd="0" destOrd="0" presId="urn:microsoft.com/office/officeart/2005/8/layout/hierarchy3"/>
    <dgm:cxn modelId="{89E44FD5-7143-4F08-8338-88DC34755D6F}" type="presParOf" srcId="{FD75191B-CCA3-4318-B52B-CDB734EB867A}" destId="{9A0B6401-5418-4129-BBB1-B2B13ABE3ED3}" srcOrd="1" destOrd="0" presId="urn:microsoft.com/office/officeart/2005/8/layout/hierarchy3"/>
    <dgm:cxn modelId="{C539FFDA-E522-4851-9328-102400A5A58C}" type="presParOf" srcId="{FD75191B-CCA3-4318-B52B-CDB734EB867A}" destId="{B32F61DF-BF03-4A76-9B53-BFCB160D13F0}" srcOrd="2" destOrd="0" presId="urn:microsoft.com/office/officeart/2005/8/layout/hierarchy3"/>
    <dgm:cxn modelId="{E6D1E5CD-A1B2-4111-87FA-B1370ED6C0E2}" type="presParOf" srcId="{FD75191B-CCA3-4318-B52B-CDB734EB867A}" destId="{CDC5103E-A967-421F-8DD0-A158E7CA4F27}" srcOrd="3" destOrd="0" presId="urn:microsoft.com/office/officeart/2005/8/layout/hierarchy3"/>
    <dgm:cxn modelId="{4209735C-57F2-41C9-B16A-491D244FC42F}" type="presParOf" srcId="{4E1878E7-88BF-49E1-880E-FE5D940A8C54}" destId="{0CAE65E3-EF60-40CA-AF9A-83E383B2F529}" srcOrd="1" destOrd="0" presId="urn:microsoft.com/office/officeart/2005/8/layout/hierarchy3"/>
    <dgm:cxn modelId="{5D2A39B9-4709-4897-BDF4-24292EF15D0F}" type="presParOf" srcId="{0CAE65E3-EF60-40CA-AF9A-83E383B2F529}" destId="{A3A37795-A0AA-4E93-B93A-90701960110C}" srcOrd="0" destOrd="0" presId="urn:microsoft.com/office/officeart/2005/8/layout/hierarchy3"/>
    <dgm:cxn modelId="{2754610E-749B-4012-A6C6-627355CF77B1}" type="presParOf" srcId="{A3A37795-A0AA-4E93-B93A-90701960110C}" destId="{135A435A-DA00-4DA1-91C0-6BD89D51C364}" srcOrd="0" destOrd="0" presId="urn:microsoft.com/office/officeart/2005/8/layout/hierarchy3"/>
    <dgm:cxn modelId="{2BC790ED-70AF-4362-9FD1-7217AF533B44}" type="presParOf" srcId="{A3A37795-A0AA-4E93-B93A-90701960110C}" destId="{244D685C-48D4-44AC-B6B2-8DA30890C800}" srcOrd="1" destOrd="0" presId="urn:microsoft.com/office/officeart/2005/8/layout/hierarchy3"/>
    <dgm:cxn modelId="{20953A77-9CDC-4A45-9CD5-C44B4D44E559}" type="presParOf" srcId="{0CAE65E3-EF60-40CA-AF9A-83E383B2F529}" destId="{724133D7-50A9-48DA-8662-461F4EAB1985}" srcOrd="1" destOrd="0" presId="urn:microsoft.com/office/officeart/2005/8/layout/hierarchy3"/>
    <dgm:cxn modelId="{9FB9AAE2-96AB-46FD-BA46-7A13CD688DF0}" type="presParOf" srcId="{724133D7-50A9-48DA-8662-461F4EAB1985}" destId="{6EBF1377-9617-4928-B4FB-D100F3716D82}" srcOrd="0" destOrd="0" presId="urn:microsoft.com/office/officeart/2005/8/layout/hierarchy3"/>
    <dgm:cxn modelId="{0CCA03F1-B068-43C7-A55B-4DD32E44DF7C}" type="presParOf" srcId="{724133D7-50A9-48DA-8662-461F4EAB1985}" destId="{74C75436-7090-4695-A59D-AADC9AB552A4}" srcOrd="1" destOrd="0" presId="urn:microsoft.com/office/officeart/2005/8/layout/hierarchy3"/>
    <dgm:cxn modelId="{F5C103EC-8F16-471D-925C-9C3212C4DB95}" type="presParOf" srcId="{4E1878E7-88BF-49E1-880E-FE5D940A8C54}" destId="{A58B6590-352C-47F7-9BEA-F31939618C6C}" srcOrd="2" destOrd="0" presId="urn:microsoft.com/office/officeart/2005/8/layout/hierarchy3"/>
    <dgm:cxn modelId="{E0E030C7-012C-4DF4-9F32-5DFD78A47438}" type="presParOf" srcId="{A58B6590-352C-47F7-9BEA-F31939618C6C}" destId="{774CDB99-8397-4EBA-AA90-353321E3D496}" srcOrd="0" destOrd="0" presId="urn:microsoft.com/office/officeart/2005/8/layout/hierarchy3"/>
    <dgm:cxn modelId="{9EDF639A-EA33-444C-B828-47B31C8D83FC}" type="presParOf" srcId="{774CDB99-8397-4EBA-AA90-353321E3D496}" destId="{7DD25973-CA1A-4647-8E9B-AA58BBC80068}" srcOrd="0" destOrd="0" presId="urn:microsoft.com/office/officeart/2005/8/layout/hierarchy3"/>
    <dgm:cxn modelId="{DACFD739-F061-4FAD-9DD2-F1B7EE5986DC}" type="presParOf" srcId="{774CDB99-8397-4EBA-AA90-353321E3D496}" destId="{73B2AEAC-7125-45ED-A07C-D4C361225422}" srcOrd="1" destOrd="0" presId="urn:microsoft.com/office/officeart/2005/8/layout/hierarchy3"/>
    <dgm:cxn modelId="{992F8C69-9B30-48F8-99E8-AAEB6ABB822F}" type="presParOf" srcId="{A58B6590-352C-47F7-9BEA-F31939618C6C}" destId="{7D47AC4D-1851-4199-975F-1EC3D00DAAF3}" srcOrd="1" destOrd="0" presId="urn:microsoft.com/office/officeart/2005/8/layout/hierarchy3"/>
    <dgm:cxn modelId="{8326D968-9A2C-4A13-A44C-A807679A03C4}" type="presParOf" srcId="{7D47AC4D-1851-4199-975F-1EC3D00DAAF3}" destId="{5994FFAF-D696-4B35-8324-8B7F6759129A}" srcOrd="0" destOrd="0" presId="urn:microsoft.com/office/officeart/2005/8/layout/hierarchy3"/>
    <dgm:cxn modelId="{28AB9CFE-90AA-486A-9166-32CE48C0C451}" type="presParOf" srcId="{7D47AC4D-1851-4199-975F-1EC3D00DAAF3}" destId="{EC97E3AA-AB18-4812-8D13-D79F9AC23A12}" srcOrd="1" destOrd="0" presId="urn:microsoft.com/office/officeart/2005/8/layout/hierarchy3"/>
    <dgm:cxn modelId="{89171214-2A19-4B49-8BA1-39C2A3DEDE9A}" type="presParOf" srcId="{7D47AC4D-1851-4199-975F-1EC3D00DAAF3}" destId="{8230B2FE-4636-452D-87A6-9FD4EB594AB1}" srcOrd="2" destOrd="0" presId="urn:microsoft.com/office/officeart/2005/8/layout/hierarchy3"/>
    <dgm:cxn modelId="{03CD8F62-D1BB-41CD-9202-19B51EE62988}" type="presParOf" srcId="{7D47AC4D-1851-4199-975F-1EC3D00DAAF3}" destId="{C5DFEAEA-613A-4C84-9221-4F34356FFF1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D869E37-B66C-433F-B24B-3CCFF18E21CB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5B176C2-F55C-40A7-B4BE-7C9A8DEFE851}">
      <dgm:prSet phldrT="[文字]"/>
      <dgm:spPr>
        <a:solidFill>
          <a:srgbClr val="92D050"/>
        </a:solidFill>
      </dgm:spPr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視覺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EA84396-1DD0-46A7-B463-B9DA2540BC65}" type="parTrans" cxnId="{834F4B33-D91A-4E13-9070-58949740580F}">
      <dgm:prSet/>
      <dgm:spPr/>
      <dgm:t>
        <a:bodyPr/>
        <a:lstStyle/>
        <a:p>
          <a:endParaRPr lang="zh-TW" altLang="en-US"/>
        </a:p>
      </dgm:t>
    </dgm:pt>
    <dgm:pt modelId="{AED7866D-172D-4888-AD84-23CCCF1CCADD}" type="sibTrans" cxnId="{834F4B33-D91A-4E13-9070-58949740580F}">
      <dgm:prSet/>
      <dgm:spPr/>
      <dgm:t>
        <a:bodyPr/>
        <a:lstStyle/>
        <a:p>
          <a:endParaRPr lang="zh-TW" altLang="en-US"/>
        </a:p>
      </dgm:t>
    </dgm:pt>
    <dgm:pt modelId="{6ADE359E-BCC8-42BD-B29C-45F0D663CF5B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自然色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1B79532-51E2-49CB-9EDD-7C8FD2A89673}" type="parTrans" cxnId="{03853A4B-789A-4C6D-A903-5668F7645B5C}">
      <dgm:prSet/>
      <dgm:spPr/>
      <dgm:t>
        <a:bodyPr/>
        <a:lstStyle/>
        <a:p>
          <a:endParaRPr lang="zh-TW" altLang="en-US"/>
        </a:p>
      </dgm:t>
    </dgm:pt>
    <dgm:pt modelId="{80CB33ED-490E-4E9A-A99A-DE49CAE5321A}" type="sibTrans" cxnId="{03853A4B-789A-4C6D-A903-5668F7645B5C}">
      <dgm:prSet/>
      <dgm:spPr/>
      <dgm:t>
        <a:bodyPr/>
        <a:lstStyle/>
        <a:p>
          <a:endParaRPr lang="zh-TW" altLang="en-US"/>
        </a:p>
      </dgm:t>
    </dgm:pt>
    <dgm:pt modelId="{4B3D9AE7-4968-4DBF-B0D9-333C9BB56570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暖色系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F0B7D41-942F-4510-A867-8A85B4AEDBED}" type="parTrans" cxnId="{7BAEFA99-F2EF-408C-A7A8-3C069D58D08C}">
      <dgm:prSet/>
      <dgm:spPr/>
      <dgm:t>
        <a:bodyPr/>
        <a:lstStyle/>
        <a:p>
          <a:endParaRPr lang="zh-TW" altLang="en-US"/>
        </a:p>
      </dgm:t>
    </dgm:pt>
    <dgm:pt modelId="{AEAFC20E-102F-4AFF-AD38-445F8352E54F}" type="sibTrans" cxnId="{7BAEFA99-F2EF-408C-A7A8-3C069D58D08C}">
      <dgm:prSet/>
      <dgm:spPr/>
      <dgm:t>
        <a:bodyPr/>
        <a:lstStyle/>
        <a:p>
          <a:endParaRPr lang="zh-TW" altLang="en-US"/>
        </a:p>
      </dgm:t>
    </dgm:pt>
    <dgm:pt modelId="{4A13AD4D-CA6B-41FA-AA9B-765A3C5C80C4}">
      <dgm:prSet phldrT="[文字]"/>
      <dgm:spPr>
        <a:solidFill>
          <a:srgbClr val="92D050"/>
        </a:solidFill>
      </dgm:spPr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聽覺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977AA62-B932-41B5-AA62-486AE48EA5E1}" type="parTrans" cxnId="{0C466F2E-6E08-4C09-AED7-1EFACDB9C0D7}">
      <dgm:prSet/>
      <dgm:spPr/>
      <dgm:t>
        <a:bodyPr/>
        <a:lstStyle/>
        <a:p>
          <a:endParaRPr lang="zh-TW" altLang="en-US"/>
        </a:p>
      </dgm:t>
    </dgm:pt>
    <dgm:pt modelId="{BE600949-3E0C-4E4A-B95A-6BF774B8E5C0}" type="sibTrans" cxnId="{0C466F2E-6E08-4C09-AED7-1EFACDB9C0D7}">
      <dgm:prSet/>
      <dgm:spPr/>
      <dgm:t>
        <a:bodyPr/>
        <a:lstStyle/>
        <a:p>
          <a:endParaRPr lang="zh-TW" altLang="en-US"/>
        </a:p>
      </dgm:t>
    </dgm:pt>
    <dgm:pt modelId="{38E09A2B-81CC-48CD-866E-98CF738A41CB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古典音樂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6F8C279-BDC2-4500-8239-3F89DAE9AC05}" type="parTrans" cxnId="{AE3EB2EE-2F82-49B4-B6B3-F030CEF9C650}">
      <dgm:prSet/>
      <dgm:spPr/>
      <dgm:t>
        <a:bodyPr/>
        <a:lstStyle/>
        <a:p>
          <a:endParaRPr lang="zh-TW" altLang="en-US"/>
        </a:p>
      </dgm:t>
    </dgm:pt>
    <dgm:pt modelId="{53520C55-B9EF-4859-AE10-6D4AF393B65F}" type="sibTrans" cxnId="{AE3EB2EE-2F82-49B4-B6B3-F030CEF9C650}">
      <dgm:prSet/>
      <dgm:spPr/>
      <dgm:t>
        <a:bodyPr/>
        <a:lstStyle/>
        <a:p>
          <a:endParaRPr lang="zh-TW" altLang="en-US"/>
        </a:p>
      </dgm:t>
    </dgm:pt>
    <dgm:pt modelId="{F3876DE8-8F3A-4F67-BFF5-3DCEFA33E9FC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白噪音</a:t>
          </a:r>
          <a:endParaRPr lang="en-US" altLang="zh-TW" sz="24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8286253-ECAE-4E50-8032-0EF642A8A38B}" type="parTrans" cxnId="{5AA5E351-0A70-4D91-9CC1-13CC5245BF5C}">
      <dgm:prSet/>
      <dgm:spPr/>
      <dgm:t>
        <a:bodyPr/>
        <a:lstStyle/>
        <a:p>
          <a:endParaRPr lang="zh-TW" altLang="en-US"/>
        </a:p>
      </dgm:t>
    </dgm:pt>
    <dgm:pt modelId="{D87F7DAD-E697-4E0E-AC93-E5A6337A0B47}" type="sibTrans" cxnId="{5AA5E351-0A70-4D91-9CC1-13CC5245BF5C}">
      <dgm:prSet/>
      <dgm:spPr/>
      <dgm:t>
        <a:bodyPr/>
        <a:lstStyle/>
        <a:p>
          <a:endParaRPr lang="zh-TW" altLang="en-US"/>
        </a:p>
      </dgm:t>
    </dgm:pt>
    <dgm:pt modelId="{D162C463-1423-4780-BF8E-7DD869AC5366}">
      <dgm:prSet phldrT="[文字]"/>
      <dgm:spPr>
        <a:solidFill>
          <a:srgbClr val="92D050"/>
        </a:solidFill>
      </dgm:spPr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前庭覺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DF1CF69-A972-497C-9F3B-529700778B98}" type="parTrans" cxnId="{EAF77180-CAF6-4F1E-B311-E9AC1364E36F}">
      <dgm:prSet/>
      <dgm:spPr/>
      <dgm:t>
        <a:bodyPr/>
        <a:lstStyle/>
        <a:p>
          <a:endParaRPr lang="zh-TW" altLang="en-US"/>
        </a:p>
      </dgm:t>
    </dgm:pt>
    <dgm:pt modelId="{2C9CF7A1-2667-42B1-BC32-8D609EE581C3}" type="sibTrans" cxnId="{EAF77180-CAF6-4F1E-B311-E9AC1364E36F}">
      <dgm:prSet/>
      <dgm:spPr/>
      <dgm:t>
        <a:bodyPr/>
        <a:lstStyle/>
        <a:p>
          <a:endParaRPr lang="zh-TW" altLang="en-US"/>
        </a:p>
      </dgm:t>
    </dgm:pt>
    <dgm:pt modelId="{0196FC8F-A871-4469-9A38-5A79129158C8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規律搖晃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55E4354-295F-4BAA-9470-0FCB4F78AEDE}" type="parTrans" cxnId="{2F4E941F-4F91-464B-A566-D0C9221A2A76}">
      <dgm:prSet/>
      <dgm:spPr/>
      <dgm:t>
        <a:bodyPr/>
        <a:lstStyle/>
        <a:p>
          <a:endParaRPr lang="zh-TW" altLang="en-US"/>
        </a:p>
      </dgm:t>
    </dgm:pt>
    <dgm:pt modelId="{2F61A04F-D5CE-49DE-8F56-070962851067}" type="sibTrans" cxnId="{2F4E941F-4F91-464B-A566-D0C9221A2A76}">
      <dgm:prSet/>
      <dgm:spPr/>
      <dgm:t>
        <a:bodyPr/>
        <a:lstStyle/>
        <a:p>
          <a:endParaRPr lang="zh-TW" altLang="en-US"/>
        </a:p>
      </dgm:t>
    </dgm:pt>
    <dgm:pt modelId="{C706F37F-31CB-4451-A98C-0F9FB53F0FA9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慢速震動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36B03E9-712D-4A3B-A095-6BC9548CFA17}" type="parTrans" cxnId="{01099AF4-576A-4A47-859B-78A79516E0A9}">
      <dgm:prSet/>
      <dgm:spPr/>
      <dgm:t>
        <a:bodyPr/>
        <a:lstStyle/>
        <a:p>
          <a:endParaRPr lang="zh-TW" altLang="en-US"/>
        </a:p>
      </dgm:t>
    </dgm:pt>
    <dgm:pt modelId="{B03462F9-68AE-4418-8FB7-0635CBDB11CB}" type="sibTrans" cxnId="{01099AF4-576A-4A47-859B-78A79516E0A9}">
      <dgm:prSet/>
      <dgm:spPr/>
      <dgm:t>
        <a:bodyPr/>
        <a:lstStyle/>
        <a:p>
          <a:endParaRPr lang="zh-TW" altLang="en-US"/>
        </a:p>
      </dgm:t>
    </dgm:pt>
    <dgm:pt modelId="{A7D4FCB8-C06B-4F35-895A-A888844DD22B}">
      <dgm:prSet custT="1"/>
      <dgm:spPr>
        <a:solidFill>
          <a:srgbClr val="FFC000"/>
        </a:solidFill>
      </dgm:spPr>
      <dgm:t>
        <a:bodyPr/>
        <a:lstStyle/>
        <a:p>
          <a:r>
            <a:rPr lang="zh-TW" altLang="en-US" sz="2400" smtClean="0">
              <a:latin typeface="標楷體" panose="03000509000000000000" pitchFamily="65" charset="-120"/>
              <a:ea typeface="標楷體" panose="03000509000000000000" pitchFamily="65" charset="-120"/>
            </a:rPr>
            <a:t>遮蔽過多視覺刺激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AC5DEC3-7974-4AAA-A182-9BCBD29EC56D}" type="parTrans" cxnId="{A233CD38-ECA7-4DEB-B68A-F3800FA5BA57}">
      <dgm:prSet/>
      <dgm:spPr/>
      <dgm:t>
        <a:bodyPr/>
        <a:lstStyle/>
        <a:p>
          <a:endParaRPr lang="zh-TW" altLang="en-US"/>
        </a:p>
      </dgm:t>
    </dgm:pt>
    <dgm:pt modelId="{2612300F-2B8E-4F7F-B227-31407278B17A}" type="sibTrans" cxnId="{A233CD38-ECA7-4DEB-B68A-F3800FA5BA57}">
      <dgm:prSet/>
      <dgm:spPr/>
      <dgm:t>
        <a:bodyPr/>
        <a:lstStyle/>
        <a:p>
          <a:endParaRPr lang="zh-TW" altLang="en-US"/>
        </a:p>
      </dgm:t>
    </dgm:pt>
    <dgm:pt modelId="{5625A292-BF21-483A-8F0E-541B70A3BB86}">
      <dgm:prSet custT="1"/>
      <dgm:spPr>
        <a:solidFill>
          <a:srgbClr val="FFC000"/>
        </a:solidFill>
      </dgm:spPr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低頻音</a:t>
          </a:r>
          <a:endParaRPr lang="en-US" altLang="zh-TW" sz="24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07C2782-EC68-4E25-9648-EF484AD1E388}" type="parTrans" cxnId="{68FAE024-04D6-4C55-A0BD-05089A7D8DAF}">
      <dgm:prSet/>
      <dgm:spPr/>
      <dgm:t>
        <a:bodyPr/>
        <a:lstStyle/>
        <a:p>
          <a:endParaRPr lang="zh-TW" altLang="en-US"/>
        </a:p>
      </dgm:t>
    </dgm:pt>
    <dgm:pt modelId="{FF337FE6-0A94-45B5-A8B4-9D044BD6CCB9}" type="sibTrans" cxnId="{68FAE024-04D6-4C55-A0BD-05089A7D8DAF}">
      <dgm:prSet/>
      <dgm:spPr/>
      <dgm:t>
        <a:bodyPr/>
        <a:lstStyle/>
        <a:p>
          <a:endParaRPr lang="zh-TW" altLang="en-US"/>
        </a:p>
      </dgm:t>
    </dgm:pt>
    <dgm:pt modelId="{13AF2920-2094-4540-86BD-9491719DC5CA}">
      <dgm:prSet custT="1"/>
      <dgm:spPr>
        <a:solidFill>
          <a:srgbClr val="FFC000"/>
        </a:solidFill>
      </dgm:spPr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單音或</a:t>
          </a:r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慢節奏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714B962-931C-46D4-BB2C-2C2551A5617C}" type="parTrans" cxnId="{28A1159B-3B34-44C2-88D7-739C080B1EE1}">
      <dgm:prSet/>
      <dgm:spPr/>
      <dgm:t>
        <a:bodyPr/>
        <a:lstStyle/>
        <a:p>
          <a:endParaRPr lang="zh-TW" altLang="en-US"/>
        </a:p>
      </dgm:t>
    </dgm:pt>
    <dgm:pt modelId="{A730D5E5-5841-427D-92EF-8E024ED27D5A}" type="sibTrans" cxnId="{28A1159B-3B34-44C2-88D7-739C080B1EE1}">
      <dgm:prSet/>
      <dgm:spPr/>
      <dgm:t>
        <a:bodyPr/>
        <a:lstStyle/>
        <a:p>
          <a:endParaRPr lang="zh-TW" altLang="en-US"/>
        </a:p>
      </dgm:t>
    </dgm:pt>
    <dgm:pt modelId="{4DDC85F0-6611-4B62-9A66-D3F82333B46D}">
      <dgm:prSet custT="1"/>
      <dgm:spPr>
        <a:solidFill>
          <a:srgbClr val="FFC000"/>
        </a:solidFill>
      </dgm:spPr>
      <dgm:t>
        <a:bodyPr/>
        <a:lstStyle/>
        <a:p>
          <a:r>
            <a:rPr lang="zh-TW" altLang="en-US" sz="2400" smtClean="0">
              <a:latin typeface="標楷體" panose="03000509000000000000" pitchFamily="65" charset="-120"/>
              <a:ea typeface="標楷體" panose="03000509000000000000" pitchFamily="65" charset="-120"/>
            </a:rPr>
            <a:t>綿延持續的動作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82FD9F6-910A-4527-BCEA-840960AC5BFC}" type="parTrans" cxnId="{EAED9868-AA39-4D41-A6CF-11ACAA48A492}">
      <dgm:prSet/>
      <dgm:spPr/>
      <dgm:t>
        <a:bodyPr/>
        <a:lstStyle/>
        <a:p>
          <a:endParaRPr lang="zh-TW" altLang="en-US"/>
        </a:p>
      </dgm:t>
    </dgm:pt>
    <dgm:pt modelId="{9A7A43B9-EE6F-4C75-9766-82ECF5ABCF16}" type="sibTrans" cxnId="{EAED9868-AA39-4D41-A6CF-11ACAA48A492}">
      <dgm:prSet/>
      <dgm:spPr/>
      <dgm:t>
        <a:bodyPr/>
        <a:lstStyle/>
        <a:p>
          <a:endParaRPr lang="zh-TW" altLang="en-US"/>
        </a:p>
      </dgm:t>
    </dgm:pt>
    <dgm:pt modelId="{6D8809D3-2C73-4CF7-8B7B-515FB90487D4}" type="pres">
      <dgm:prSet presAssocID="{FD869E37-B66C-433F-B24B-3CCFF18E21CB}" presName="theList" presStyleCnt="0">
        <dgm:presLayoutVars>
          <dgm:dir/>
          <dgm:animLvl val="lvl"/>
          <dgm:resizeHandles val="exact"/>
        </dgm:presLayoutVars>
      </dgm:prSet>
      <dgm:spPr/>
    </dgm:pt>
    <dgm:pt modelId="{A5811CC9-E3BA-4003-8D17-58CF8DB7B131}" type="pres">
      <dgm:prSet presAssocID="{B5B176C2-F55C-40A7-B4BE-7C9A8DEFE851}" presName="compNode" presStyleCnt="0"/>
      <dgm:spPr/>
    </dgm:pt>
    <dgm:pt modelId="{FEF07C9B-E165-4BDB-9618-CEC79BD77E93}" type="pres">
      <dgm:prSet presAssocID="{B5B176C2-F55C-40A7-B4BE-7C9A8DEFE851}" presName="aNode" presStyleLbl="bgShp" presStyleIdx="0" presStyleCnt="3"/>
      <dgm:spPr/>
      <dgm:t>
        <a:bodyPr/>
        <a:lstStyle/>
        <a:p>
          <a:endParaRPr lang="zh-TW" altLang="en-US"/>
        </a:p>
      </dgm:t>
    </dgm:pt>
    <dgm:pt modelId="{D6F8F0E8-EF42-40F9-8DCD-2BA0F531CB76}" type="pres">
      <dgm:prSet presAssocID="{B5B176C2-F55C-40A7-B4BE-7C9A8DEFE851}" presName="textNode" presStyleLbl="bgShp" presStyleIdx="0" presStyleCnt="3"/>
      <dgm:spPr/>
      <dgm:t>
        <a:bodyPr/>
        <a:lstStyle/>
        <a:p>
          <a:endParaRPr lang="zh-TW" altLang="en-US"/>
        </a:p>
      </dgm:t>
    </dgm:pt>
    <dgm:pt modelId="{C071196C-20ED-4FBA-BCAA-6FCCC6AC964C}" type="pres">
      <dgm:prSet presAssocID="{B5B176C2-F55C-40A7-B4BE-7C9A8DEFE851}" presName="compChildNode" presStyleCnt="0"/>
      <dgm:spPr/>
    </dgm:pt>
    <dgm:pt modelId="{B18C7933-4B72-4A50-AE32-26E51E3EC4E9}" type="pres">
      <dgm:prSet presAssocID="{B5B176C2-F55C-40A7-B4BE-7C9A8DEFE851}" presName="theInnerList" presStyleCnt="0"/>
      <dgm:spPr/>
    </dgm:pt>
    <dgm:pt modelId="{17613CB3-6ABF-4D80-A956-D23A43549484}" type="pres">
      <dgm:prSet presAssocID="{6ADE359E-BCC8-42BD-B29C-45F0D663CF5B}" presName="child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1745C6-457C-4EE8-A941-68DEABF314D3}" type="pres">
      <dgm:prSet presAssocID="{6ADE359E-BCC8-42BD-B29C-45F0D663CF5B}" presName="aSpace2" presStyleCnt="0"/>
      <dgm:spPr/>
    </dgm:pt>
    <dgm:pt modelId="{AC0EF95D-B25D-4479-BC5B-005E7465924B}" type="pres">
      <dgm:prSet presAssocID="{4B3D9AE7-4968-4DBF-B0D9-333C9BB56570}" presName="child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F7F5BD6-ADAA-4B9B-8E2D-EA72558B9EC5}" type="pres">
      <dgm:prSet presAssocID="{4B3D9AE7-4968-4DBF-B0D9-333C9BB56570}" presName="aSpace2" presStyleCnt="0"/>
      <dgm:spPr/>
    </dgm:pt>
    <dgm:pt modelId="{C5C834A9-E932-4093-99C6-B5BCCFE87F18}" type="pres">
      <dgm:prSet presAssocID="{A7D4FCB8-C06B-4F35-895A-A888844DD22B}" presName="childNode" presStyleLbl="node1" presStyleIdx="2" presStyleCnt="10">
        <dgm:presLayoutVars>
          <dgm:bulletEnabled val="1"/>
        </dgm:presLayoutVars>
      </dgm:prSet>
      <dgm:spPr/>
    </dgm:pt>
    <dgm:pt modelId="{93308F35-08E1-460C-8CD3-58677065ED76}" type="pres">
      <dgm:prSet presAssocID="{B5B176C2-F55C-40A7-B4BE-7C9A8DEFE851}" presName="aSpace" presStyleCnt="0"/>
      <dgm:spPr/>
    </dgm:pt>
    <dgm:pt modelId="{5791671D-65DA-4D7A-AAA1-32E450CFFAA3}" type="pres">
      <dgm:prSet presAssocID="{4A13AD4D-CA6B-41FA-AA9B-765A3C5C80C4}" presName="compNode" presStyleCnt="0"/>
      <dgm:spPr/>
    </dgm:pt>
    <dgm:pt modelId="{BD906864-C204-4299-9DCF-6D371793E667}" type="pres">
      <dgm:prSet presAssocID="{4A13AD4D-CA6B-41FA-AA9B-765A3C5C80C4}" presName="aNode" presStyleLbl="bgShp" presStyleIdx="1" presStyleCnt="3"/>
      <dgm:spPr/>
      <dgm:t>
        <a:bodyPr/>
        <a:lstStyle/>
        <a:p>
          <a:endParaRPr lang="zh-TW" altLang="en-US"/>
        </a:p>
      </dgm:t>
    </dgm:pt>
    <dgm:pt modelId="{7E2AFA51-BF8B-479A-B7D0-CA9A3371ABC9}" type="pres">
      <dgm:prSet presAssocID="{4A13AD4D-CA6B-41FA-AA9B-765A3C5C80C4}" presName="textNode" presStyleLbl="bgShp" presStyleIdx="1" presStyleCnt="3"/>
      <dgm:spPr/>
      <dgm:t>
        <a:bodyPr/>
        <a:lstStyle/>
        <a:p>
          <a:endParaRPr lang="zh-TW" altLang="en-US"/>
        </a:p>
      </dgm:t>
    </dgm:pt>
    <dgm:pt modelId="{15F06BDC-5105-40C5-A3C2-0BCDC10BCED1}" type="pres">
      <dgm:prSet presAssocID="{4A13AD4D-CA6B-41FA-AA9B-765A3C5C80C4}" presName="compChildNode" presStyleCnt="0"/>
      <dgm:spPr/>
    </dgm:pt>
    <dgm:pt modelId="{CFB415D7-8487-4CC3-9099-D87AEEEAAFBD}" type="pres">
      <dgm:prSet presAssocID="{4A13AD4D-CA6B-41FA-AA9B-765A3C5C80C4}" presName="theInnerList" presStyleCnt="0"/>
      <dgm:spPr/>
    </dgm:pt>
    <dgm:pt modelId="{B47CAE84-7BCA-441F-9C19-4C0E0A5A334C}" type="pres">
      <dgm:prSet presAssocID="{38E09A2B-81CC-48CD-866E-98CF738A41CB}" presName="child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450948-0038-4D3A-A20C-436133242F11}" type="pres">
      <dgm:prSet presAssocID="{38E09A2B-81CC-48CD-866E-98CF738A41CB}" presName="aSpace2" presStyleCnt="0"/>
      <dgm:spPr/>
    </dgm:pt>
    <dgm:pt modelId="{76787150-4FF1-48CD-94A4-07E0393E6C7C}" type="pres">
      <dgm:prSet presAssocID="{F3876DE8-8F3A-4F67-BFF5-3DCEFA33E9FC}" presName="child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701EA52-5AF7-4F1F-88F0-E46BBC9118C8}" type="pres">
      <dgm:prSet presAssocID="{F3876DE8-8F3A-4F67-BFF5-3DCEFA33E9FC}" presName="aSpace2" presStyleCnt="0"/>
      <dgm:spPr/>
    </dgm:pt>
    <dgm:pt modelId="{1E77CA75-3012-4405-8DAB-B9827B286626}" type="pres">
      <dgm:prSet presAssocID="{5625A292-BF21-483A-8F0E-541B70A3BB86}" presName="childNode" presStyleLbl="node1" presStyleIdx="5" presStyleCnt="10" custLinFactNeighborX="1790" custLinFactNeighborY="2094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2E3313-4850-411A-9F5D-725185CFA01D}" type="pres">
      <dgm:prSet presAssocID="{5625A292-BF21-483A-8F0E-541B70A3BB86}" presName="aSpace2" presStyleCnt="0"/>
      <dgm:spPr/>
    </dgm:pt>
    <dgm:pt modelId="{6E5DBFE1-C09A-4893-9AFC-C1F957632939}" type="pres">
      <dgm:prSet presAssocID="{13AF2920-2094-4540-86BD-9491719DC5CA}" presName="childNode" presStyleLbl="node1" presStyleIdx="6" presStyleCnt="10" custLinFactNeighborX="1393" custLinFactNeighborY="767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7C4677-D159-4620-9442-C7A78FA5785E}" type="pres">
      <dgm:prSet presAssocID="{4A13AD4D-CA6B-41FA-AA9B-765A3C5C80C4}" presName="aSpace" presStyleCnt="0"/>
      <dgm:spPr/>
    </dgm:pt>
    <dgm:pt modelId="{8717E8BF-4E93-4A81-B166-708E71DD95CE}" type="pres">
      <dgm:prSet presAssocID="{D162C463-1423-4780-BF8E-7DD869AC5366}" presName="compNode" presStyleCnt="0"/>
      <dgm:spPr/>
    </dgm:pt>
    <dgm:pt modelId="{99E2453F-C988-4E9A-BE0F-FC53CC1F6875}" type="pres">
      <dgm:prSet presAssocID="{D162C463-1423-4780-BF8E-7DD869AC5366}" presName="aNode" presStyleLbl="bgShp" presStyleIdx="2" presStyleCnt="3"/>
      <dgm:spPr/>
      <dgm:t>
        <a:bodyPr/>
        <a:lstStyle/>
        <a:p>
          <a:endParaRPr lang="zh-TW" altLang="en-US"/>
        </a:p>
      </dgm:t>
    </dgm:pt>
    <dgm:pt modelId="{14A4040F-FC9F-42F3-848C-0881BDD0A394}" type="pres">
      <dgm:prSet presAssocID="{D162C463-1423-4780-BF8E-7DD869AC5366}" presName="textNode" presStyleLbl="bgShp" presStyleIdx="2" presStyleCnt="3"/>
      <dgm:spPr/>
      <dgm:t>
        <a:bodyPr/>
        <a:lstStyle/>
        <a:p>
          <a:endParaRPr lang="zh-TW" altLang="en-US"/>
        </a:p>
      </dgm:t>
    </dgm:pt>
    <dgm:pt modelId="{D7A5B8B6-906A-4B99-8BE1-82418F353D4F}" type="pres">
      <dgm:prSet presAssocID="{D162C463-1423-4780-BF8E-7DD869AC5366}" presName="compChildNode" presStyleCnt="0"/>
      <dgm:spPr/>
    </dgm:pt>
    <dgm:pt modelId="{8E7E8619-4D0E-4028-8700-636D3F998D51}" type="pres">
      <dgm:prSet presAssocID="{D162C463-1423-4780-BF8E-7DD869AC5366}" presName="theInnerList" presStyleCnt="0"/>
      <dgm:spPr/>
    </dgm:pt>
    <dgm:pt modelId="{B0379A34-A34C-4BA1-A13D-64167F9ECC10}" type="pres">
      <dgm:prSet presAssocID="{0196FC8F-A871-4469-9A38-5A79129158C8}" presName="child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A021BE-E94E-4085-B98E-A58FF6FF62DC}" type="pres">
      <dgm:prSet presAssocID="{0196FC8F-A871-4469-9A38-5A79129158C8}" presName="aSpace2" presStyleCnt="0"/>
      <dgm:spPr/>
    </dgm:pt>
    <dgm:pt modelId="{AE4E38FD-B4B8-4D36-BAC5-E994E7B90320}" type="pres">
      <dgm:prSet presAssocID="{C706F37F-31CB-4451-A98C-0F9FB53F0FA9}" presName="child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513683-94A6-4976-9C4D-CF50AB878BD2}" type="pres">
      <dgm:prSet presAssocID="{C706F37F-31CB-4451-A98C-0F9FB53F0FA9}" presName="aSpace2" presStyleCnt="0"/>
      <dgm:spPr/>
    </dgm:pt>
    <dgm:pt modelId="{B47F0F2B-6D7E-4C0A-BC5D-D5CD9699A834}" type="pres">
      <dgm:prSet presAssocID="{4DDC85F0-6611-4B62-9A66-D3F82333B46D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EAED9868-AA39-4D41-A6CF-11ACAA48A492}" srcId="{D162C463-1423-4780-BF8E-7DD869AC5366}" destId="{4DDC85F0-6611-4B62-9A66-D3F82333B46D}" srcOrd="2" destOrd="0" parTransId="{A82FD9F6-910A-4527-BCEA-840960AC5BFC}" sibTransId="{9A7A43B9-EE6F-4C75-9766-82ECF5ABCF16}"/>
    <dgm:cxn modelId="{49DD4035-FCCE-4A5F-8150-E8BF255396DA}" type="presOf" srcId="{FD869E37-B66C-433F-B24B-3CCFF18E21CB}" destId="{6D8809D3-2C73-4CF7-8B7B-515FB90487D4}" srcOrd="0" destOrd="0" presId="urn:microsoft.com/office/officeart/2005/8/layout/lProcess2"/>
    <dgm:cxn modelId="{8E77D798-2072-434A-A367-2BB42940FA96}" type="presOf" srcId="{A7D4FCB8-C06B-4F35-895A-A888844DD22B}" destId="{C5C834A9-E932-4093-99C6-B5BCCFE87F18}" srcOrd="0" destOrd="0" presId="urn:microsoft.com/office/officeart/2005/8/layout/lProcess2"/>
    <dgm:cxn modelId="{5AA5E351-0A70-4D91-9CC1-13CC5245BF5C}" srcId="{4A13AD4D-CA6B-41FA-AA9B-765A3C5C80C4}" destId="{F3876DE8-8F3A-4F67-BFF5-3DCEFA33E9FC}" srcOrd="1" destOrd="0" parTransId="{D8286253-ECAE-4E50-8032-0EF642A8A38B}" sibTransId="{D87F7DAD-E697-4E0E-AC93-E5A6337A0B47}"/>
    <dgm:cxn modelId="{5DB79818-4F46-4426-8BFA-9984AAAE66F1}" type="presOf" srcId="{6ADE359E-BCC8-42BD-B29C-45F0D663CF5B}" destId="{17613CB3-6ABF-4D80-A956-D23A43549484}" srcOrd="0" destOrd="0" presId="urn:microsoft.com/office/officeart/2005/8/layout/lProcess2"/>
    <dgm:cxn modelId="{D4967936-D2EA-4637-8EB7-AD6F1E02F91C}" type="presOf" srcId="{38E09A2B-81CC-48CD-866E-98CF738A41CB}" destId="{B47CAE84-7BCA-441F-9C19-4C0E0A5A334C}" srcOrd="0" destOrd="0" presId="urn:microsoft.com/office/officeart/2005/8/layout/lProcess2"/>
    <dgm:cxn modelId="{C5AF22B8-7791-4375-BC59-2027132BCAC4}" type="presOf" srcId="{4A13AD4D-CA6B-41FA-AA9B-765A3C5C80C4}" destId="{7E2AFA51-BF8B-479A-B7D0-CA9A3371ABC9}" srcOrd="1" destOrd="0" presId="urn:microsoft.com/office/officeart/2005/8/layout/lProcess2"/>
    <dgm:cxn modelId="{28504767-F9BF-4D84-A015-A7339BE729A8}" type="presOf" srcId="{F3876DE8-8F3A-4F67-BFF5-3DCEFA33E9FC}" destId="{76787150-4FF1-48CD-94A4-07E0393E6C7C}" srcOrd="0" destOrd="0" presId="urn:microsoft.com/office/officeart/2005/8/layout/lProcess2"/>
    <dgm:cxn modelId="{834F4B33-D91A-4E13-9070-58949740580F}" srcId="{FD869E37-B66C-433F-B24B-3CCFF18E21CB}" destId="{B5B176C2-F55C-40A7-B4BE-7C9A8DEFE851}" srcOrd="0" destOrd="0" parTransId="{0EA84396-1DD0-46A7-B463-B9DA2540BC65}" sibTransId="{AED7866D-172D-4888-AD84-23CCCF1CCADD}"/>
    <dgm:cxn modelId="{1062A1CC-5F55-4180-A21C-25FD695F5234}" type="presOf" srcId="{B5B176C2-F55C-40A7-B4BE-7C9A8DEFE851}" destId="{FEF07C9B-E165-4BDB-9618-CEC79BD77E93}" srcOrd="0" destOrd="0" presId="urn:microsoft.com/office/officeart/2005/8/layout/lProcess2"/>
    <dgm:cxn modelId="{03853A4B-789A-4C6D-A903-5668F7645B5C}" srcId="{B5B176C2-F55C-40A7-B4BE-7C9A8DEFE851}" destId="{6ADE359E-BCC8-42BD-B29C-45F0D663CF5B}" srcOrd="0" destOrd="0" parTransId="{21B79532-51E2-49CB-9EDD-7C8FD2A89673}" sibTransId="{80CB33ED-490E-4E9A-A99A-DE49CAE5321A}"/>
    <dgm:cxn modelId="{28A1159B-3B34-44C2-88D7-739C080B1EE1}" srcId="{4A13AD4D-CA6B-41FA-AA9B-765A3C5C80C4}" destId="{13AF2920-2094-4540-86BD-9491719DC5CA}" srcOrd="3" destOrd="0" parTransId="{C714B962-931C-46D4-BB2C-2C2551A5617C}" sibTransId="{A730D5E5-5841-427D-92EF-8E024ED27D5A}"/>
    <dgm:cxn modelId="{A233CD38-ECA7-4DEB-B68A-F3800FA5BA57}" srcId="{B5B176C2-F55C-40A7-B4BE-7C9A8DEFE851}" destId="{A7D4FCB8-C06B-4F35-895A-A888844DD22B}" srcOrd="2" destOrd="0" parTransId="{5AC5DEC3-7974-4AAA-A182-9BCBD29EC56D}" sibTransId="{2612300F-2B8E-4F7F-B227-31407278B17A}"/>
    <dgm:cxn modelId="{2638D063-AB03-4A01-BF00-30BD27E0A2A3}" type="presOf" srcId="{4A13AD4D-CA6B-41FA-AA9B-765A3C5C80C4}" destId="{BD906864-C204-4299-9DCF-6D371793E667}" srcOrd="0" destOrd="0" presId="urn:microsoft.com/office/officeart/2005/8/layout/lProcess2"/>
    <dgm:cxn modelId="{01099AF4-576A-4A47-859B-78A79516E0A9}" srcId="{D162C463-1423-4780-BF8E-7DD869AC5366}" destId="{C706F37F-31CB-4451-A98C-0F9FB53F0FA9}" srcOrd="1" destOrd="0" parTransId="{C36B03E9-712D-4A3B-A095-6BC9548CFA17}" sibTransId="{B03462F9-68AE-4418-8FB7-0635CBDB11CB}"/>
    <dgm:cxn modelId="{68FAE024-04D6-4C55-A0BD-05089A7D8DAF}" srcId="{4A13AD4D-CA6B-41FA-AA9B-765A3C5C80C4}" destId="{5625A292-BF21-483A-8F0E-541B70A3BB86}" srcOrd="2" destOrd="0" parTransId="{A07C2782-EC68-4E25-9648-EF484AD1E388}" sibTransId="{FF337FE6-0A94-45B5-A8B4-9D044BD6CCB9}"/>
    <dgm:cxn modelId="{905C4754-2547-416A-A173-57C96A0DFEFE}" type="presOf" srcId="{13AF2920-2094-4540-86BD-9491719DC5CA}" destId="{6E5DBFE1-C09A-4893-9AFC-C1F957632939}" srcOrd="0" destOrd="0" presId="urn:microsoft.com/office/officeart/2005/8/layout/lProcess2"/>
    <dgm:cxn modelId="{2F4E941F-4F91-464B-A566-D0C9221A2A76}" srcId="{D162C463-1423-4780-BF8E-7DD869AC5366}" destId="{0196FC8F-A871-4469-9A38-5A79129158C8}" srcOrd="0" destOrd="0" parTransId="{455E4354-295F-4BAA-9470-0FCB4F78AEDE}" sibTransId="{2F61A04F-D5CE-49DE-8F56-070962851067}"/>
    <dgm:cxn modelId="{AAB4051E-1A8D-4EFD-B804-E49AA0E258D2}" type="presOf" srcId="{4B3D9AE7-4968-4DBF-B0D9-333C9BB56570}" destId="{AC0EF95D-B25D-4479-BC5B-005E7465924B}" srcOrd="0" destOrd="0" presId="urn:microsoft.com/office/officeart/2005/8/layout/lProcess2"/>
    <dgm:cxn modelId="{46A2198C-39FF-44C3-9DFE-A67772CB3D2D}" type="presOf" srcId="{B5B176C2-F55C-40A7-B4BE-7C9A8DEFE851}" destId="{D6F8F0E8-EF42-40F9-8DCD-2BA0F531CB76}" srcOrd="1" destOrd="0" presId="urn:microsoft.com/office/officeart/2005/8/layout/lProcess2"/>
    <dgm:cxn modelId="{86035B26-4788-439D-8830-0ABEBBBD0381}" type="presOf" srcId="{D162C463-1423-4780-BF8E-7DD869AC5366}" destId="{14A4040F-FC9F-42F3-848C-0881BDD0A394}" srcOrd="1" destOrd="0" presId="urn:microsoft.com/office/officeart/2005/8/layout/lProcess2"/>
    <dgm:cxn modelId="{7BAEFA99-F2EF-408C-A7A8-3C069D58D08C}" srcId="{B5B176C2-F55C-40A7-B4BE-7C9A8DEFE851}" destId="{4B3D9AE7-4968-4DBF-B0D9-333C9BB56570}" srcOrd="1" destOrd="0" parTransId="{DF0B7D41-942F-4510-A867-8A85B4AEDBED}" sibTransId="{AEAFC20E-102F-4AFF-AD38-445F8352E54F}"/>
    <dgm:cxn modelId="{AE3EB2EE-2F82-49B4-B6B3-F030CEF9C650}" srcId="{4A13AD4D-CA6B-41FA-AA9B-765A3C5C80C4}" destId="{38E09A2B-81CC-48CD-866E-98CF738A41CB}" srcOrd="0" destOrd="0" parTransId="{C6F8C279-BDC2-4500-8239-3F89DAE9AC05}" sibTransId="{53520C55-B9EF-4859-AE10-6D4AF393B65F}"/>
    <dgm:cxn modelId="{EC948B88-73A9-4F97-BCA0-D314B6ECC950}" type="presOf" srcId="{C706F37F-31CB-4451-A98C-0F9FB53F0FA9}" destId="{AE4E38FD-B4B8-4D36-BAC5-E994E7B90320}" srcOrd="0" destOrd="0" presId="urn:microsoft.com/office/officeart/2005/8/layout/lProcess2"/>
    <dgm:cxn modelId="{EAF77180-CAF6-4F1E-B311-E9AC1364E36F}" srcId="{FD869E37-B66C-433F-B24B-3CCFF18E21CB}" destId="{D162C463-1423-4780-BF8E-7DD869AC5366}" srcOrd="2" destOrd="0" parTransId="{6DF1CF69-A972-497C-9F3B-529700778B98}" sibTransId="{2C9CF7A1-2667-42B1-BC32-8D609EE581C3}"/>
    <dgm:cxn modelId="{9EF85F70-888A-47A6-8E45-1008AB2ADBFE}" type="presOf" srcId="{5625A292-BF21-483A-8F0E-541B70A3BB86}" destId="{1E77CA75-3012-4405-8DAB-B9827B286626}" srcOrd="0" destOrd="0" presId="urn:microsoft.com/office/officeart/2005/8/layout/lProcess2"/>
    <dgm:cxn modelId="{F3E96506-F324-4F15-AB4C-4CBF7F091B09}" type="presOf" srcId="{D162C463-1423-4780-BF8E-7DD869AC5366}" destId="{99E2453F-C988-4E9A-BE0F-FC53CC1F6875}" srcOrd="0" destOrd="0" presId="urn:microsoft.com/office/officeart/2005/8/layout/lProcess2"/>
    <dgm:cxn modelId="{515BCA73-2DC1-4BD7-8531-9A107295DB53}" type="presOf" srcId="{0196FC8F-A871-4469-9A38-5A79129158C8}" destId="{B0379A34-A34C-4BA1-A13D-64167F9ECC10}" srcOrd="0" destOrd="0" presId="urn:microsoft.com/office/officeart/2005/8/layout/lProcess2"/>
    <dgm:cxn modelId="{F0F3BEA4-9B49-4A6A-A617-1AE2897C87D3}" type="presOf" srcId="{4DDC85F0-6611-4B62-9A66-D3F82333B46D}" destId="{B47F0F2B-6D7E-4C0A-BC5D-D5CD9699A834}" srcOrd="0" destOrd="0" presId="urn:microsoft.com/office/officeart/2005/8/layout/lProcess2"/>
    <dgm:cxn modelId="{0C466F2E-6E08-4C09-AED7-1EFACDB9C0D7}" srcId="{FD869E37-B66C-433F-B24B-3CCFF18E21CB}" destId="{4A13AD4D-CA6B-41FA-AA9B-765A3C5C80C4}" srcOrd="1" destOrd="0" parTransId="{D977AA62-B932-41B5-AA62-486AE48EA5E1}" sibTransId="{BE600949-3E0C-4E4A-B95A-6BF774B8E5C0}"/>
    <dgm:cxn modelId="{24EF8DE8-2EC7-4948-8C67-C053F5E81AE4}" type="presParOf" srcId="{6D8809D3-2C73-4CF7-8B7B-515FB90487D4}" destId="{A5811CC9-E3BA-4003-8D17-58CF8DB7B131}" srcOrd="0" destOrd="0" presId="urn:microsoft.com/office/officeart/2005/8/layout/lProcess2"/>
    <dgm:cxn modelId="{341D82F5-0E63-4933-A845-A3D757DC0973}" type="presParOf" srcId="{A5811CC9-E3BA-4003-8D17-58CF8DB7B131}" destId="{FEF07C9B-E165-4BDB-9618-CEC79BD77E93}" srcOrd="0" destOrd="0" presId="urn:microsoft.com/office/officeart/2005/8/layout/lProcess2"/>
    <dgm:cxn modelId="{B122E0CD-60D7-45BF-96C4-BFAFDC725255}" type="presParOf" srcId="{A5811CC9-E3BA-4003-8D17-58CF8DB7B131}" destId="{D6F8F0E8-EF42-40F9-8DCD-2BA0F531CB76}" srcOrd="1" destOrd="0" presId="urn:microsoft.com/office/officeart/2005/8/layout/lProcess2"/>
    <dgm:cxn modelId="{595F899C-CBCB-41F2-8C9C-163B0F1FAB4A}" type="presParOf" srcId="{A5811CC9-E3BA-4003-8D17-58CF8DB7B131}" destId="{C071196C-20ED-4FBA-BCAA-6FCCC6AC964C}" srcOrd="2" destOrd="0" presId="urn:microsoft.com/office/officeart/2005/8/layout/lProcess2"/>
    <dgm:cxn modelId="{17CACBCF-F332-4167-9DD8-AC67B1633B9F}" type="presParOf" srcId="{C071196C-20ED-4FBA-BCAA-6FCCC6AC964C}" destId="{B18C7933-4B72-4A50-AE32-26E51E3EC4E9}" srcOrd="0" destOrd="0" presId="urn:microsoft.com/office/officeart/2005/8/layout/lProcess2"/>
    <dgm:cxn modelId="{53EA9656-4EB4-45BD-9446-9F95883F99D8}" type="presParOf" srcId="{B18C7933-4B72-4A50-AE32-26E51E3EC4E9}" destId="{17613CB3-6ABF-4D80-A956-D23A43549484}" srcOrd="0" destOrd="0" presId="urn:microsoft.com/office/officeart/2005/8/layout/lProcess2"/>
    <dgm:cxn modelId="{DD0CBC26-4D48-44E3-94AF-3CC0901BDF05}" type="presParOf" srcId="{B18C7933-4B72-4A50-AE32-26E51E3EC4E9}" destId="{951745C6-457C-4EE8-A941-68DEABF314D3}" srcOrd="1" destOrd="0" presId="urn:microsoft.com/office/officeart/2005/8/layout/lProcess2"/>
    <dgm:cxn modelId="{04E1E54E-7DA0-45F5-A72A-7595511B70DE}" type="presParOf" srcId="{B18C7933-4B72-4A50-AE32-26E51E3EC4E9}" destId="{AC0EF95D-B25D-4479-BC5B-005E7465924B}" srcOrd="2" destOrd="0" presId="urn:microsoft.com/office/officeart/2005/8/layout/lProcess2"/>
    <dgm:cxn modelId="{C9E12E23-4AE5-4698-B5CD-2404357F960E}" type="presParOf" srcId="{B18C7933-4B72-4A50-AE32-26E51E3EC4E9}" destId="{EF7F5BD6-ADAA-4B9B-8E2D-EA72558B9EC5}" srcOrd="3" destOrd="0" presId="urn:microsoft.com/office/officeart/2005/8/layout/lProcess2"/>
    <dgm:cxn modelId="{27B348B9-215E-4645-B493-ACC337153C6E}" type="presParOf" srcId="{B18C7933-4B72-4A50-AE32-26E51E3EC4E9}" destId="{C5C834A9-E932-4093-99C6-B5BCCFE87F18}" srcOrd="4" destOrd="0" presId="urn:microsoft.com/office/officeart/2005/8/layout/lProcess2"/>
    <dgm:cxn modelId="{4440758C-270D-4B21-9373-7A6DD382F340}" type="presParOf" srcId="{6D8809D3-2C73-4CF7-8B7B-515FB90487D4}" destId="{93308F35-08E1-460C-8CD3-58677065ED76}" srcOrd="1" destOrd="0" presId="urn:microsoft.com/office/officeart/2005/8/layout/lProcess2"/>
    <dgm:cxn modelId="{E50026F6-6EDE-4652-A918-6DA6F79A69A2}" type="presParOf" srcId="{6D8809D3-2C73-4CF7-8B7B-515FB90487D4}" destId="{5791671D-65DA-4D7A-AAA1-32E450CFFAA3}" srcOrd="2" destOrd="0" presId="urn:microsoft.com/office/officeart/2005/8/layout/lProcess2"/>
    <dgm:cxn modelId="{9F0EE7EA-ABB8-4A60-AF95-FAFE95B65F65}" type="presParOf" srcId="{5791671D-65DA-4D7A-AAA1-32E450CFFAA3}" destId="{BD906864-C204-4299-9DCF-6D371793E667}" srcOrd="0" destOrd="0" presId="urn:microsoft.com/office/officeart/2005/8/layout/lProcess2"/>
    <dgm:cxn modelId="{22F87646-1FEC-4B8D-8968-5BE4103579D8}" type="presParOf" srcId="{5791671D-65DA-4D7A-AAA1-32E450CFFAA3}" destId="{7E2AFA51-BF8B-479A-B7D0-CA9A3371ABC9}" srcOrd="1" destOrd="0" presId="urn:microsoft.com/office/officeart/2005/8/layout/lProcess2"/>
    <dgm:cxn modelId="{A4F57BAF-84D1-45EC-AC29-EF4D7B1BB3F5}" type="presParOf" srcId="{5791671D-65DA-4D7A-AAA1-32E450CFFAA3}" destId="{15F06BDC-5105-40C5-A3C2-0BCDC10BCED1}" srcOrd="2" destOrd="0" presId="urn:microsoft.com/office/officeart/2005/8/layout/lProcess2"/>
    <dgm:cxn modelId="{D031F5C1-898B-49C7-941B-8FCAE0B6A36D}" type="presParOf" srcId="{15F06BDC-5105-40C5-A3C2-0BCDC10BCED1}" destId="{CFB415D7-8487-4CC3-9099-D87AEEEAAFBD}" srcOrd="0" destOrd="0" presId="urn:microsoft.com/office/officeart/2005/8/layout/lProcess2"/>
    <dgm:cxn modelId="{4B9DC3E5-686D-443E-8B1B-6ED48336DC5A}" type="presParOf" srcId="{CFB415D7-8487-4CC3-9099-D87AEEEAAFBD}" destId="{B47CAE84-7BCA-441F-9C19-4C0E0A5A334C}" srcOrd="0" destOrd="0" presId="urn:microsoft.com/office/officeart/2005/8/layout/lProcess2"/>
    <dgm:cxn modelId="{3A647778-AE6A-409E-A6A4-21BFD01E9BE9}" type="presParOf" srcId="{CFB415D7-8487-4CC3-9099-D87AEEEAAFBD}" destId="{13450948-0038-4D3A-A20C-436133242F11}" srcOrd="1" destOrd="0" presId="urn:microsoft.com/office/officeart/2005/8/layout/lProcess2"/>
    <dgm:cxn modelId="{DFD4A2D6-FE0E-4F95-A226-AFA0EBD0241A}" type="presParOf" srcId="{CFB415D7-8487-4CC3-9099-D87AEEEAAFBD}" destId="{76787150-4FF1-48CD-94A4-07E0393E6C7C}" srcOrd="2" destOrd="0" presId="urn:microsoft.com/office/officeart/2005/8/layout/lProcess2"/>
    <dgm:cxn modelId="{F190595D-6AC4-4397-83D7-A0208F9151CF}" type="presParOf" srcId="{CFB415D7-8487-4CC3-9099-D87AEEEAAFBD}" destId="{3701EA52-5AF7-4F1F-88F0-E46BBC9118C8}" srcOrd="3" destOrd="0" presId="urn:microsoft.com/office/officeart/2005/8/layout/lProcess2"/>
    <dgm:cxn modelId="{F1722868-556C-45A2-9D74-34B3AE23FB6D}" type="presParOf" srcId="{CFB415D7-8487-4CC3-9099-D87AEEEAAFBD}" destId="{1E77CA75-3012-4405-8DAB-B9827B286626}" srcOrd="4" destOrd="0" presId="urn:microsoft.com/office/officeart/2005/8/layout/lProcess2"/>
    <dgm:cxn modelId="{67DA9DA3-A543-464E-B69C-D9C0B52F7A3E}" type="presParOf" srcId="{CFB415D7-8487-4CC3-9099-D87AEEEAAFBD}" destId="{9E2E3313-4850-411A-9F5D-725185CFA01D}" srcOrd="5" destOrd="0" presId="urn:microsoft.com/office/officeart/2005/8/layout/lProcess2"/>
    <dgm:cxn modelId="{182E2DCF-921D-4C53-9A76-50050027A419}" type="presParOf" srcId="{CFB415D7-8487-4CC3-9099-D87AEEEAAFBD}" destId="{6E5DBFE1-C09A-4893-9AFC-C1F957632939}" srcOrd="6" destOrd="0" presId="urn:microsoft.com/office/officeart/2005/8/layout/lProcess2"/>
    <dgm:cxn modelId="{986AAA13-DD47-4F19-B98D-6A88CBF07102}" type="presParOf" srcId="{6D8809D3-2C73-4CF7-8B7B-515FB90487D4}" destId="{797C4677-D159-4620-9442-C7A78FA5785E}" srcOrd="3" destOrd="0" presId="urn:microsoft.com/office/officeart/2005/8/layout/lProcess2"/>
    <dgm:cxn modelId="{D82CE294-0BAE-46E3-BD69-330E1491DD59}" type="presParOf" srcId="{6D8809D3-2C73-4CF7-8B7B-515FB90487D4}" destId="{8717E8BF-4E93-4A81-B166-708E71DD95CE}" srcOrd="4" destOrd="0" presId="urn:microsoft.com/office/officeart/2005/8/layout/lProcess2"/>
    <dgm:cxn modelId="{21CEA746-8B18-4918-8D66-EAF24CCACDFE}" type="presParOf" srcId="{8717E8BF-4E93-4A81-B166-708E71DD95CE}" destId="{99E2453F-C988-4E9A-BE0F-FC53CC1F6875}" srcOrd="0" destOrd="0" presId="urn:microsoft.com/office/officeart/2005/8/layout/lProcess2"/>
    <dgm:cxn modelId="{3060FC08-1C4C-43CF-8AD1-666AFF017A93}" type="presParOf" srcId="{8717E8BF-4E93-4A81-B166-708E71DD95CE}" destId="{14A4040F-FC9F-42F3-848C-0881BDD0A394}" srcOrd="1" destOrd="0" presId="urn:microsoft.com/office/officeart/2005/8/layout/lProcess2"/>
    <dgm:cxn modelId="{4578B040-2CA0-4C03-8CDA-2B8FFE8B589A}" type="presParOf" srcId="{8717E8BF-4E93-4A81-B166-708E71DD95CE}" destId="{D7A5B8B6-906A-4B99-8BE1-82418F353D4F}" srcOrd="2" destOrd="0" presId="urn:microsoft.com/office/officeart/2005/8/layout/lProcess2"/>
    <dgm:cxn modelId="{4037D740-3C3C-4807-999E-449A0B72652A}" type="presParOf" srcId="{D7A5B8B6-906A-4B99-8BE1-82418F353D4F}" destId="{8E7E8619-4D0E-4028-8700-636D3F998D51}" srcOrd="0" destOrd="0" presId="urn:microsoft.com/office/officeart/2005/8/layout/lProcess2"/>
    <dgm:cxn modelId="{438862F0-471A-41A8-917E-DEA01FE0C7EA}" type="presParOf" srcId="{8E7E8619-4D0E-4028-8700-636D3F998D51}" destId="{B0379A34-A34C-4BA1-A13D-64167F9ECC10}" srcOrd="0" destOrd="0" presId="urn:microsoft.com/office/officeart/2005/8/layout/lProcess2"/>
    <dgm:cxn modelId="{9DD1462E-EB41-4665-B7F2-4A919CA11283}" type="presParOf" srcId="{8E7E8619-4D0E-4028-8700-636D3F998D51}" destId="{17A021BE-E94E-4085-B98E-A58FF6FF62DC}" srcOrd="1" destOrd="0" presId="urn:microsoft.com/office/officeart/2005/8/layout/lProcess2"/>
    <dgm:cxn modelId="{A828BF93-91B4-4C1F-BFB0-A03A45FE82BC}" type="presParOf" srcId="{8E7E8619-4D0E-4028-8700-636D3F998D51}" destId="{AE4E38FD-B4B8-4D36-BAC5-E994E7B90320}" srcOrd="2" destOrd="0" presId="urn:microsoft.com/office/officeart/2005/8/layout/lProcess2"/>
    <dgm:cxn modelId="{55655101-D6CF-4CE2-890F-A41F0143DC1E}" type="presParOf" srcId="{8E7E8619-4D0E-4028-8700-636D3F998D51}" destId="{AF513683-94A6-4976-9C4D-CF50AB878BD2}" srcOrd="3" destOrd="0" presId="urn:microsoft.com/office/officeart/2005/8/layout/lProcess2"/>
    <dgm:cxn modelId="{AB177D60-49E9-44FE-B647-ECB918D327D8}" type="presParOf" srcId="{8E7E8619-4D0E-4028-8700-636D3F998D51}" destId="{B47F0F2B-6D7E-4C0A-BC5D-D5CD9699A83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D869E37-B66C-433F-B24B-3CCFF18E21CB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5B176C2-F55C-40A7-B4BE-7C9A8DEFE851}">
      <dgm:prSet phldrT="[文字]"/>
      <dgm:spPr>
        <a:solidFill>
          <a:srgbClr val="92D050"/>
        </a:solidFill>
      </dgm:spPr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觸覺</a:t>
          </a:r>
          <a:endParaRPr lang="zh-TW" altLang="en-US" dirty="0"/>
        </a:p>
      </dgm:t>
    </dgm:pt>
    <dgm:pt modelId="{0EA84396-1DD0-46A7-B463-B9DA2540BC65}" type="parTrans" cxnId="{834F4B33-D91A-4E13-9070-58949740580F}">
      <dgm:prSet/>
      <dgm:spPr/>
      <dgm:t>
        <a:bodyPr/>
        <a:lstStyle/>
        <a:p>
          <a:endParaRPr lang="zh-TW" altLang="en-US"/>
        </a:p>
      </dgm:t>
    </dgm:pt>
    <dgm:pt modelId="{AED7866D-172D-4888-AD84-23CCCF1CCADD}" type="sibTrans" cxnId="{834F4B33-D91A-4E13-9070-58949740580F}">
      <dgm:prSet/>
      <dgm:spPr/>
      <dgm:t>
        <a:bodyPr/>
        <a:lstStyle/>
        <a:p>
          <a:endParaRPr lang="zh-TW" altLang="en-US"/>
        </a:p>
      </dgm:t>
    </dgm:pt>
    <dgm:pt modelId="{6ADE359E-BCC8-42BD-B29C-45F0D663CF5B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規律的輕拍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1B79532-51E2-49CB-9EDD-7C8FD2A89673}" type="parTrans" cxnId="{03853A4B-789A-4C6D-A903-5668F7645B5C}">
      <dgm:prSet/>
      <dgm:spPr/>
      <dgm:t>
        <a:bodyPr/>
        <a:lstStyle/>
        <a:p>
          <a:endParaRPr lang="zh-TW" altLang="en-US"/>
        </a:p>
      </dgm:t>
    </dgm:pt>
    <dgm:pt modelId="{80CB33ED-490E-4E9A-A99A-DE49CAE5321A}" type="sibTrans" cxnId="{03853A4B-789A-4C6D-A903-5668F7645B5C}">
      <dgm:prSet/>
      <dgm:spPr/>
      <dgm:t>
        <a:bodyPr/>
        <a:lstStyle/>
        <a:p>
          <a:endParaRPr lang="zh-TW" altLang="en-US"/>
        </a:p>
      </dgm:t>
    </dgm:pt>
    <dgm:pt modelId="{4B3D9AE7-4968-4DBF-B0D9-333C9BB56570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緊緊擁抱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F0B7D41-942F-4510-A867-8A85B4AEDBED}" type="parTrans" cxnId="{7BAEFA99-F2EF-408C-A7A8-3C069D58D08C}">
      <dgm:prSet/>
      <dgm:spPr/>
      <dgm:t>
        <a:bodyPr/>
        <a:lstStyle/>
        <a:p>
          <a:endParaRPr lang="zh-TW" altLang="en-US"/>
        </a:p>
      </dgm:t>
    </dgm:pt>
    <dgm:pt modelId="{AEAFC20E-102F-4AFF-AD38-445F8352E54F}" type="sibTrans" cxnId="{7BAEFA99-F2EF-408C-A7A8-3C069D58D08C}">
      <dgm:prSet/>
      <dgm:spPr/>
      <dgm:t>
        <a:bodyPr/>
        <a:lstStyle/>
        <a:p>
          <a:endParaRPr lang="zh-TW" altLang="en-US"/>
        </a:p>
      </dgm:t>
    </dgm:pt>
    <dgm:pt modelId="{4A13AD4D-CA6B-41FA-AA9B-765A3C5C80C4}">
      <dgm:prSet phldrT="[文字]"/>
      <dgm:spPr>
        <a:solidFill>
          <a:srgbClr val="92D050"/>
        </a:solidFill>
      </dgm:spPr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聽覺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977AA62-B932-41B5-AA62-486AE48EA5E1}" type="parTrans" cxnId="{0C466F2E-6E08-4C09-AED7-1EFACDB9C0D7}">
      <dgm:prSet/>
      <dgm:spPr/>
      <dgm:t>
        <a:bodyPr/>
        <a:lstStyle/>
        <a:p>
          <a:endParaRPr lang="zh-TW" altLang="en-US"/>
        </a:p>
      </dgm:t>
    </dgm:pt>
    <dgm:pt modelId="{BE600949-3E0C-4E4A-B95A-6BF774B8E5C0}" type="sibTrans" cxnId="{0C466F2E-6E08-4C09-AED7-1EFACDB9C0D7}">
      <dgm:prSet/>
      <dgm:spPr/>
      <dgm:t>
        <a:bodyPr/>
        <a:lstStyle/>
        <a:p>
          <a:endParaRPr lang="zh-TW" altLang="en-US"/>
        </a:p>
      </dgm:t>
    </dgm:pt>
    <dgm:pt modelId="{38E09A2B-81CC-48CD-866E-98CF738A41CB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吸吮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6F8C279-BDC2-4500-8239-3F89DAE9AC05}" type="parTrans" cxnId="{AE3EB2EE-2F82-49B4-B6B3-F030CEF9C650}">
      <dgm:prSet/>
      <dgm:spPr/>
      <dgm:t>
        <a:bodyPr/>
        <a:lstStyle/>
        <a:p>
          <a:endParaRPr lang="zh-TW" altLang="en-US"/>
        </a:p>
      </dgm:t>
    </dgm:pt>
    <dgm:pt modelId="{53520C55-B9EF-4859-AE10-6D4AF393B65F}" type="sibTrans" cxnId="{AE3EB2EE-2F82-49B4-B6B3-F030CEF9C650}">
      <dgm:prSet/>
      <dgm:spPr/>
      <dgm:t>
        <a:bodyPr/>
        <a:lstStyle/>
        <a:p>
          <a:endParaRPr lang="zh-TW" altLang="en-US"/>
        </a:p>
      </dgm:t>
    </dgm:pt>
    <dgm:pt modelId="{F3876DE8-8F3A-4F67-BFF5-3DCEFA33E9FC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緩暗的吸氣與吐氣</a:t>
          </a:r>
          <a:endParaRPr lang="en-US" altLang="zh-TW" sz="24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8286253-ECAE-4E50-8032-0EF642A8A38B}" type="parTrans" cxnId="{5AA5E351-0A70-4D91-9CC1-13CC5245BF5C}">
      <dgm:prSet/>
      <dgm:spPr/>
      <dgm:t>
        <a:bodyPr/>
        <a:lstStyle/>
        <a:p>
          <a:endParaRPr lang="zh-TW" altLang="en-US"/>
        </a:p>
      </dgm:t>
    </dgm:pt>
    <dgm:pt modelId="{D87F7DAD-E697-4E0E-AC93-E5A6337A0B47}" type="sibTrans" cxnId="{5AA5E351-0A70-4D91-9CC1-13CC5245BF5C}">
      <dgm:prSet/>
      <dgm:spPr/>
      <dgm:t>
        <a:bodyPr/>
        <a:lstStyle/>
        <a:p>
          <a:endParaRPr lang="zh-TW" altLang="en-US"/>
        </a:p>
      </dgm:t>
    </dgm:pt>
    <dgm:pt modelId="{D162C463-1423-4780-BF8E-7DD869AC5366}">
      <dgm:prSet phldrT="[文字]"/>
      <dgm:spPr>
        <a:solidFill>
          <a:srgbClr val="92D050"/>
        </a:solidFill>
      </dgm:spPr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本體覺</a:t>
          </a:r>
          <a:endParaRPr lang="zh-TW" altLang="en-US" dirty="0"/>
        </a:p>
      </dgm:t>
    </dgm:pt>
    <dgm:pt modelId="{6DF1CF69-A972-497C-9F3B-529700778B98}" type="parTrans" cxnId="{EAF77180-CAF6-4F1E-B311-E9AC1364E36F}">
      <dgm:prSet/>
      <dgm:spPr/>
      <dgm:t>
        <a:bodyPr/>
        <a:lstStyle/>
        <a:p>
          <a:endParaRPr lang="zh-TW" altLang="en-US"/>
        </a:p>
      </dgm:t>
    </dgm:pt>
    <dgm:pt modelId="{2C9CF7A1-2667-42B1-BC32-8D609EE581C3}" type="sibTrans" cxnId="{EAF77180-CAF6-4F1E-B311-E9AC1364E36F}">
      <dgm:prSet/>
      <dgm:spPr/>
      <dgm:t>
        <a:bodyPr/>
        <a:lstStyle/>
        <a:p>
          <a:endParaRPr lang="zh-TW" altLang="en-US"/>
        </a:p>
      </dgm:t>
    </dgm:pt>
    <dgm:pt modelId="{0196FC8F-A871-4469-9A38-5A79129158C8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阻力性活動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55E4354-295F-4BAA-9470-0FCB4F78AEDE}" type="parTrans" cxnId="{2F4E941F-4F91-464B-A566-D0C9221A2A76}">
      <dgm:prSet/>
      <dgm:spPr/>
      <dgm:t>
        <a:bodyPr/>
        <a:lstStyle/>
        <a:p>
          <a:endParaRPr lang="zh-TW" altLang="en-US"/>
        </a:p>
      </dgm:t>
    </dgm:pt>
    <dgm:pt modelId="{2F61A04F-D5CE-49DE-8F56-070962851067}" type="sibTrans" cxnId="{2F4E941F-4F91-464B-A566-D0C9221A2A76}">
      <dgm:prSet/>
      <dgm:spPr/>
      <dgm:t>
        <a:bodyPr/>
        <a:lstStyle/>
        <a:p>
          <a:endParaRPr lang="zh-TW" altLang="en-US"/>
        </a:p>
      </dgm:t>
    </dgm:pt>
    <dgm:pt modelId="{C706F37F-31CB-4451-A98C-0F9FB53F0FA9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有節律的活動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36B03E9-712D-4A3B-A095-6BC9548CFA17}" type="parTrans" cxnId="{01099AF4-576A-4A47-859B-78A79516E0A9}">
      <dgm:prSet/>
      <dgm:spPr/>
      <dgm:t>
        <a:bodyPr/>
        <a:lstStyle/>
        <a:p>
          <a:endParaRPr lang="zh-TW" altLang="en-US"/>
        </a:p>
      </dgm:t>
    </dgm:pt>
    <dgm:pt modelId="{B03462F9-68AE-4418-8FB7-0635CBDB11CB}" type="sibTrans" cxnId="{01099AF4-576A-4A47-859B-78A79516E0A9}">
      <dgm:prSet/>
      <dgm:spPr/>
      <dgm:t>
        <a:bodyPr/>
        <a:lstStyle/>
        <a:p>
          <a:endParaRPr lang="zh-TW" altLang="en-US"/>
        </a:p>
      </dgm:t>
    </dgm:pt>
    <dgm:pt modelId="{A7D4FCB8-C06B-4F35-895A-A888844DD22B}">
      <dgm:prSet custT="1"/>
      <dgm:spPr>
        <a:solidFill>
          <a:srgbClr val="FFC000"/>
        </a:solidFill>
      </dgm:spPr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溫暖柔軟的被子緊壓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AC5DEC3-7974-4AAA-A182-9BCBD29EC56D}" type="parTrans" cxnId="{A233CD38-ECA7-4DEB-B68A-F3800FA5BA57}">
      <dgm:prSet/>
      <dgm:spPr/>
      <dgm:t>
        <a:bodyPr/>
        <a:lstStyle/>
        <a:p>
          <a:endParaRPr lang="zh-TW" altLang="en-US"/>
        </a:p>
      </dgm:t>
    </dgm:pt>
    <dgm:pt modelId="{2612300F-2B8E-4F7F-B227-31407278B17A}" type="sibTrans" cxnId="{A233CD38-ECA7-4DEB-B68A-F3800FA5BA57}">
      <dgm:prSet/>
      <dgm:spPr/>
      <dgm:t>
        <a:bodyPr/>
        <a:lstStyle/>
        <a:p>
          <a:endParaRPr lang="zh-TW" altLang="en-US"/>
        </a:p>
      </dgm:t>
    </dgm:pt>
    <dgm:pt modelId="{6D8809D3-2C73-4CF7-8B7B-515FB90487D4}" type="pres">
      <dgm:prSet presAssocID="{FD869E37-B66C-433F-B24B-3CCFF18E21CB}" presName="theList" presStyleCnt="0">
        <dgm:presLayoutVars>
          <dgm:dir/>
          <dgm:animLvl val="lvl"/>
          <dgm:resizeHandles val="exact"/>
        </dgm:presLayoutVars>
      </dgm:prSet>
      <dgm:spPr/>
    </dgm:pt>
    <dgm:pt modelId="{A5811CC9-E3BA-4003-8D17-58CF8DB7B131}" type="pres">
      <dgm:prSet presAssocID="{B5B176C2-F55C-40A7-B4BE-7C9A8DEFE851}" presName="compNode" presStyleCnt="0"/>
      <dgm:spPr/>
    </dgm:pt>
    <dgm:pt modelId="{FEF07C9B-E165-4BDB-9618-CEC79BD77E93}" type="pres">
      <dgm:prSet presAssocID="{B5B176C2-F55C-40A7-B4BE-7C9A8DEFE851}" presName="aNode" presStyleLbl="bgShp" presStyleIdx="0" presStyleCnt="3"/>
      <dgm:spPr/>
      <dgm:t>
        <a:bodyPr/>
        <a:lstStyle/>
        <a:p>
          <a:endParaRPr lang="zh-TW" altLang="en-US"/>
        </a:p>
      </dgm:t>
    </dgm:pt>
    <dgm:pt modelId="{D6F8F0E8-EF42-40F9-8DCD-2BA0F531CB76}" type="pres">
      <dgm:prSet presAssocID="{B5B176C2-F55C-40A7-B4BE-7C9A8DEFE851}" presName="textNode" presStyleLbl="bgShp" presStyleIdx="0" presStyleCnt="3"/>
      <dgm:spPr/>
      <dgm:t>
        <a:bodyPr/>
        <a:lstStyle/>
        <a:p>
          <a:endParaRPr lang="zh-TW" altLang="en-US"/>
        </a:p>
      </dgm:t>
    </dgm:pt>
    <dgm:pt modelId="{C071196C-20ED-4FBA-BCAA-6FCCC6AC964C}" type="pres">
      <dgm:prSet presAssocID="{B5B176C2-F55C-40A7-B4BE-7C9A8DEFE851}" presName="compChildNode" presStyleCnt="0"/>
      <dgm:spPr/>
    </dgm:pt>
    <dgm:pt modelId="{B18C7933-4B72-4A50-AE32-26E51E3EC4E9}" type="pres">
      <dgm:prSet presAssocID="{B5B176C2-F55C-40A7-B4BE-7C9A8DEFE851}" presName="theInnerList" presStyleCnt="0"/>
      <dgm:spPr/>
    </dgm:pt>
    <dgm:pt modelId="{17613CB3-6ABF-4D80-A956-D23A43549484}" type="pres">
      <dgm:prSet presAssocID="{6ADE359E-BCC8-42BD-B29C-45F0D663CF5B}" presName="child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1745C6-457C-4EE8-A941-68DEABF314D3}" type="pres">
      <dgm:prSet presAssocID="{6ADE359E-BCC8-42BD-B29C-45F0D663CF5B}" presName="aSpace2" presStyleCnt="0"/>
      <dgm:spPr/>
    </dgm:pt>
    <dgm:pt modelId="{AC0EF95D-B25D-4479-BC5B-005E7465924B}" type="pres">
      <dgm:prSet presAssocID="{4B3D9AE7-4968-4DBF-B0D9-333C9BB56570}" presName="child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F7F5BD6-ADAA-4B9B-8E2D-EA72558B9EC5}" type="pres">
      <dgm:prSet presAssocID="{4B3D9AE7-4968-4DBF-B0D9-333C9BB56570}" presName="aSpace2" presStyleCnt="0"/>
      <dgm:spPr/>
    </dgm:pt>
    <dgm:pt modelId="{C5C834A9-E932-4093-99C6-B5BCCFE87F18}" type="pres">
      <dgm:prSet presAssocID="{A7D4FCB8-C06B-4F35-895A-A888844DD22B}" presName="child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308F35-08E1-460C-8CD3-58677065ED76}" type="pres">
      <dgm:prSet presAssocID="{B5B176C2-F55C-40A7-B4BE-7C9A8DEFE851}" presName="aSpace" presStyleCnt="0"/>
      <dgm:spPr/>
    </dgm:pt>
    <dgm:pt modelId="{5791671D-65DA-4D7A-AAA1-32E450CFFAA3}" type="pres">
      <dgm:prSet presAssocID="{4A13AD4D-CA6B-41FA-AA9B-765A3C5C80C4}" presName="compNode" presStyleCnt="0"/>
      <dgm:spPr/>
    </dgm:pt>
    <dgm:pt modelId="{BD906864-C204-4299-9DCF-6D371793E667}" type="pres">
      <dgm:prSet presAssocID="{4A13AD4D-CA6B-41FA-AA9B-765A3C5C80C4}" presName="aNode" presStyleLbl="bgShp" presStyleIdx="1" presStyleCnt="3"/>
      <dgm:spPr/>
      <dgm:t>
        <a:bodyPr/>
        <a:lstStyle/>
        <a:p>
          <a:endParaRPr lang="zh-TW" altLang="en-US"/>
        </a:p>
      </dgm:t>
    </dgm:pt>
    <dgm:pt modelId="{7E2AFA51-BF8B-479A-B7D0-CA9A3371ABC9}" type="pres">
      <dgm:prSet presAssocID="{4A13AD4D-CA6B-41FA-AA9B-765A3C5C80C4}" presName="textNode" presStyleLbl="bgShp" presStyleIdx="1" presStyleCnt="3"/>
      <dgm:spPr/>
      <dgm:t>
        <a:bodyPr/>
        <a:lstStyle/>
        <a:p>
          <a:endParaRPr lang="zh-TW" altLang="en-US"/>
        </a:p>
      </dgm:t>
    </dgm:pt>
    <dgm:pt modelId="{15F06BDC-5105-40C5-A3C2-0BCDC10BCED1}" type="pres">
      <dgm:prSet presAssocID="{4A13AD4D-CA6B-41FA-AA9B-765A3C5C80C4}" presName="compChildNode" presStyleCnt="0"/>
      <dgm:spPr/>
    </dgm:pt>
    <dgm:pt modelId="{CFB415D7-8487-4CC3-9099-D87AEEEAAFBD}" type="pres">
      <dgm:prSet presAssocID="{4A13AD4D-CA6B-41FA-AA9B-765A3C5C80C4}" presName="theInnerList" presStyleCnt="0"/>
      <dgm:spPr/>
    </dgm:pt>
    <dgm:pt modelId="{B47CAE84-7BCA-441F-9C19-4C0E0A5A334C}" type="pres">
      <dgm:prSet presAssocID="{38E09A2B-81CC-48CD-866E-98CF738A41CB}" presName="child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450948-0038-4D3A-A20C-436133242F11}" type="pres">
      <dgm:prSet presAssocID="{38E09A2B-81CC-48CD-866E-98CF738A41CB}" presName="aSpace2" presStyleCnt="0"/>
      <dgm:spPr/>
    </dgm:pt>
    <dgm:pt modelId="{76787150-4FF1-48CD-94A4-07E0393E6C7C}" type="pres">
      <dgm:prSet presAssocID="{F3876DE8-8F3A-4F67-BFF5-3DCEFA33E9FC}" presName="child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7C4677-D159-4620-9442-C7A78FA5785E}" type="pres">
      <dgm:prSet presAssocID="{4A13AD4D-CA6B-41FA-AA9B-765A3C5C80C4}" presName="aSpace" presStyleCnt="0"/>
      <dgm:spPr/>
    </dgm:pt>
    <dgm:pt modelId="{8717E8BF-4E93-4A81-B166-708E71DD95CE}" type="pres">
      <dgm:prSet presAssocID="{D162C463-1423-4780-BF8E-7DD869AC5366}" presName="compNode" presStyleCnt="0"/>
      <dgm:spPr/>
    </dgm:pt>
    <dgm:pt modelId="{99E2453F-C988-4E9A-BE0F-FC53CC1F6875}" type="pres">
      <dgm:prSet presAssocID="{D162C463-1423-4780-BF8E-7DD869AC5366}" presName="aNode" presStyleLbl="bgShp" presStyleIdx="2" presStyleCnt="3"/>
      <dgm:spPr/>
      <dgm:t>
        <a:bodyPr/>
        <a:lstStyle/>
        <a:p>
          <a:endParaRPr lang="zh-TW" altLang="en-US"/>
        </a:p>
      </dgm:t>
    </dgm:pt>
    <dgm:pt modelId="{14A4040F-FC9F-42F3-848C-0881BDD0A394}" type="pres">
      <dgm:prSet presAssocID="{D162C463-1423-4780-BF8E-7DD869AC5366}" presName="textNode" presStyleLbl="bgShp" presStyleIdx="2" presStyleCnt="3"/>
      <dgm:spPr/>
      <dgm:t>
        <a:bodyPr/>
        <a:lstStyle/>
        <a:p>
          <a:endParaRPr lang="zh-TW" altLang="en-US"/>
        </a:p>
      </dgm:t>
    </dgm:pt>
    <dgm:pt modelId="{D7A5B8B6-906A-4B99-8BE1-82418F353D4F}" type="pres">
      <dgm:prSet presAssocID="{D162C463-1423-4780-BF8E-7DD869AC5366}" presName="compChildNode" presStyleCnt="0"/>
      <dgm:spPr/>
    </dgm:pt>
    <dgm:pt modelId="{8E7E8619-4D0E-4028-8700-636D3F998D51}" type="pres">
      <dgm:prSet presAssocID="{D162C463-1423-4780-BF8E-7DD869AC5366}" presName="theInnerList" presStyleCnt="0"/>
      <dgm:spPr/>
    </dgm:pt>
    <dgm:pt modelId="{B0379A34-A34C-4BA1-A13D-64167F9ECC10}" type="pres">
      <dgm:prSet presAssocID="{0196FC8F-A871-4469-9A38-5A79129158C8}" presName="child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A021BE-E94E-4085-B98E-A58FF6FF62DC}" type="pres">
      <dgm:prSet presAssocID="{0196FC8F-A871-4469-9A38-5A79129158C8}" presName="aSpace2" presStyleCnt="0"/>
      <dgm:spPr/>
    </dgm:pt>
    <dgm:pt modelId="{AE4E38FD-B4B8-4D36-BAC5-E994E7B90320}" type="pres">
      <dgm:prSet presAssocID="{C706F37F-31CB-4451-A98C-0F9FB53F0FA9}" presName="child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DB79818-4F46-4426-8BFA-9984AAAE66F1}" type="presOf" srcId="{6ADE359E-BCC8-42BD-B29C-45F0D663CF5B}" destId="{17613CB3-6ABF-4D80-A956-D23A43549484}" srcOrd="0" destOrd="0" presId="urn:microsoft.com/office/officeart/2005/8/layout/lProcess2"/>
    <dgm:cxn modelId="{5AA5E351-0A70-4D91-9CC1-13CC5245BF5C}" srcId="{4A13AD4D-CA6B-41FA-AA9B-765A3C5C80C4}" destId="{F3876DE8-8F3A-4F67-BFF5-3DCEFA33E9FC}" srcOrd="1" destOrd="0" parTransId="{D8286253-ECAE-4E50-8032-0EF642A8A38B}" sibTransId="{D87F7DAD-E697-4E0E-AC93-E5A6337A0B47}"/>
    <dgm:cxn modelId="{EC948B88-73A9-4F97-BCA0-D314B6ECC950}" type="presOf" srcId="{C706F37F-31CB-4451-A98C-0F9FB53F0FA9}" destId="{AE4E38FD-B4B8-4D36-BAC5-E994E7B90320}" srcOrd="0" destOrd="0" presId="urn:microsoft.com/office/officeart/2005/8/layout/lProcess2"/>
    <dgm:cxn modelId="{46A2198C-39FF-44C3-9DFE-A67772CB3D2D}" type="presOf" srcId="{B5B176C2-F55C-40A7-B4BE-7C9A8DEFE851}" destId="{D6F8F0E8-EF42-40F9-8DCD-2BA0F531CB76}" srcOrd="1" destOrd="0" presId="urn:microsoft.com/office/officeart/2005/8/layout/lProcess2"/>
    <dgm:cxn modelId="{86035B26-4788-439D-8830-0ABEBBBD0381}" type="presOf" srcId="{D162C463-1423-4780-BF8E-7DD869AC5366}" destId="{14A4040F-FC9F-42F3-848C-0881BDD0A394}" srcOrd="1" destOrd="0" presId="urn:microsoft.com/office/officeart/2005/8/layout/lProcess2"/>
    <dgm:cxn modelId="{03853A4B-789A-4C6D-A903-5668F7645B5C}" srcId="{B5B176C2-F55C-40A7-B4BE-7C9A8DEFE851}" destId="{6ADE359E-BCC8-42BD-B29C-45F0D663CF5B}" srcOrd="0" destOrd="0" parTransId="{21B79532-51E2-49CB-9EDD-7C8FD2A89673}" sibTransId="{80CB33ED-490E-4E9A-A99A-DE49CAE5321A}"/>
    <dgm:cxn modelId="{8E77D798-2072-434A-A367-2BB42940FA96}" type="presOf" srcId="{A7D4FCB8-C06B-4F35-895A-A888844DD22B}" destId="{C5C834A9-E932-4093-99C6-B5BCCFE87F18}" srcOrd="0" destOrd="0" presId="urn:microsoft.com/office/officeart/2005/8/layout/lProcess2"/>
    <dgm:cxn modelId="{7BAEFA99-F2EF-408C-A7A8-3C069D58D08C}" srcId="{B5B176C2-F55C-40A7-B4BE-7C9A8DEFE851}" destId="{4B3D9AE7-4968-4DBF-B0D9-333C9BB56570}" srcOrd="1" destOrd="0" parTransId="{DF0B7D41-942F-4510-A867-8A85B4AEDBED}" sibTransId="{AEAFC20E-102F-4AFF-AD38-445F8352E54F}"/>
    <dgm:cxn modelId="{A233CD38-ECA7-4DEB-B68A-F3800FA5BA57}" srcId="{B5B176C2-F55C-40A7-B4BE-7C9A8DEFE851}" destId="{A7D4FCB8-C06B-4F35-895A-A888844DD22B}" srcOrd="2" destOrd="0" parTransId="{5AC5DEC3-7974-4AAA-A182-9BCBD29EC56D}" sibTransId="{2612300F-2B8E-4F7F-B227-31407278B17A}"/>
    <dgm:cxn modelId="{49DD4035-FCCE-4A5F-8150-E8BF255396DA}" type="presOf" srcId="{FD869E37-B66C-433F-B24B-3CCFF18E21CB}" destId="{6D8809D3-2C73-4CF7-8B7B-515FB90487D4}" srcOrd="0" destOrd="0" presId="urn:microsoft.com/office/officeart/2005/8/layout/lProcess2"/>
    <dgm:cxn modelId="{834F4B33-D91A-4E13-9070-58949740580F}" srcId="{FD869E37-B66C-433F-B24B-3CCFF18E21CB}" destId="{B5B176C2-F55C-40A7-B4BE-7C9A8DEFE851}" srcOrd="0" destOrd="0" parTransId="{0EA84396-1DD0-46A7-B463-B9DA2540BC65}" sibTransId="{AED7866D-172D-4888-AD84-23CCCF1CCADD}"/>
    <dgm:cxn modelId="{C5AF22B8-7791-4375-BC59-2027132BCAC4}" type="presOf" srcId="{4A13AD4D-CA6B-41FA-AA9B-765A3C5C80C4}" destId="{7E2AFA51-BF8B-479A-B7D0-CA9A3371ABC9}" srcOrd="1" destOrd="0" presId="urn:microsoft.com/office/officeart/2005/8/layout/lProcess2"/>
    <dgm:cxn modelId="{28504767-F9BF-4D84-A015-A7339BE729A8}" type="presOf" srcId="{F3876DE8-8F3A-4F67-BFF5-3DCEFA33E9FC}" destId="{76787150-4FF1-48CD-94A4-07E0393E6C7C}" srcOrd="0" destOrd="0" presId="urn:microsoft.com/office/officeart/2005/8/layout/lProcess2"/>
    <dgm:cxn modelId="{D4967936-D2EA-4637-8EB7-AD6F1E02F91C}" type="presOf" srcId="{38E09A2B-81CC-48CD-866E-98CF738A41CB}" destId="{B47CAE84-7BCA-441F-9C19-4C0E0A5A334C}" srcOrd="0" destOrd="0" presId="urn:microsoft.com/office/officeart/2005/8/layout/lProcess2"/>
    <dgm:cxn modelId="{1062A1CC-5F55-4180-A21C-25FD695F5234}" type="presOf" srcId="{B5B176C2-F55C-40A7-B4BE-7C9A8DEFE851}" destId="{FEF07C9B-E165-4BDB-9618-CEC79BD77E93}" srcOrd="0" destOrd="0" presId="urn:microsoft.com/office/officeart/2005/8/layout/lProcess2"/>
    <dgm:cxn modelId="{F3E96506-F324-4F15-AB4C-4CBF7F091B09}" type="presOf" srcId="{D162C463-1423-4780-BF8E-7DD869AC5366}" destId="{99E2453F-C988-4E9A-BE0F-FC53CC1F6875}" srcOrd="0" destOrd="0" presId="urn:microsoft.com/office/officeart/2005/8/layout/lProcess2"/>
    <dgm:cxn modelId="{0C466F2E-6E08-4C09-AED7-1EFACDB9C0D7}" srcId="{FD869E37-B66C-433F-B24B-3CCFF18E21CB}" destId="{4A13AD4D-CA6B-41FA-AA9B-765A3C5C80C4}" srcOrd="1" destOrd="0" parTransId="{D977AA62-B932-41B5-AA62-486AE48EA5E1}" sibTransId="{BE600949-3E0C-4E4A-B95A-6BF774B8E5C0}"/>
    <dgm:cxn modelId="{2F4E941F-4F91-464B-A566-D0C9221A2A76}" srcId="{D162C463-1423-4780-BF8E-7DD869AC5366}" destId="{0196FC8F-A871-4469-9A38-5A79129158C8}" srcOrd="0" destOrd="0" parTransId="{455E4354-295F-4BAA-9470-0FCB4F78AEDE}" sibTransId="{2F61A04F-D5CE-49DE-8F56-070962851067}"/>
    <dgm:cxn modelId="{2638D063-AB03-4A01-BF00-30BD27E0A2A3}" type="presOf" srcId="{4A13AD4D-CA6B-41FA-AA9B-765A3C5C80C4}" destId="{BD906864-C204-4299-9DCF-6D371793E667}" srcOrd="0" destOrd="0" presId="urn:microsoft.com/office/officeart/2005/8/layout/lProcess2"/>
    <dgm:cxn modelId="{EAF77180-CAF6-4F1E-B311-E9AC1364E36F}" srcId="{FD869E37-B66C-433F-B24B-3CCFF18E21CB}" destId="{D162C463-1423-4780-BF8E-7DD869AC5366}" srcOrd="2" destOrd="0" parTransId="{6DF1CF69-A972-497C-9F3B-529700778B98}" sibTransId="{2C9CF7A1-2667-42B1-BC32-8D609EE581C3}"/>
    <dgm:cxn modelId="{01099AF4-576A-4A47-859B-78A79516E0A9}" srcId="{D162C463-1423-4780-BF8E-7DD869AC5366}" destId="{C706F37F-31CB-4451-A98C-0F9FB53F0FA9}" srcOrd="1" destOrd="0" parTransId="{C36B03E9-712D-4A3B-A095-6BC9548CFA17}" sibTransId="{B03462F9-68AE-4418-8FB7-0635CBDB11CB}"/>
    <dgm:cxn modelId="{AE3EB2EE-2F82-49B4-B6B3-F030CEF9C650}" srcId="{4A13AD4D-CA6B-41FA-AA9B-765A3C5C80C4}" destId="{38E09A2B-81CC-48CD-866E-98CF738A41CB}" srcOrd="0" destOrd="0" parTransId="{C6F8C279-BDC2-4500-8239-3F89DAE9AC05}" sibTransId="{53520C55-B9EF-4859-AE10-6D4AF393B65F}"/>
    <dgm:cxn modelId="{AAB4051E-1A8D-4EFD-B804-E49AA0E258D2}" type="presOf" srcId="{4B3D9AE7-4968-4DBF-B0D9-333C9BB56570}" destId="{AC0EF95D-B25D-4479-BC5B-005E7465924B}" srcOrd="0" destOrd="0" presId="urn:microsoft.com/office/officeart/2005/8/layout/lProcess2"/>
    <dgm:cxn modelId="{515BCA73-2DC1-4BD7-8531-9A107295DB53}" type="presOf" srcId="{0196FC8F-A871-4469-9A38-5A79129158C8}" destId="{B0379A34-A34C-4BA1-A13D-64167F9ECC10}" srcOrd="0" destOrd="0" presId="urn:microsoft.com/office/officeart/2005/8/layout/lProcess2"/>
    <dgm:cxn modelId="{24EF8DE8-2EC7-4948-8C67-C053F5E81AE4}" type="presParOf" srcId="{6D8809D3-2C73-4CF7-8B7B-515FB90487D4}" destId="{A5811CC9-E3BA-4003-8D17-58CF8DB7B131}" srcOrd="0" destOrd="0" presId="urn:microsoft.com/office/officeart/2005/8/layout/lProcess2"/>
    <dgm:cxn modelId="{341D82F5-0E63-4933-A845-A3D757DC0973}" type="presParOf" srcId="{A5811CC9-E3BA-4003-8D17-58CF8DB7B131}" destId="{FEF07C9B-E165-4BDB-9618-CEC79BD77E93}" srcOrd="0" destOrd="0" presId="urn:microsoft.com/office/officeart/2005/8/layout/lProcess2"/>
    <dgm:cxn modelId="{B122E0CD-60D7-45BF-96C4-BFAFDC725255}" type="presParOf" srcId="{A5811CC9-E3BA-4003-8D17-58CF8DB7B131}" destId="{D6F8F0E8-EF42-40F9-8DCD-2BA0F531CB76}" srcOrd="1" destOrd="0" presId="urn:microsoft.com/office/officeart/2005/8/layout/lProcess2"/>
    <dgm:cxn modelId="{595F899C-CBCB-41F2-8C9C-163B0F1FAB4A}" type="presParOf" srcId="{A5811CC9-E3BA-4003-8D17-58CF8DB7B131}" destId="{C071196C-20ED-4FBA-BCAA-6FCCC6AC964C}" srcOrd="2" destOrd="0" presId="urn:microsoft.com/office/officeart/2005/8/layout/lProcess2"/>
    <dgm:cxn modelId="{17CACBCF-F332-4167-9DD8-AC67B1633B9F}" type="presParOf" srcId="{C071196C-20ED-4FBA-BCAA-6FCCC6AC964C}" destId="{B18C7933-4B72-4A50-AE32-26E51E3EC4E9}" srcOrd="0" destOrd="0" presId="urn:microsoft.com/office/officeart/2005/8/layout/lProcess2"/>
    <dgm:cxn modelId="{53EA9656-4EB4-45BD-9446-9F95883F99D8}" type="presParOf" srcId="{B18C7933-4B72-4A50-AE32-26E51E3EC4E9}" destId="{17613CB3-6ABF-4D80-A956-D23A43549484}" srcOrd="0" destOrd="0" presId="urn:microsoft.com/office/officeart/2005/8/layout/lProcess2"/>
    <dgm:cxn modelId="{DD0CBC26-4D48-44E3-94AF-3CC0901BDF05}" type="presParOf" srcId="{B18C7933-4B72-4A50-AE32-26E51E3EC4E9}" destId="{951745C6-457C-4EE8-A941-68DEABF314D3}" srcOrd="1" destOrd="0" presId="urn:microsoft.com/office/officeart/2005/8/layout/lProcess2"/>
    <dgm:cxn modelId="{04E1E54E-7DA0-45F5-A72A-7595511B70DE}" type="presParOf" srcId="{B18C7933-4B72-4A50-AE32-26E51E3EC4E9}" destId="{AC0EF95D-B25D-4479-BC5B-005E7465924B}" srcOrd="2" destOrd="0" presId="urn:microsoft.com/office/officeart/2005/8/layout/lProcess2"/>
    <dgm:cxn modelId="{C9E12E23-4AE5-4698-B5CD-2404357F960E}" type="presParOf" srcId="{B18C7933-4B72-4A50-AE32-26E51E3EC4E9}" destId="{EF7F5BD6-ADAA-4B9B-8E2D-EA72558B9EC5}" srcOrd="3" destOrd="0" presId="urn:microsoft.com/office/officeart/2005/8/layout/lProcess2"/>
    <dgm:cxn modelId="{27B348B9-215E-4645-B493-ACC337153C6E}" type="presParOf" srcId="{B18C7933-4B72-4A50-AE32-26E51E3EC4E9}" destId="{C5C834A9-E932-4093-99C6-B5BCCFE87F18}" srcOrd="4" destOrd="0" presId="urn:microsoft.com/office/officeart/2005/8/layout/lProcess2"/>
    <dgm:cxn modelId="{4440758C-270D-4B21-9373-7A6DD382F340}" type="presParOf" srcId="{6D8809D3-2C73-4CF7-8B7B-515FB90487D4}" destId="{93308F35-08E1-460C-8CD3-58677065ED76}" srcOrd="1" destOrd="0" presId="urn:microsoft.com/office/officeart/2005/8/layout/lProcess2"/>
    <dgm:cxn modelId="{E50026F6-6EDE-4652-A918-6DA6F79A69A2}" type="presParOf" srcId="{6D8809D3-2C73-4CF7-8B7B-515FB90487D4}" destId="{5791671D-65DA-4D7A-AAA1-32E450CFFAA3}" srcOrd="2" destOrd="0" presId="urn:microsoft.com/office/officeart/2005/8/layout/lProcess2"/>
    <dgm:cxn modelId="{9F0EE7EA-ABB8-4A60-AF95-FAFE95B65F65}" type="presParOf" srcId="{5791671D-65DA-4D7A-AAA1-32E450CFFAA3}" destId="{BD906864-C204-4299-9DCF-6D371793E667}" srcOrd="0" destOrd="0" presId="urn:microsoft.com/office/officeart/2005/8/layout/lProcess2"/>
    <dgm:cxn modelId="{22F87646-1FEC-4B8D-8968-5BE4103579D8}" type="presParOf" srcId="{5791671D-65DA-4D7A-AAA1-32E450CFFAA3}" destId="{7E2AFA51-BF8B-479A-B7D0-CA9A3371ABC9}" srcOrd="1" destOrd="0" presId="urn:microsoft.com/office/officeart/2005/8/layout/lProcess2"/>
    <dgm:cxn modelId="{A4F57BAF-84D1-45EC-AC29-EF4D7B1BB3F5}" type="presParOf" srcId="{5791671D-65DA-4D7A-AAA1-32E450CFFAA3}" destId="{15F06BDC-5105-40C5-A3C2-0BCDC10BCED1}" srcOrd="2" destOrd="0" presId="urn:microsoft.com/office/officeart/2005/8/layout/lProcess2"/>
    <dgm:cxn modelId="{D031F5C1-898B-49C7-941B-8FCAE0B6A36D}" type="presParOf" srcId="{15F06BDC-5105-40C5-A3C2-0BCDC10BCED1}" destId="{CFB415D7-8487-4CC3-9099-D87AEEEAAFBD}" srcOrd="0" destOrd="0" presId="urn:microsoft.com/office/officeart/2005/8/layout/lProcess2"/>
    <dgm:cxn modelId="{4B9DC3E5-686D-443E-8B1B-6ED48336DC5A}" type="presParOf" srcId="{CFB415D7-8487-4CC3-9099-D87AEEEAAFBD}" destId="{B47CAE84-7BCA-441F-9C19-4C0E0A5A334C}" srcOrd="0" destOrd="0" presId="urn:microsoft.com/office/officeart/2005/8/layout/lProcess2"/>
    <dgm:cxn modelId="{3A647778-AE6A-409E-A6A4-21BFD01E9BE9}" type="presParOf" srcId="{CFB415D7-8487-4CC3-9099-D87AEEEAAFBD}" destId="{13450948-0038-4D3A-A20C-436133242F11}" srcOrd="1" destOrd="0" presId="urn:microsoft.com/office/officeart/2005/8/layout/lProcess2"/>
    <dgm:cxn modelId="{DFD4A2D6-FE0E-4F95-A226-AFA0EBD0241A}" type="presParOf" srcId="{CFB415D7-8487-4CC3-9099-D87AEEEAAFBD}" destId="{76787150-4FF1-48CD-94A4-07E0393E6C7C}" srcOrd="2" destOrd="0" presId="urn:microsoft.com/office/officeart/2005/8/layout/lProcess2"/>
    <dgm:cxn modelId="{986AAA13-DD47-4F19-B98D-6A88CBF07102}" type="presParOf" srcId="{6D8809D3-2C73-4CF7-8B7B-515FB90487D4}" destId="{797C4677-D159-4620-9442-C7A78FA5785E}" srcOrd="3" destOrd="0" presId="urn:microsoft.com/office/officeart/2005/8/layout/lProcess2"/>
    <dgm:cxn modelId="{D82CE294-0BAE-46E3-BD69-330E1491DD59}" type="presParOf" srcId="{6D8809D3-2C73-4CF7-8B7B-515FB90487D4}" destId="{8717E8BF-4E93-4A81-B166-708E71DD95CE}" srcOrd="4" destOrd="0" presId="urn:microsoft.com/office/officeart/2005/8/layout/lProcess2"/>
    <dgm:cxn modelId="{21CEA746-8B18-4918-8D66-EAF24CCACDFE}" type="presParOf" srcId="{8717E8BF-4E93-4A81-B166-708E71DD95CE}" destId="{99E2453F-C988-4E9A-BE0F-FC53CC1F6875}" srcOrd="0" destOrd="0" presId="urn:microsoft.com/office/officeart/2005/8/layout/lProcess2"/>
    <dgm:cxn modelId="{3060FC08-1C4C-43CF-8AD1-666AFF017A93}" type="presParOf" srcId="{8717E8BF-4E93-4A81-B166-708E71DD95CE}" destId="{14A4040F-FC9F-42F3-848C-0881BDD0A394}" srcOrd="1" destOrd="0" presId="urn:microsoft.com/office/officeart/2005/8/layout/lProcess2"/>
    <dgm:cxn modelId="{4578B040-2CA0-4C03-8CDA-2B8FFE8B589A}" type="presParOf" srcId="{8717E8BF-4E93-4A81-B166-708E71DD95CE}" destId="{D7A5B8B6-906A-4B99-8BE1-82418F353D4F}" srcOrd="2" destOrd="0" presId="urn:microsoft.com/office/officeart/2005/8/layout/lProcess2"/>
    <dgm:cxn modelId="{4037D740-3C3C-4807-999E-449A0B72652A}" type="presParOf" srcId="{D7A5B8B6-906A-4B99-8BE1-82418F353D4F}" destId="{8E7E8619-4D0E-4028-8700-636D3F998D51}" srcOrd="0" destOrd="0" presId="urn:microsoft.com/office/officeart/2005/8/layout/lProcess2"/>
    <dgm:cxn modelId="{438862F0-471A-41A8-917E-DEA01FE0C7EA}" type="presParOf" srcId="{8E7E8619-4D0E-4028-8700-636D3F998D51}" destId="{B0379A34-A34C-4BA1-A13D-64167F9ECC10}" srcOrd="0" destOrd="0" presId="urn:microsoft.com/office/officeart/2005/8/layout/lProcess2"/>
    <dgm:cxn modelId="{9DD1462E-EB41-4665-B7F2-4A919CA11283}" type="presParOf" srcId="{8E7E8619-4D0E-4028-8700-636D3F998D51}" destId="{17A021BE-E94E-4085-B98E-A58FF6FF62DC}" srcOrd="1" destOrd="0" presId="urn:microsoft.com/office/officeart/2005/8/layout/lProcess2"/>
    <dgm:cxn modelId="{A828BF93-91B4-4C1F-BFB0-A03A45FE82BC}" type="presParOf" srcId="{8E7E8619-4D0E-4028-8700-636D3F998D51}" destId="{AE4E38FD-B4B8-4D36-BAC5-E994E7B90320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4E68B72-CEBA-4932-B04C-23DDA6D8CD7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060E738-C9CA-417F-93CC-5CE59131E420}">
      <dgm:prSet phldrT="[文字]" custT="1"/>
      <dgm:spPr/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預告一整天的行程規劃，協助孩子</a:t>
          </a:r>
          <a:endParaRPr lang="zh-TW" altLang="en-US" sz="2000" dirty="0"/>
        </a:p>
      </dgm:t>
    </dgm:pt>
    <dgm:pt modelId="{0859AC30-E724-4B0B-9434-7A96B4C872F7}" type="parTrans" cxnId="{CCEE54D6-F0E5-4DFF-8BEA-8CAF9B484A6A}">
      <dgm:prSet/>
      <dgm:spPr/>
      <dgm:t>
        <a:bodyPr/>
        <a:lstStyle/>
        <a:p>
          <a:endParaRPr lang="zh-TW" altLang="en-US"/>
        </a:p>
      </dgm:t>
    </dgm:pt>
    <dgm:pt modelId="{56B82354-4800-4359-8A3F-C915F15440DC}" type="sibTrans" cxnId="{CCEE54D6-F0E5-4DFF-8BEA-8CAF9B484A6A}">
      <dgm:prSet/>
      <dgm:spPr/>
      <dgm:t>
        <a:bodyPr/>
        <a:lstStyle/>
        <a:p>
          <a:endParaRPr lang="zh-TW" altLang="en-US"/>
        </a:p>
      </dgm:t>
    </dgm:pt>
    <dgm:pt modelId="{FF45C59B-16B3-48A3-9188-5F4B5299A344}">
      <dgm:prSet phldrT="[文字]" custT="1"/>
      <dgm:spPr/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藉由調整空間環境、物件或周遭的人物來影響孩子的行為</a:t>
          </a:r>
          <a:endParaRPr lang="zh-TW" altLang="en-US" sz="2000" dirty="0"/>
        </a:p>
      </dgm:t>
    </dgm:pt>
    <dgm:pt modelId="{D1DFC9DE-B337-4633-89C4-B0D1D9EAFEE3}" type="parTrans" cxnId="{37E5D16F-FE7B-4E53-A77C-14F9A9D66CBF}">
      <dgm:prSet/>
      <dgm:spPr/>
      <dgm:t>
        <a:bodyPr/>
        <a:lstStyle/>
        <a:p>
          <a:endParaRPr lang="zh-TW" altLang="en-US"/>
        </a:p>
      </dgm:t>
    </dgm:pt>
    <dgm:pt modelId="{C66FDE8D-CF79-4C53-92FF-DA6D7DB15177}" type="sibTrans" cxnId="{37E5D16F-FE7B-4E53-A77C-14F9A9D66CBF}">
      <dgm:prSet/>
      <dgm:spPr/>
      <dgm:t>
        <a:bodyPr/>
        <a:lstStyle/>
        <a:p>
          <a:endParaRPr lang="zh-TW" altLang="en-US"/>
        </a:p>
      </dgm:t>
    </dgm:pt>
    <dgm:pt modelId="{D403B5D0-6016-4A4E-85A2-D4835E16677B}">
      <dgm:prSet phldrT="[文字]" custT="1"/>
      <dgm:spPr/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在進行一個新的任務前，建議先說明此任務的步驟或進行方式的預告</a:t>
          </a:r>
          <a:endParaRPr lang="zh-TW" altLang="en-US" sz="2000" dirty="0"/>
        </a:p>
      </dgm:t>
    </dgm:pt>
    <dgm:pt modelId="{A35654AB-E75D-4A52-B4AC-9679756BF3C9}" type="parTrans" cxnId="{DAFC6140-A475-4DA0-9A9E-D2C0CA697F85}">
      <dgm:prSet/>
      <dgm:spPr/>
      <dgm:t>
        <a:bodyPr/>
        <a:lstStyle/>
        <a:p>
          <a:endParaRPr lang="zh-TW" altLang="en-US"/>
        </a:p>
      </dgm:t>
    </dgm:pt>
    <dgm:pt modelId="{85095785-262B-4774-AF40-D4306E315BC8}" type="sibTrans" cxnId="{DAFC6140-A475-4DA0-9A9E-D2C0CA697F85}">
      <dgm:prSet/>
      <dgm:spPr/>
      <dgm:t>
        <a:bodyPr/>
        <a:lstStyle/>
        <a:p>
          <a:endParaRPr lang="zh-TW" altLang="en-US"/>
        </a:p>
      </dgm:t>
    </dgm:pt>
    <dgm:pt modelId="{5AF9285B-7CA9-45C0-9DC2-B3F52988FD02}" type="pres">
      <dgm:prSet presAssocID="{A4E68B72-CEBA-4932-B04C-23DDA6D8CD7A}" presName="linear" presStyleCnt="0">
        <dgm:presLayoutVars>
          <dgm:dir/>
          <dgm:animLvl val="lvl"/>
          <dgm:resizeHandles val="exact"/>
        </dgm:presLayoutVars>
      </dgm:prSet>
      <dgm:spPr/>
    </dgm:pt>
    <dgm:pt modelId="{B287AB51-5003-487D-AD3E-9D9CCBEF366B}" type="pres">
      <dgm:prSet presAssocID="{2060E738-C9CA-417F-93CC-5CE59131E420}" presName="parentLin" presStyleCnt="0"/>
      <dgm:spPr/>
    </dgm:pt>
    <dgm:pt modelId="{ECDA3967-31E3-4AB2-BE3F-2294AA79C3ED}" type="pres">
      <dgm:prSet presAssocID="{2060E738-C9CA-417F-93CC-5CE59131E420}" presName="parentLeftMargin" presStyleLbl="node1" presStyleIdx="0" presStyleCnt="3"/>
      <dgm:spPr/>
    </dgm:pt>
    <dgm:pt modelId="{E320AB7C-8834-4918-9008-0B298389300F}" type="pres">
      <dgm:prSet presAssocID="{2060E738-C9CA-417F-93CC-5CE59131E42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E69F492-A294-4F9C-9179-8A58C0DA0B74}" type="pres">
      <dgm:prSet presAssocID="{2060E738-C9CA-417F-93CC-5CE59131E420}" presName="negativeSpace" presStyleCnt="0"/>
      <dgm:spPr/>
    </dgm:pt>
    <dgm:pt modelId="{6D24999E-A1E9-463E-97B3-A535AC7A743C}" type="pres">
      <dgm:prSet presAssocID="{2060E738-C9CA-417F-93CC-5CE59131E420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F42D83-48A6-4828-8FE6-7426913912FA}" type="pres">
      <dgm:prSet presAssocID="{56B82354-4800-4359-8A3F-C915F15440DC}" presName="spaceBetweenRectangles" presStyleCnt="0"/>
      <dgm:spPr/>
    </dgm:pt>
    <dgm:pt modelId="{550DE667-F7F9-4061-B54C-4B40E32A8725}" type="pres">
      <dgm:prSet presAssocID="{FF45C59B-16B3-48A3-9188-5F4B5299A344}" presName="parentLin" presStyleCnt="0"/>
      <dgm:spPr/>
    </dgm:pt>
    <dgm:pt modelId="{AA6288ED-1673-4C55-82A4-61292C24BCCC}" type="pres">
      <dgm:prSet presAssocID="{FF45C59B-16B3-48A3-9188-5F4B5299A344}" presName="parentLeftMargin" presStyleLbl="node1" presStyleIdx="0" presStyleCnt="3"/>
      <dgm:spPr/>
    </dgm:pt>
    <dgm:pt modelId="{A5243206-C54A-4672-BFEF-9CDDCF335A2C}" type="pres">
      <dgm:prSet presAssocID="{FF45C59B-16B3-48A3-9188-5F4B5299A344}" presName="parentText" presStyleLbl="node1" presStyleIdx="1" presStyleCnt="3" custScaleX="10216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B00E401-DBA1-4C59-BFA8-141E13618313}" type="pres">
      <dgm:prSet presAssocID="{FF45C59B-16B3-48A3-9188-5F4B5299A344}" presName="negativeSpace" presStyleCnt="0"/>
      <dgm:spPr/>
    </dgm:pt>
    <dgm:pt modelId="{C6A4039E-DA62-4A7E-A0BB-7B917FD2AB33}" type="pres">
      <dgm:prSet presAssocID="{FF45C59B-16B3-48A3-9188-5F4B5299A344}" presName="childText" presStyleLbl="conFgAcc1" presStyleIdx="1" presStyleCnt="3">
        <dgm:presLayoutVars>
          <dgm:bulletEnabled val="1"/>
        </dgm:presLayoutVars>
      </dgm:prSet>
      <dgm:spPr/>
    </dgm:pt>
    <dgm:pt modelId="{9CDD18B5-A4B1-4539-9970-F4E047FD00BC}" type="pres">
      <dgm:prSet presAssocID="{C66FDE8D-CF79-4C53-92FF-DA6D7DB15177}" presName="spaceBetweenRectangles" presStyleCnt="0"/>
      <dgm:spPr/>
    </dgm:pt>
    <dgm:pt modelId="{2DB95045-AD04-43D6-B493-8217882A3FE1}" type="pres">
      <dgm:prSet presAssocID="{D403B5D0-6016-4A4E-85A2-D4835E16677B}" presName="parentLin" presStyleCnt="0"/>
      <dgm:spPr/>
    </dgm:pt>
    <dgm:pt modelId="{B31B5BFC-FA25-41DA-905B-1CFB7D44DEEB}" type="pres">
      <dgm:prSet presAssocID="{D403B5D0-6016-4A4E-85A2-D4835E16677B}" presName="parentLeftMargin" presStyleLbl="node1" presStyleIdx="1" presStyleCnt="3"/>
      <dgm:spPr/>
    </dgm:pt>
    <dgm:pt modelId="{FCC7EFE1-89C0-4693-BF1A-54BD0ACFD8EA}" type="pres">
      <dgm:prSet presAssocID="{D403B5D0-6016-4A4E-85A2-D4835E16677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67992F-7D43-4FE9-AA87-0631935B255B}" type="pres">
      <dgm:prSet presAssocID="{D403B5D0-6016-4A4E-85A2-D4835E16677B}" presName="negativeSpace" presStyleCnt="0"/>
      <dgm:spPr/>
    </dgm:pt>
    <dgm:pt modelId="{E430BC64-66D3-4292-B230-F3DAB8E2D711}" type="pres">
      <dgm:prSet presAssocID="{D403B5D0-6016-4A4E-85A2-D4835E16677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CEE54D6-F0E5-4DFF-8BEA-8CAF9B484A6A}" srcId="{A4E68B72-CEBA-4932-B04C-23DDA6D8CD7A}" destId="{2060E738-C9CA-417F-93CC-5CE59131E420}" srcOrd="0" destOrd="0" parTransId="{0859AC30-E724-4B0B-9434-7A96B4C872F7}" sibTransId="{56B82354-4800-4359-8A3F-C915F15440DC}"/>
    <dgm:cxn modelId="{DAFC6140-A475-4DA0-9A9E-D2C0CA697F85}" srcId="{A4E68B72-CEBA-4932-B04C-23DDA6D8CD7A}" destId="{D403B5D0-6016-4A4E-85A2-D4835E16677B}" srcOrd="2" destOrd="0" parTransId="{A35654AB-E75D-4A52-B4AC-9679756BF3C9}" sibTransId="{85095785-262B-4774-AF40-D4306E315BC8}"/>
    <dgm:cxn modelId="{B566D822-2FFD-47C9-B359-B5028A059C30}" type="presOf" srcId="{D403B5D0-6016-4A4E-85A2-D4835E16677B}" destId="{FCC7EFE1-89C0-4693-BF1A-54BD0ACFD8EA}" srcOrd="1" destOrd="0" presId="urn:microsoft.com/office/officeart/2005/8/layout/list1"/>
    <dgm:cxn modelId="{32C8A9F9-52AB-472B-A4D7-2462634A2D37}" type="presOf" srcId="{FF45C59B-16B3-48A3-9188-5F4B5299A344}" destId="{AA6288ED-1673-4C55-82A4-61292C24BCCC}" srcOrd="0" destOrd="0" presId="urn:microsoft.com/office/officeart/2005/8/layout/list1"/>
    <dgm:cxn modelId="{35397D50-EDFC-4956-85FC-FA6824D5AB77}" type="presOf" srcId="{FF45C59B-16B3-48A3-9188-5F4B5299A344}" destId="{A5243206-C54A-4672-BFEF-9CDDCF335A2C}" srcOrd="1" destOrd="0" presId="urn:microsoft.com/office/officeart/2005/8/layout/list1"/>
    <dgm:cxn modelId="{A35EACCA-AB2D-4F6E-A4B0-8E358345A215}" type="presOf" srcId="{D403B5D0-6016-4A4E-85A2-D4835E16677B}" destId="{B31B5BFC-FA25-41DA-905B-1CFB7D44DEEB}" srcOrd="0" destOrd="0" presId="urn:microsoft.com/office/officeart/2005/8/layout/list1"/>
    <dgm:cxn modelId="{27BCA158-CC51-43D9-A577-EEC764A39E68}" type="presOf" srcId="{2060E738-C9CA-417F-93CC-5CE59131E420}" destId="{E320AB7C-8834-4918-9008-0B298389300F}" srcOrd="1" destOrd="0" presId="urn:microsoft.com/office/officeart/2005/8/layout/list1"/>
    <dgm:cxn modelId="{37E5D16F-FE7B-4E53-A77C-14F9A9D66CBF}" srcId="{A4E68B72-CEBA-4932-B04C-23DDA6D8CD7A}" destId="{FF45C59B-16B3-48A3-9188-5F4B5299A344}" srcOrd="1" destOrd="0" parTransId="{D1DFC9DE-B337-4633-89C4-B0D1D9EAFEE3}" sibTransId="{C66FDE8D-CF79-4C53-92FF-DA6D7DB15177}"/>
    <dgm:cxn modelId="{FCBA93E7-B268-4494-AC5C-ED5D59186AEA}" type="presOf" srcId="{2060E738-C9CA-417F-93CC-5CE59131E420}" destId="{ECDA3967-31E3-4AB2-BE3F-2294AA79C3ED}" srcOrd="0" destOrd="0" presId="urn:microsoft.com/office/officeart/2005/8/layout/list1"/>
    <dgm:cxn modelId="{B4FCCFD2-8EFA-400F-9E94-D93F2CE4A5D0}" type="presOf" srcId="{A4E68B72-CEBA-4932-B04C-23DDA6D8CD7A}" destId="{5AF9285B-7CA9-45C0-9DC2-B3F52988FD02}" srcOrd="0" destOrd="0" presId="urn:microsoft.com/office/officeart/2005/8/layout/list1"/>
    <dgm:cxn modelId="{9805C850-A0C7-4E85-A938-85F02044A6FD}" type="presParOf" srcId="{5AF9285B-7CA9-45C0-9DC2-B3F52988FD02}" destId="{B287AB51-5003-487D-AD3E-9D9CCBEF366B}" srcOrd="0" destOrd="0" presId="urn:microsoft.com/office/officeart/2005/8/layout/list1"/>
    <dgm:cxn modelId="{C37758B0-9F9E-41F4-B2F0-849F3F7BC27C}" type="presParOf" srcId="{B287AB51-5003-487D-AD3E-9D9CCBEF366B}" destId="{ECDA3967-31E3-4AB2-BE3F-2294AA79C3ED}" srcOrd="0" destOrd="0" presId="urn:microsoft.com/office/officeart/2005/8/layout/list1"/>
    <dgm:cxn modelId="{B34DD911-6F57-4190-B1EA-E0F533800227}" type="presParOf" srcId="{B287AB51-5003-487D-AD3E-9D9CCBEF366B}" destId="{E320AB7C-8834-4918-9008-0B298389300F}" srcOrd="1" destOrd="0" presId="urn:microsoft.com/office/officeart/2005/8/layout/list1"/>
    <dgm:cxn modelId="{252147F7-3029-4528-922B-90E0E3B6149C}" type="presParOf" srcId="{5AF9285B-7CA9-45C0-9DC2-B3F52988FD02}" destId="{5E69F492-A294-4F9C-9179-8A58C0DA0B74}" srcOrd="1" destOrd="0" presId="urn:microsoft.com/office/officeart/2005/8/layout/list1"/>
    <dgm:cxn modelId="{2C893907-CEF8-4EEB-A64F-36594C9BF4D1}" type="presParOf" srcId="{5AF9285B-7CA9-45C0-9DC2-B3F52988FD02}" destId="{6D24999E-A1E9-463E-97B3-A535AC7A743C}" srcOrd="2" destOrd="0" presId="urn:microsoft.com/office/officeart/2005/8/layout/list1"/>
    <dgm:cxn modelId="{B7CC4A23-944A-4FD7-AAB9-24FDEDD5F5FD}" type="presParOf" srcId="{5AF9285B-7CA9-45C0-9DC2-B3F52988FD02}" destId="{A8F42D83-48A6-4828-8FE6-7426913912FA}" srcOrd="3" destOrd="0" presId="urn:microsoft.com/office/officeart/2005/8/layout/list1"/>
    <dgm:cxn modelId="{C1D54CE8-DCAA-4A32-B9E9-8134B3082708}" type="presParOf" srcId="{5AF9285B-7CA9-45C0-9DC2-B3F52988FD02}" destId="{550DE667-F7F9-4061-B54C-4B40E32A8725}" srcOrd="4" destOrd="0" presId="urn:microsoft.com/office/officeart/2005/8/layout/list1"/>
    <dgm:cxn modelId="{8EB18139-1645-4840-B84E-8AE5C42590CA}" type="presParOf" srcId="{550DE667-F7F9-4061-B54C-4B40E32A8725}" destId="{AA6288ED-1673-4C55-82A4-61292C24BCCC}" srcOrd="0" destOrd="0" presId="urn:microsoft.com/office/officeart/2005/8/layout/list1"/>
    <dgm:cxn modelId="{12A2F3FA-C203-4869-A703-60BBAC546AFB}" type="presParOf" srcId="{550DE667-F7F9-4061-B54C-4B40E32A8725}" destId="{A5243206-C54A-4672-BFEF-9CDDCF335A2C}" srcOrd="1" destOrd="0" presId="urn:microsoft.com/office/officeart/2005/8/layout/list1"/>
    <dgm:cxn modelId="{953BADCF-BC8B-4502-A502-6CF621F63782}" type="presParOf" srcId="{5AF9285B-7CA9-45C0-9DC2-B3F52988FD02}" destId="{7B00E401-DBA1-4C59-BFA8-141E13618313}" srcOrd="5" destOrd="0" presId="urn:microsoft.com/office/officeart/2005/8/layout/list1"/>
    <dgm:cxn modelId="{FBF8D458-83E7-46A3-8BC4-9FB83002054B}" type="presParOf" srcId="{5AF9285B-7CA9-45C0-9DC2-B3F52988FD02}" destId="{C6A4039E-DA62-4A7E-A0BB-7B917FD2AB33}" srcOrd="6" destOrd="0" presId="urn:microsoft.com/office/officeart/2005/8/layout/list1"/>
    <dgm:cxn modelId="{88211525-7B47-41C7-8F8C-53D060088DCB}" type="presParOf" srcId="{5AF9285B-7CA9-45C0-9DC2-B3F52988FD02}" destId="{9CDD18B5-A4B1-4539-9970-F4E047FD00BC}" srcOrd="7" destOrd="0" presId="urn:microsoft.com/office/officeart/2005/8/layout/list1"/>
    <dgm:cxn modelId="{A3952DF5-AE1D-4407-AFEC-8B5B2E41E2A0}" type="presParOf" srcId="{5AF9285B-7CA9-45C0-9DC2-B3F52988FD02}" destId="{2DB95045-AD04-43D6-B493-8217882A3FE1}" srcOrd="8" destOrd="0" presId="urn:microsoft.com/office/officeart/2005/8/layout/list1"/>
    <dgm:cxn modelId="{4E57F771-0366-4FD2-8C88-D33A8DF7B5F8}" type="presParOf" srcId="{2DB95045-AD04-43D6-B493-8217882A3FE1}" destId="{B31B5BFC-FA25-41DA-905B-1CFB7D44DEEB}" srcOrd="0" destOrd="0" presId="urn:microsoft.com/office/officeart/2005/8/layout/list1"/>
    <dgm:cxn modelId="{0BDFE280-85F8-4F57-9EB2-BEB38A3D1F7D}" type="presParOf" srcId="{2DB95045-AD04-43D6-B493-8217882A3FE1}" destId="{FCC7EFE1-89C0-4693-BF1A-54BD0ACFD8EA}" srcOrd="1" destOrd="0" presId="urn:microsoft.com/office/officeart/2005/8/layout/list1"/>
    <dgm:cxn modelId="{6D411143-B66F-4115-A288-DC17B436F8ED}" type="presParOf" srcId="{5AF9285B-7CA9-45C0-9DC2-B3F52988FD02}" destId="{1667992F-7D43-4FE9-AA87-0631935B255B}" srcOrd="9" destOrd="0" presId="urn:microsoft.com/office/officeart/2005/8/layout/list1"/>
    <dgm:cxn modelId="{C410BF19-15BB-41C7-BC7F-A0656195BF1F}" type="presParOf" srcId="{5AF9285B-7CA9-45C0-9DC2-B3F52988FD02}" destId="{E430BC64-66D3-4292-B230-F3DAB8E2D71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2E76B8-BA51-4C56-B51F-1DA779E35033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9436612-D6E7-4DF4-AD82-3FCA3B290EA9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食慾不佳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B93AE0E-4784-4ADA-B271-4DA7DD8BEB17}" type="parTrans" cxnId="{99EC2EBF-A670-4DF7-969B-A1BBB55C0149}">
      <dgm:prSet/>
      <dgm:spPr/>
      <dgm:t>
        <a:bodyPr/>
        <a:lstStyle/>
        <a:p>
          <a:endParaRPr lang="zh-TW" altLang="en-US"/>
        </a:p>
      </dgm:t>
    </dgm:pt>
    <dgm:pt modelId="{E7C0C7E5-C91A-41AA-92B0-49EB25502CDB}" type="sibTrans" cxnId="{99EC2EBF-A670-4DF7-969B-A1BBB55C0149}">
      <dgm:prSet/>
      <dgm:spPr/>
      <dgm:t>
        <a:bodyPr/>
        <a:lstStyle/>
        <a:p>
          <a:endParaRPr lang="zh-TW" altLang="en-US"/>
        </a:p>
      </dgm:t>
    </dgm:pt>
    <dgm:pt modelId="{AFDF168B-8FE8-473A-99F2-6F7A7768C2E7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減少零食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78C75C1-CF11-4969-A5E6-9B6F0E8E368E}" type="parTrans" cxnId="{D8792B2D-CE37-4428-B4E1-52CC6AD5DCDA}">
      <dgm:prSet/>
      <dgm:spPr/>
      <dgm:t>
        <a:bodyPr/>
        <a:lstStyle/>
        <a:p>
          <a:endParaRPr lang="zh-TW" altLang="en-US"/>
        </a:p>
      </dgm:t>
    </dgm:pt>
    <dgm:pt modelId="{199DDB67-C407-4CD9-9F6C-3F258D94F473}" type="sibTrans" cxnId="{D8792B2D-CE37-4428-B4E1-52CC6AD5DCDA}">
      <dgm:prSet/>
      <dgm:spPr/>
      <dgm:t>
        <a:bodyPr/>
        <a:lstStyle/>
        <a:p>
          <a:endParaRPr lang="zh-TW" altLang="en-US"/>
        </a:p>
      </dgm:t>
    </dgm:pt>
    <dgm:pt modelId="{2C4B4C2A-C3C8-4949-B42E-64DB1B94BD07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確認排便狀況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E1E4DD0-30EC-4B42-86F9-DC53310C3A8B}" type="parTrans" cxnId="{6EA27AF5-09E4-479A-8709-10E5251AB07A}">
      <dgm:prSet/>
      <dgm:spPr/>
      <dgm:t>
        <a:bodyPr/>
        <a:lstStyle/>
        <a:p>
          <a:endParaRPr lang="zh-TW" altLang="en-US"/>
        </a:p>
      </dgm:t>
    </dgm:pt>
    <dgm:pt modelId="{430E3E64-4BDD-4FAF-8255-619FBDD3B293}" type="sibTrans" cxnId="{6EA27AF5-09E4-479A-8709-10E5251AB07A}">
      <dgm:prSet/>
      <dgm:spPr/>
      <dgm:t>
        <a:bodyPr/>
        <a:lstStyle/>
        <a:p>
          <a:endParaRPr lang="zh-TW" altLang="en-US"/>
        </a:p>
      </dgm:t>
    </dgm:pt>
    <dgm:pt modelId="{A07AE767-A4F6-4423-B3FA-E1DCE5E3B201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挑食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22E314E-0C42-41C4-8A24-9E9F1A3531FB}" type="sibTrans" cxnId="{87189ECA-CE96-4CE3-8D33-2DEFF985E20D}">
      <dgm:prSet/>
      <dgm:spPr/>
      <dgm:t>
        <a:bodyPr/>
        <a:lstStyle/>
        <a:p>
          <a:endParaRPr lang="zh-TW" altLang="en-US"/>
        </a:p>
      </dgm:t>
    </dgm:pt>
    <dgm:pt modelId="{08A598E7-B07B-49C1-8808-E809191CFEE8}" type="parTrans" cxnId="{87189ECA-CE96-4CE3-8D33-2DEFF985E20D}">
      <dgm:prSet/>
      <dgm:spPr/>
      <dgm:t>
        <a:bodyPr/>
        <a:lstStyle/>
        <a:p>
          <a:endParaRPr lang="zh-TW" altLang="en-US"/>
        </a:p>
      </dgm:t>
    </dgm:pt>
    <dgm:pt modelId="{DCB861A2-ABEB-4D00-9CD5-11F4AC9B7A63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了解孩子的飲食喜好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27B6FBA-E176-45E8-BFF0-8BB896C1DC97}" type="sibTrans" cxnId="{0EAC5DF7-990D-4454-90D7-66DFF94C7FB6}">
      <dgm:prSet/>
      <dgm:spPr/>
      <dgm:t>
        <a:bodyPr/>
        <a:lstStyle/>
        <a:p>
          <a:endParaRPr lang="zh-TW" altLang="en-US"/>
        </a:p>
      </dgm:t>
    </dgm:pt>
    <dgm:pt modelId="{7FEA5A77-D4BA-42F9-97D1-FDBF0B246E44}" type="parTrans" cxnId="{0EAC5DF7-990D-4454-90D7-66DFF94C7FB6}">
      <dgm:prSet/>
      <dgm:spPr/>
      <dgm:t>
        <a:bodyPr/>
        <a:lstStyle/>
        <a:p>
          <a:endParaRPr lang="zh-TW" altLang="en-US"/>
        </a:p>
      </dgm:t>
    </dgm:pt>
    <dgm:pt modelId="{7E6360C3-F534-41D0-9B2A-E808ADB54F37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降低口腔敏感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51FA2A3-2B95-4037-9C8A-E9B9A78A7D72}" type="sibTrans" cxnId="{1FA75208-385B-4C7E-A682-159C8B7946AF}">
      <dgm:prSet/>
      <dgm:spPr/>
      <dgm:t>
        <a:bodyPr/>
        <a:lstStyle/>
        <a:p>
          <a:endParaRPr lang="zh-TW" altLang="en-US"/>
        </a:p>
      </dgm:t>
    </dgm:pt>
    <dgm:pt modelId="{ACE029F2-4BA2-452A-899A-29BFAA0F5E48}" type="parTrans" cxnId="{1FA75208-385B-4C7E-A682-159C8B7946AF}">
      <dgm:prSet/>
      <dgm:spPr/>
      <dgm:t>
        <a:bodyPr/>
        <a:lstStyle/>
        <a:p>
          <a:endParaRPr lang="zh-TW" altLang="en-US"/>
        </a:p>
      </dgm:t>
    </dgm:pt>
    <dgm:pt modelId="{7C2A06B2-D9AA-4A01-A878-41BBEA4C7704}" type="pres">
      <dgm:prSet presAssocID="{F52E76B8-BA51-4C56-B51F-1DA779E3503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1211B6EC-4418-4B27-B3AF-637E9B83CEA6}" type="pres">
      <dgm:prSet presAssocID="{A07AE767-A4F6-4423-B3FA-E1DCE5E3B201}" presName="root" presStyleCnt="0"/>
      <dgm:spPr/>
    </dgm:pt>
    <dgm:pt modelId="{0D355199-F88B-4EAD-8636-7A756CF1CB23}" type="pres">
      <dgm:prSet presAssocID="{A07AE767-A4F6-4423-B3FA-E1DCE5E3B201}" presName="rootComposite" presStyleCnt="0"/>
      <dgm:spPr/>
    </dgm:pt>
    <dgm:pt modelId="{3ABAACA1-831F-4E3B-9DD9-F2D39F886271}" type="pres">
      <dgm:prSet presAssocID="{A07AE767-A4F6-4423-B3FA-E1DCE5E3B201}" presName="rootText" presStyleLbl="node1" presStyleIdx="0" presStyleCnt="2" custLinFactNeighborX="162" custLinFactNeighborY="-115"/>
      <dgm:spPr/>
      <dgm:t>
        <a:bodyPr/>
        <a:lstStyle/>
        <a:p>
          <a:endParaRPr lang="zh-TW" altLang="en-US"/>
        </a:p>
      </dgm:t>
    </dgm:pt>
    <dgm:pt modelId="{9588480A-F5FF-4F2F-AA0F-CD443B7A7FAC}" type="pres">
      <dgm:prSet presAssocID="{A07AE767-A4F6-4423-B3FA-E1DCE5E3B201}" presName="rootConnector" presStyleLbl="node1" presStyleIdx="0" presStyleCnt="2"/>
      <dgm:spPr/>
      <dgm:t>
        <a:bodyPr/>
        <a:lstStyle/>
        <a:p>
          <a:endParaRPr lang="zh-TW" altLang="en-US"/>
        </a:p>
      </dgm:t>
    </dgm:pt>
    <dgm:pt modelId="{EF70DAAD-1715-4056-B9C6-45DCF0DAF04E}" type="pres">
      <dgm:prSet presAssocID="{A07AE767-A4F6-4423-B3FA-E1DCE5E3B201}" presName="childShape" presStyleCnt="0"/>
      <dgm:spPr/>
    </dgm:pt>
    <dgm:pt modelId="{FEEE0921-60EC-409F-84D7-D3C4C9730A12}" type="pres">
      <dgm:prSet presAssocID="{7FEA5A77-D4BA-42F9-97D1-FDBF0B246E44}" presName="Name13" presStyleLbl="parChTrans1D2" presStyleIdx="0" presStyleCnt="4"/>
      <dgm:spPr/>
      <dgm:t>
        <a:bodyPr/>
        <a:lstStyle/>
        <a:p>
          <a:endParaRPr lang="zh-TW" altLang="en-US"/>
        </a:p>
      </dgm:t>
    </dgm:pt>
    <dgm:pt modelId="{B7DF6669-3288-4E0C-9C7A-F5349BFF60C6}" type="pres">
      <dgm:prSet presAssocID="{DCB861A2-ABEB-4D00-9CD5-11F4AC9B7A63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D1028B5-04DC-4528-928B-74C73802D464}" type="pres">
      <dgm:prSet presAssocID="{ACE029F2-4BA2-452A-899A-29BFAA0F5E48}" presName="Name13" presStyleLbl="parChTrans1D2" presStyleIdx="1" presStyleCnt="4"/>
      <dgm:spPr/>
      <dgm:t>
        <a:bodyPr/>
        <a:lstStyle/>
        <a:p>
          <a:endParaRPr lang="zh-TW" altLang="en-US"/>
        </a:p>
      </dgm:t>
    </dgm:pt>
    <dgm:pt modelId="{3CC529C1-16A4-4249-8BEE-7EF0AF5779C8}" type="pres">
      <dgm:prSet presAssocID="{7E6360C3-F534-41D0-9B2A-E808ADB54F37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507A18-C43A-4D55-9935-FE14818093A9}" type="pres">
      <dgm:prSet presAssocID="{69436612-D6E7-4DF4-AD82-3FCA3B290EA9}" presName="root" presStyleCnt="0"/>
      <dgm:spPr/>
    </dgm:pt>
    <dgm:pt modelId="{4950F608-D4FE-43A1-AD7E-2B9275D275F7}" type="pres">
      <dgm:prSet presAssocID="{69436612-D6E7-4DF4-AD82-3FCA3B290EA9}" presName="rootComposite" presStyleCnt="0"/>
      <dgm:spPr/>
    </dgm:pt>
    <dgm:pt modelId="{282789CE-AE76-460A-816F-6CBC6A369992}" type="pres">
      <dgm:prSet presAssocID="{69436612-D6E7-4DF4-AD82-3FCA3B290EA9}" presName="rootText" presStyleLbl="node1" presStyleIdx="1" presStyleCnt="2"/>
      <dgm:spPr/>
      <dgm:t>
        <a:bodyPr/>
        <a:lstStyle/>
        <a:p>
          <a:endParaRPr lang="zh-TW" altLang="en-US"/>
        </a:p>
      </dgm:t>
    </dgm:pt>
    <dgm:pt modelId="{5DDB247C-A4E9-4C70-A75B-F4AEA74EC9B3}" type="pres">
      <dgm:prSet presAssocID="{69436612-D6E7-4DF4-AD82-3FCA3B290EA9}" presName="rootConnector" presStyleLbl="node1" presStyleIdx="1" presStyleCnt="2"/>
      <dgm:spPr/>
      <dgm:t>
        <a:bodyPr/>
        <a:lstStyle/>
        <a:p>
          <a:endParaRPr lang="zh-TW" altLang="en-US"/>
        </a:p>
      </dgm:t>
    </dgm:pt>
    <dgm:pt modelId="{130C2E24-9DC8-48F5-976C-BAA0FE6B5BFC}" type="pres">
      <dgm:prSet presAssocID="{69436612-D6E7-4DF4-AD82-3FCA3B290EA9}" presName="childShape" presStyleCnt="0"/>
      <dgm:spPr/>
    </dgm:pt>
    <dgm:pt modelId="{AA1B3FDC-B8E6-413F-AD7A-78E173AA2E5C}" type="pres">
      <dgm:prSet presAssocID="{678C75C1-CF11-4969-A5E6-9B6F0E8E368E}" presName="Name13" presStyleLbl="parChTrans1D2" presStyleIdx="2" presStyleCnt="4"/>
      <dgm:spPr/>
      <dgm:t>
        <a:bodyPr/>
        <a:lstStyle/>
        <a:p>
          <a:endParaRPr lang="zh-TW" altLang="en-US"/>
        </a:p>
      </dgm:t>
    </dgm:pt>
    <dgm:pt modelId="{6D7A0FE4-03C3-44C5-B7FA-2C30973DAC31}" type="pres">
      <dgm:prSet presAssocID="{AFDF168B-8FE8-473A-99F2-6F7A7768C2E7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9C9FE3F-0167-4BFC-82EF-F10DE1B32924}" type="pres">
      <dgm:prSet presAssocID="{BE1E4DD0-30EC-4B42-86F9-DC53310C3A8B}" presName="Name13" presStyleLbl="parChTrans1D2" presStyleIdx="3" presStyleCnt="4"/>
      <dgm:spPr/>
      <dgm:t>
        <a:bodyPr/>
        <a:lstStyle/>
        <a:p>
          <a:endParaRPr lang="zh-TW" altLang="en-US"/>
        </a:p>
      </dgm:t>
    </dgm:pt>
    <dgm:pt modelId="{2B703675-B0FB-44C2-AE69-CA23A56980D9}" type="pres">
      <dgm:prSet presAssocID="{2C4B4C2A-C3C8-4949-B42E-64DB1B94BD07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FDC9F45-89E0-445F-867C-99F93CE9A45B}" type="presOf" srcId="{DCB861A2-ABEB-4D00-9CD5-11F4AC9B7A63}" destId="{B7DF6669-3288-4E0C-9C7A-F5349BFF60C6}" srcOrd="0" destOrd="0" presId="urn:microsoft.com/office/officeart/2005/8/layout/hierarchy3"/>
    <dgm:cxn modelId="{42D52738-B4BE-4E76-9389-EE611269CB14}" type="presOf" srcId="{BE1E4DD0-30EC-4B42-86F9-DC53310C3A8B}" destId="{F9C9FE3F-0167-4BFC-82EF-F10DE1B32924}" srcOrd="0" destOrd="0" presId="urn:microsoft.com/office/officeart/2005/8/layout/hierarchy3"/>
    <dgm:cxn modelId="{E6BB6DC2-5873-4BEC-B824-530ABCB6CCC0}" type="presOf" srcId="{F52E76B8-BA51-4C56-B51F-1DA779E35033}" destId="{7C2A06B2-D9AA-4A01-A878-41BBEA4C7704}" srcOrd="0" destOrd="0" presId="urn:microsoft.com/office/officeart/2005/8/layout/hierarchy3"/>
    <dgm:cxn modelId="{5865EE30-031E-49C4-89ED-B832DF5A936C}" type="presOf" srcId="{2C4B4C2A-C3C8-4949-B42E-64DB1B94BD07}" destId="{2B703675-B0FB-44C2-AE69-CA23A56980D9}" srcOrd="0" destOrd="0" presId="urn:microsoft.com/office/officeart/2005/8/layout/hierarchy3"/>
    <dgm:cxn modelId="{D8792B2D-CE37-4428-B4E1-52CC6AD5DCDA}" srcId="{69436612-D6E7-4DF4-AD82-3FCA3B290EA9}" destId="{AFDF168B-8FE8-473A-99F2-6F7A7768C2E7}" srcOrd="0" destOrd="0" parTransId="{678C75C1-CF11-4969-A5E6-9B6F0E8E368E}" sibTransId="{199DDB67-C407-4CD9-9F6C-3F258D94F473}"/>
    <dgm:cxn modelId="{1FA75208-385B-4C7E-A682-159C8B7946AF}" srcId="{A07AE767-A4F6-4423-B3FA-E1DCE5E3B201}" destId="{7E6360C3-F534-41D0-9B2A-E808ADB54F37}" srcOrd="1" destOrd="0" parTransId="{ACE029F2-4BA2-452A-899A-29BFAA0F5E48}" sibTransId="{251FA2A3-2B95-4037-9C8A-E9B9A78A7D72}"/>
    <dgm:cxn modelId="{8CD725D9-C832-4E26-8708-5C0124BF05C4}" type="presOf" srcId="{A07AE767-A4F6-4423-B3FA-E1DCE5E3B201}" destId="{9588480A-F5FF-4F2F-AA0F-CD443B7A7FAC}" srcOrd="1" destOrd="0" presId="urn:microsoft.com/office/officeart/2005/8/layout/hierarchy3"/>
    <dgm:cxn modelId="{352D3AC9-B4AD-4516-8631-0BCF480C55DF}" type="presOf" srcId="{69436612-D6E7-4DF4-AD82-3FCA3B290EA9}" destId="{5DDB247C-A4E9-4C70-A75B-F4AEA74EC9B3}" srcOrd="1" destOrd="0" presId="urn:microsoft.com/office/officeart/2005/8/layout/hierarchy3"/>
    <dgm:cxn modelId="{EFF85DD9-01FA-4C16-B66D-D8C1166B9805}" type="presOf" srcId="{7E6360C3-F534-41D0-9B2A-E808ADB54F37}" destId="{3CC529C1-16A4-4249-8BEE-7EF0AF5779C8}" srcOrd="0" destOrd="0" presId="urn:microsoft.com/office/officeart/2005/8/layout/hierarchy3"/>
    <dgm:cxn modelId="{0457CC44-2EB1-42CD-9B26-8C567D5A999D}" type="presOf" srcId="{678C75C1-CF11-4969-A5E6-9B6F0E8E368E}" destId="{AA1B3FDC-B8E6-413F-AD7A-78E173AA2E5C}" srcOrd="0" destOrd="0" presId="urn:microsoft.com/office/officeart/2005/8/layout/hierarchy3"/>
    <dgm:cxn modelId="{09D4E8B5-1339-4C17-80BC-CD03905BE74A}" type="presOf" srcId="{7FEA5A77-D4BA-42F9-97D1-FDBF0B246E44}" destId="{FEEE0921-60EC-409F-84D7-D3C4C9730A12}" srcOrd="0" destOrd="0" presId="urn:microsoft.com/office/officeart/2005/8/layout/hierarchy3"/>
    <dgm:cxn modelId="{87189ECA-CE96-4CE3-8D33-2DEFF985E20D}" srcId="{F52E76B8-BA51-4C56-B51F-1DA779E35033}" destId="{A07AE767-A4F6-4423-B3FA-E1DCE5E3B201}" srcOrd="0" destOrd="0" parTransId="{08A598E7-B07B-49C1-8808-E809191CFEE8}" sibTransId="{322E314E-0C42-41C4-8A24-9E9F1A3531FB}"/>
    <dgm:cxn modelId="{680D9AA4-1F54-4487-B656-894EE6D41009}" type="presOf" srcId="{ACE029F2-4BA2-452A-899A-29BFAA0F5E48}" destId="{8D1028B5-04DC-4528-928B-74C73802D464}" srcOrd="0" destOrd="0" presId="urn:microsoft.com/office/officeart/2005/8/layout/hierarchy3"/>
    <dgm:cxn modelId="{6EA27AF5-09E4-479A-8709-10E5251AB07A}" srcId="{69436612-D6E7-4DF4-AD82-3FCA3B290EA9}" destId="{2C4B4C2A-C3C8-4949-B42E-64DB1B94BD07}" srcOrd="1" destOrd="0" parTransId="{BE1E4DD0-30EC-4B42-86F9-DC53310C3A8B}" sibTransId="{430E3E64-4BDD-4FAF-8255-619FBDD3B293}"/>
    <dgm:cxn modelId="{FD37D23B-9C59-42AE-8441-BC6244E6CD97}" type="presOf" srcId="{69436612-D6E7-4DF4-AD82-3FCA3B290EA9}" destId="{282789CE-AE76-460A-816F-6CBC6A369992}" srcOrd="0" destOrd="0" presId="urn:microsoft.com/office/officeart/2005/8/layout/hierarchy3"/>
    <dgm:cxn modelId="{5175E6F1-A7FE-4827-8117-AF3251CB2E80}" type="presOf" srcId="{AFDF168B-8FE8-473A-99F2-6F7A7768C2E7}" destId="{6D7A0FE4-03C3-44C5-B7FA-2C30973DAC31}" srcOrd="0" destOrd="0" presId="urn:microsoft.com/office/officeart/2005/8/layout/hierarchy3"/>
    <dgm:cxn modelId="{C4E67EF5-A1A8-4B35-9E3D-A73DAED005C7}" type="presOf" srcId="{A07AE767-A4F6-4423-B3FA-E1DCE5E3B201}" destId="{3ABAACA1-831F-4E3B-9DD9-F2D39F886271}" srcOrd="0" destOrd="0" presId="urn:microsoft.com/office/officeart/2005/8/layout/hierarchy3"/>
    <dgm:cxn modelId="{99EC2EBF-A670-4DF7-969B-A1BBB55C0149}" srcId="{F52E76B8-BA51-4C56-B51F-1DA779E35033}" destId="{69436612-D6E7-4DF4-AD82-3FCA3B290EA9}" srcOrd="1" destOrd="0" parTransId="{7B93AE0E-4784-4ADA-B271-4DA7DD8BEB17}" sibTransId="{E7C0C7E5-C91A-41AA-92B0-49EB25502CDB}"/>
    <dgm:cxn modelId="{0EAC5DF7-990D-4454-90D7-66DFF94C7FB6}" srcId="{A07AE767-A4F6-4423-B3FA-E1DCE5E3B201}" destId="{DCB861A2-ABEB-4D00-9CD5-11F4AC9B7A63}" srcOrd="0" destOrd="0" parTransId="{7FEA5A77-D4BA-42F9-97D1-FDBF0B246E44}" sibTransId="{727B6FBA-E176-45E8-BFF0-8BB896C1DC97}"/>
    <dgm:cxn modelId="{2190B6EA-360F-444D-9126-24440521B3C7}" type="presParOf" srcId="{7C2A06B2-D9AA-4A01-A878-41BBEA4C7704}" destId="{1211B6EC-4418-4B27-B3AF-637E9B83CEA6}" srcOrd="0" destOrd="0" presId="urn:microsoft.com/office/officeart/2005/8/layout/hierarchy3"/>
    <dgm:cxn modelId="{C0C07794-3295-4DCA-AF0A-82D3C2F2515C}" type="presParOf" srcId="{1211B6EC-4418-4B27-B3AF-637E9B83CEA6}" destId="{0D355199-F88B-4EAD-8636-7A756CF1CB23}" srcOrd="0" destOrd="0" presId="urn:microsoft.com/office/officeart/2005/8/layout/hierarchy3"/>
    <dgm:cxn modelId="{896EC285-D4C7-49EA-837B-2E60A07E3D11}" type="presParOf" srcId="{0D355199-F88B-4EAD-8636-7A756CF1CB23}" destId="{3ABAACA1-831F-4E3B-9DD9-F2D39F886271}" srcOrd="0" destOrd="0" presId="urn:microsoft.com/office/officeart/2005/8/layout/hierarchy3"/>
    <dgm:cxn modelId="{77B20D46-1374-4DB7-B5E7-5FA1DA9107FC}" type="presParOf" srcId="{0D355199-F88B-4EAD-8636-7A756CF1CB23}" destId="{9588480A-F5FF-4F2F-AA0F-CD443B7A7FAC}" srcOrd="1" destOrd="0" presId="urn:microsoft.com/office/officeart/2005/8/layout/hierarchy3"/>
    <dgm:cxn modelId="{782F3545-098B-42F3-B2B2-F81C79C476E6}" type="presParOf" srcId="{1211B6EC-4418-4B27-B3AF-637E9B83CEA6}" destId="{EF70DAAD-1715-4056-B9C6-45DCF0DAF04E}" srcOrd="1" destOrd="0" presId="urn:microsoft.com/office/officeart/2005/8/layout/hierarchy3"/>
    <dgm:cxn modelId="{45A1585B-050F-4627-BA43-561B1D44AE72}" type="presParOf" srcId="{EF70DAAD-1715-4056-B9C6-45DCF0DAF04E}" destId="{FEEE0921-60EC-409F-84D7-D3C4C9730A12}" srcOrd="0" destOrd="0" presId="urn:microsoft.com/office/officeart/2005/8/layout/hierarchy3"/>
    <dgm:cxn modelId="{E69B0C6D-F8DF-4733-96DF-608153B59775}" type="presParOf" srcId="{EF70DAAD-1715-4056-B9C6-45DCF0DAF04E}" destId="{B7DF6669-3288-4E0C-9C7A-F5349BFF60C6}" srcOrd="1" destOrd="0" presId="urn:microsoft.com/office/officeart/2005/8/layout/hierarchy3"/>
    <dgm:cxn modelId="{280CA962-D837-4CDD-B802-341AD807ED42}" type="presParOf" srcId="{EF70DAAD-1715-4056-B9C6-45DCF0DAF04E}" destId="{8D1028B5-04DC-4528-928B-74C73802D464}" srcOrd="2" destOrd="0" presId="urn:microsoft.com/office/officeart/2005/8/layout/hierarchy3"/>
    <dgm:cxn modelId="{1752D62B-2992-4A4B-A93F-0E03ABAE0B52}" type="presParOf" srcId="{EF70DAAD-1715-4056-B9C6-45DCF0DAF04E}" destId="{3CC529C1-16A4-4249-8BEE-7EF0AF5779C8}" srcOrd="3" destOrd="0" presId="urn:microsoft.com/office/officeart/2005/8/layout/hierarchy3"/>
    <dgm:cxn modelId="{211F4F07-94C3-4FB2-8735-940311BD6725}" type="presParOf" srcId="{7C2A06B2-D9AA-4A01-A878-41BBEA4C7704}" destId="{F4507A18-C43A-4D55-9935-FE14818093A9}" srcOrd="1" destOrd="0" presId="urn:microsoft.com/office/officeart/2005/8/layout/hierarchy3"/>
    <dgm:cxn modelId="{245E0280-FE60-4CD6-9014-39440513308D}" type="presParOf" srcId="{F4507A18-C43A-4D55-9935-FE14818093A9}" destId="{4950F608-D4FE-43A1-AD7E-2B9275D275F7}" srcOrd="0" destOrd="0" presId="urn:microsoft.com/office/officeart/2005/8/layout/hierarchy3"/>
    <dgm:cxn modelId="{706522E0-247D-4205-B757-CEF0700AE603}" type="presParOf" srcId="{4950F608-D4FE-43A1-AD7E-2B9275D275F7}" destId="{282789CE-AE76-460A-816F-6CBC6A369992}" srcOrd="0" destOrd="0" presId="urn:microsoft.com/office/officeart/2005/8/layout/hierarchy3"/>
    <dgm:cxn modelId="{189DC55F-8B4A-495E-9293-D3E2667CD809}" type="presParOf" srcId="{4950F608-D4FE-43A1-AD7E-2B9275D275F7}" destId="{5DDB247C-A4E9-4C70-A75B-F4AEA74EC9B3}" srcOrd="1" destOrd="0" presId="urn:microsoft.com/office/officeart/2005/8/layout/hierarchy3"/>
    <dgm:cxn modelId="{17875848-52A4-4B48-A37D-9854AE22BF61}" type="presParOf" srcId="{F4507A18-C43A-4D55-9935-FE14818093A9}" destId="{130C2E24-9DC8-48F5-976C-BAA0FE6B5BFC}" srcOrd="1" destOrd="0" presId="urn:microsoft.com/office/officeart/2005/8/layout/hierarchy3"/>
    <dgm:cxn modelId="{148E6E61-E9B1-4388-B520-08B43A4C42F3}" type="presParOf" srcId="{130C2E24-9DC8-48F5-976C-BAA0FE6B5BFC}" destId="{AA1B3FDC-B8E6-413F-AD7A-78E173AA2E5C}" srcOrd="0" destOrd="0" presId="urn:microsoft.com/office/officeart/2005/8/layout/hierarchy3"/>
    <dgm:cxn modelId="{85713B14-FA3F-4EB8-B6F5-88FEEF79CC2B}" type="presParOf" srcId="{130C2E24-9DC8-48F5-976C-BAA0FE6B5BFC}" destId="{6D7A0FE4-03C3-44C5-B7FA-2C30973DAC31}" srcOrd="1" destOrd="0" presId="urn:microsoft.com/office/officeart/2005/8/layout/hierarchy3"/>
    <dgm:cxn modelId="{F7E683CF-1643-4F7D-81B9-0F7EA7A1A83E}" type="presParOf" srcId="{130C2E24-9DC8-48F5-976C-BAA0FE6B5BFC}" destId="{F9C9FE3F-0167-4BFC-82EF-F10DE1B32924}" srcOrd="2" destOrd="0" presId="urn:microsoft.com/office/officeart/2005/8/layout/hierarchy3"/>
    <dgm:cxn modelId="{10605CBC-4BEE-4707-A88A-7EF5D1C173D5}" type="presParOf" srcId="{130C2E24-9DC8-48F5-976C-BAA0FE6B5BFC}" destId="{2B703675-B0FB-44C2-AE69-CA23A56980D9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4E68B72-CEBA-4932-B04C-23DDA6D8CD7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060E738-C9CA-417F-93CC-5CE59131E420}">
      <dgm:prSet phldrT="[文字]" custT="1"/>
      <dgm:spPr/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嘗試分批、逐一地給予物件或步驟指令</a:t>
          </a:r>
          <a:endParaRPr lang="zh-TW" altLang="en-US" sz="2000" dirty="0"/>
        </a:p>
      </dgm:t>
    </dgm:pt>
    <dgm:pt modelId="{56B82354-4800-4359-8A3F-C915F15440DC}" type="sibTrans" cxnId="{CCEE54D6-F0E5-4DFF-8BEA-8CAF9B484A6A}">
      <dgm:prSet/>
      <dgm:spPr/>
      <dgm:t>
        <a:bodyPr/>
        <a:lstStyle/>
        <a:p>
          <a:endParaRPr lang="zh-TW" altLang="en-US"/>
        </a:p>
      </dgm:t>
    </dgm:pt>
    <dgm:pt modelId="{0859AC30-E724-4B0B-9434-7A96B4C872F7}" type="parTrans" cxnId="{CCEE54D6-F0E5-4DFF-8BEA-8CAF9B484A6A}">
      <dgm:prSet/>
      <dgm:spPr/>
      <dgm:t>
        <a:bodyPr/>
        <a:lstStyle/>
        <a:p>
          <a:endParaRPr lang="zh-TW" altLang="en-US"/>
        </a:p>
      </dgm:t>
    </dgm:pt>
    <dgm:pt modelId="{FF45C59B-16B3-48A3-9188-5F4B5299A344}">
      <dgm:prSet phldrT="[文字]" custT="1"/>
      <dgm:spPr/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在活動進行的過程中，刻意遺漏一個重要的物件或步驟，並觀察孩子的反應為何。</a:t>
          </a:r>
          <a:endParaRPr lang="zh-TW" altLang="en-US" sz="2000" dirty="0"/>
        </a:p>
      </dgm:t>
    </dgm:pt>
    <dgm:pt modelId="{C66FDE8D-CF79-4C53-92FF-DA6D7DB15177}" type="sibTrans" cxnId="{37E5D16F-FE7B-4E53-A77C-14F9A9D66CBF}">
      <dgm:prSet/>
      <dgm:spPr/>
      <dgm:t>
        <a:bodyPr/>
        <a:lstStyle/>
        <a:p>
          <a:endParaRPr lang="zh-TW" altLang="en-US"/>
        </a:p>
      </dgm:t>
    </dgm:pt>
    <dgm:pt modelId="{D1DFC9DE-B337-4633-89C4-B0D1D9EAFEE3}" type="parTrans" cxnId="{37E5D16F-FE7B-4E53-A77C-14F9A9D66CBF}">
      <dgm:prSet/>
      <dgm:spPr/>
      <dgm:t>
        <a:bodyPr/>
        <a:lstStyle/>
        <a:p>
          <a:endParaRPr lang="zh-TW" altLang="en-US"/>
        </a:p>
      </dgm:t>
    </dgm:pt>
    <dgm:pt modelId="{EAECC197-31B2-44A7-A64B-8E691CE898BB}">
      <dgm:prSet custT="1"/>
      <dgm:spPr/>
      <dgm:t>
        <a:bodyPr/>
        <a:lstStyle/>
        <a:p>
          <a:r>
            <a:rPr lang="zh-TW" altLang="en-US" sz="2000" smtClean="0">
              <a:latin typeface="標楷體" panose="03000509000000000000" pitchFamily="65" charset="-120"/>
              <a:ea typeface="標楷體" panose="03000509000000000000" pitchFamily="65" charset="-120"/>
            </a:rPr>
            <a:t>分享觀察到的行為，點出好的表現或鼓勵可以再加油的地方，能協助孩子理解或統整剛剛所發生的事情的來龍去脈。</a:t>
          </a:r>
          <a:endParaRPr lang="zh-TW" altLang="en-US" sz="2000" dirty="0"/>
        </a:p>
      </dgm:t>
    </dgm:pt>
    <dgm:pt modelId="{413D8788-241E-4A9B-A984-36DDA000DADB}" type="sibTrans" cxnId="{334D4BC3-561C-4331-A22C-3882B29237D6}">
      <dgm:prSet/>
      <dgm:spPr/>
      <dgm:t>
        <a:bodyPr/>
        <a:lstStyle/>
        <a:p>
          <a:endParaRPr lang="zh-TW" altLang="en-US"/>
        </a:p>
      </dgm:t>
    </dgm:pt>
    <dgm:pt modelId="{401BC684-3062-4B5D-8BA2-CAF0A6E6BFC4}" type="parTrans" cxnId="{334D4BC3-561C-4331-A22C-3882B29237D6}">
      <dgm:prSet/>
      <dgm:spPr/>
      <dgm:t>
        <a:bodyPr/>
        <a:lstStyle/>
        <a:p>
          <a:endParaRPr lang="zh-TW" altLang="en-US"/>
        </a:p>
      </dgm:t>
    </dgm:pt>
    <dgm:pt modelId="{6F765938-1665-4A20-8977-92E2A616DE46}">
      <dgm:prSet/>
      <dgm:spPr/>
      <dgm:t>
        <a:bodyPr/>
        <a:lstStyle/>
        <a:p>
          <a:r>
            <a:rPr lang="zh-TW" altLang="en-US" smtClean="0">
              <a:latin typeface="標楷體" panose="03000509000000000000" pitchFamily="65" charset="-120"/>
              <a:ea typeface="標楷體" panose="03000509000000000000" pitchFamily="65" charset="-120"/>
            </a:rPr>
            <a:t>觀察並等待反應</a:t>
          </a:r>
          <a:endParaRPr lang="en-US" altLang="zh-TW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C4CC25E-AFF2-4454-9BEE-791DB90B01D6}" type="parTrans" cxnId="{5FEBD983-584A-4CD3-BC6B-902A9DC12971}">
      <dgm:prSet/>
      <dgm:spPr/>
      <dgm:t>
        <a:bodyPr/>
        <a:lstStyle/>
        <a:p>
          <a:endParaRPr lang="zh-TW" altLang="en-US"/>
        </a:p>
      </dgm:t>
    </dgm:pt>
    <dgm:pt modelId="{250AEB08-E6F4-42E7-BBA8-B7E1FF49669B}" type="sibTrans" cxnId="{5FEBD983-584A-4CD3-BC6B-902A9DC12971}">
      <dgm:prSet/>
      <dgm:spPr/>
      <dgm:t>
        <a:bodyPr/>
        <a:lstStyle/>
        <a:p>
          <a:endParaRPr lang="zh-TW" altLang="en-US"/>
        </a:p>
      </dgm:t>
    </dgm:pt>
    <dgm:pt modelId="{5AF9285B-7CA9-45C0-9DC2-B3F52988FD02}" type="pres">
      <dgm:prSet presAssocID="{A4E68B72-CEBA-4932-B04C-23DDA6D8CD7A}" presName="linear" presStyleCnt="0">
        <dgm:presLayoutVars>
          <dgm:dir/>
          <dgm:animLvl val="lvl"/>
          <dgm:resizeHandles val="exact"/>
        </dgm:presLayoutVars>
      </dgm:prSet>
      <dgm:spPr/>
    </dgm:pt>
    <dgm:pt modelId="{B287AB51-5003-487D-AD3E-9D9CCBEF366B}" type="pres">
      <dgm:prSet presAssocID="{2060E738-C9CA-417F-93CC-5CE59131E420}" presName="parentLin" presStyleCnt="0"/>
      <dgm:spPr/>
    </dgm:pt>
    <dgm:pt modelId="{ECDA3967-31E3-4AB2-BE3F-2294AA79C3ED}" type="pres">
      <dgm:prSet presAssocID="{2060E738-C9CA-417F-93CC-5CE59131E420}" presName="parentLeftMargin" presStyleLbl="node1" presStyleIdx="0" presStyleCnt="4"/>
      <dgm:spPr/>
    </dgm:pt>
    <dgm:pt modelId="{E320AB7C-8834-4918-9008-0B298389300F}" type="pres">
      <dgm:prSet presAssocID="{2060E738-C9CA-417F-93CC-5CE59131E42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E69F492-A294-4F9C-9179-8A58C0DA0B74}" type="pres">
      <dgm:prSet presAssocID="{2060E738-C9CA-417F-93CC-5CE59131E420}" presName="negativeSpace" presStyleCnt="0"/>
      <dgm:spPr/>
    </dgm:pt>
    <dgm:pt modelId="{6D24999E-A1E9-463E-97B3-A535AC7A743C}" type="pres">
      <dgm:prSet presAssocID="{2060E738-C9CA-417F-93CC-5CE59131E420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F42D83-48A6-4828-8FE6-7426913912FA}" type="pres">
      <dgm:prSet presAssocID="{56B82354-4800-4359-8A3F-C915F15440DC}" presName="spaceBetweenRectangles" presStyleCnt="0"/>
      <dgm:spPr/>
    </dgm:pt>
    <dgm:pt modelId="{550DE667-F7F9-4061-B54C-4B40E32A8725}" type="pres">
      <dgm:prSet presAssocID="{FF45C59B-16B3-48A3-9188-5F4B5299A344}" presName="parentLin" presStyleCnt="0"/>
      <dgm:spPr/>
    </dgm:pt>
    <dgm:pt modelId="{AA6288ED-1673-4C55-82A4-61292C24BCCC}" type="pres">
      <dgm:prSet presAssocID="{FF45C59B-16B3-48A3-9188-5F4B5299A344}" presName="parentLeftMargin" presStyleLbl="node1" presStyleIdx="0" presStyleCnt="4"/>
      <dgm:spPr/>
    </dgm:pt>
    <dgm:pt modelId="{A5243206-C54A-4672-BFEF-9CDDCF335A2C}" type="pres">
      <dgm:prSet presAssocID="{FF45C59B-16B3-48A3-9188-5F4B5299A344}" presName="parentText" presStyleLbl="node1" presStyleIdx="1" presStyleCnt="4" custScaleX="10216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B00E401-DBA1-4C59-BFA8-141E13618313}" type="pres">
      <dgm:prSet presAssocID="{FF45C59B-16B3-48A3-9188-5F4B5299A344}" presName="negativeSpace" presStyleCnt="0"/>
      <dgm:spPr/>
    </dgm:pt>
    <dgm:pt modelId="{C6A4039E-DA62-4A7E-A0BB-7B917FD2AB33}" type="pres">
      <dgm:prSet presAssocID="{FF45C59B-16B3-48A3-9188-5F4B5299A344}" presName="childText" presStyleLbl="conFgAcc1" presStyleIdx="1" presStyleCnt="4">
        <dgm:presLayoutVars>
          <dgm:bulletEnabled val="1"/>
        </dgm:presLayoutVars>
      </dgm:prSet>
      <dgm:spPr/>
    </dgm:pt>
    <dgm:pt modelId="{9CDD18B5-A4B1-4539-9970-F4E047FD00BC}" type="pres">
      <dgm:prSet presAssocID="{C66FDE8D-CF79-4C53-92FF-DA6D7DB15177}" presName="spaceBetweenRectangles" presStyleCnt="0"/>
      <dgm:spPr/>
    </dgm:pt>
    <dgm:pt modelId="{667E1882-1E08-461D-8F90-8301072AAE6E}" type="pres">
      <dgm:prSet presAssocID="{6F765938-1665-4A20-8977-92E2A616DE46}" presName="parentLin" presStyleCnt="0"/>
      <dgm:spPr/>
    </dgm:pt>
    <dgm:pt modelId="{473B0617-2D06-41D2-9D0A-2381A5AAAACA}" type="pres">
      <dgm:prSet presAssocID="{6F765938-1665-4A20-8977-92E2A616DE46}" presName="parentLeftMargin" presStyleLbl="node1" presStyleIdx="1" presStyleCnt="4"/>
      <dgm:spPr/>
    </dgm:pt>
    <dgm:pt modelId="{E5E8C938-F84E-41E2-B626-7128D9697E6F}" type="pres">
      <dgm:prSet presAssocID="{6F765938-1665-4A20-8977-92E2A616DE4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DB1B959-AC8C-4690-AE86-266D37BA2426}" type="pres">
      <dgm:prSet presAssocID="{6F765938-1665-4A20-8977-92E2A616DE46}" presName="negativeSpace" presStyleCnt="0"/>
      <dgm:spPr/>
    </dgm:pt>
    <dgm:pt modelId="{B68401C0-1219-480E-8423-1F1E40858804}" type="pres">
      <dgm:prSet presAssocID="{6F765938-1665-4A20-8977-92E2A616DE46}" presName="childText" presStyleLbl="conFgAcc1" presStyleIdx="2" presStyleCnt="4">
        <dgm:presLayoutVars>
          <dgm:bulletEnabled val="1"/>
        </dgm:presLayoutVars>
      </dgm:prSet>
      <dgm:spPr/>
    </dgm:pt>
    <dgm:pt modelId="{5E01E8F0-B627-421D-9640-B57C0530B4CC}" type="pres">
      <dgm:prSet presAssocID="{250AEB08-E6F4-42E7-BBA8-B7E1FF49669B}" presName="spaceBetweenRectangles" presStyleCnt="0"/>
      <dgm:spPr/>
    </dgm:pt>
    <dgm:pt modelId="{610AA526-50FD-4C89-86F6-A5DAE44A67BD}" type="pres">
      <dgm:prSet presAssocID="{EAECC197-31B2-44A7-A64B-8E691CE898BB}" presName="parentLin" presStyleCnt="0"/>
      <dgm:spPr/>
    </dgm:pt>
    <dgm:pt modelId="{6A41CAE5-6D05-4C97-A10A-2BB1A645A11B}" type="pres">
      <dgm:prSet presAssocID="{EAECC197-31B2-44A7-A64B-8E691CE898BB}" presName="parentLeftMargin" presStyleLbl="node1" presStyleIdx="2" presStyleCnt="4"/>
      <dgm:spPr/>
    </dgm:pt>
    <dgm:pt modelId="{B1AD3850-2A57-4E20-90D4-E1EE0A8DAA71}" type="pres">
      <dgm:prSet presAssocID="{EAECC197-31B2-44A7-A64B-8E691CE898B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A167C7-EAF8-47FF-A0A4-566B5D507DFA}" type="pres">
      <dgm:prSet presAssocID="{EAECC197-31B2-44A7-A64B-8E691CE898BB}" presName="negativeSpace" presStyleCnt="0"/>
      <dgm:spPr/>
    </dgm:pt>
    <dgm:pt modelId="{869C6CBE-E526-4669-8510-AFB795059F82}" type="pres">
      <dgm:prSet presAssocID="{EAECC197-31B2-44A7-A64B-8E691CE898B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7BCA158-CC51-43D9-A577-EEC764A39E68}" type="presOf" srcId="{2060E738-C9CA-417F-93CC-5CE59131E420}" destId="{E320AB7C-8834-4918-9008-0B298389300F}" srcOrd="1" destOrd="0" presId="urn:microsoft.com/office/officeart/2005/8/layout/list1"/>
    <dgm:cxn modelId="{B4FCCFD2-8EFA-400F-9E94-D93F2CE4A5D0}" type="presOf" srcId="{A4E68B72-CEBA-4932-B04C-23DDA6D8CD7A}" destId="{5AF9285B-7CA9-45C0-9DC2-B3F52988FD02}" srcOrd="0" destOrd="0" presId="urn:microsoft.com/office/officeart/2005/8/layout/list1"/>
    <dgm:cxn modelId="{35397D50-EDFC-4956-85FC-FA6824D5AB77}" type="presOf" srcId="{FF45C59B-16B3-48A3-9188-5F4B5299A344}" destId="{A5243206-C54A-4672-BFEF-9CDDCF335A2C}" srcOrd="1" destOrd="0" presId="urn:microsoft.com/office/officeart/2005/8/layout/list1"/>
    <dgm:cxn modelId="{334D4BC3-561C-4331-A22C-3882B29237D6}" srcId="{A4E68B72-CEBA-4932-B04C-23DDA6D8CD7A}" destId="{EAECC197-31B2-44A7-A64B-8E691CE898BB}" srcOrd="3" destOrd="0" parTransId="{401BC684-3062-4B5D-8BA2-CAF0A6E6BFC4}" sibTransId="{413D8788-241E-4A9B-A984-36DDA000DADB}"/>
    <dgm:cxn modelId="{CCEE54D6-F0E5-4DFF-8BEA-8CAF9B484A6A}" srcId="{A4E68B72-CEBA-4932-B04C-23DDA6D8CD7A}" destId="{2060E738-C9CA-417F-93CC-5CE59131E420}" srcOrd="0" destOrd="0" parTransId="{0859AC30-E724-4B0B-9434-7A96B4C872F7}" sibTransId="{56B82354-4800-4359-8A3F-C915F15440DC}"/>
    <dgm:cxn modelId="{37E5D16F-FE7B-4E53-A77C-14F9A9D66CBF}" srcId="{A4E68B72-CEBA-4932-B04C-23DDA6D8CD7A}" destId="{FF45C59B-16B3-48A3-9188-5F4B5299A344}" srcOrd="1" destOrd="0" parTransId="{D1DFC9DE-B337-4633-89C4-B0D1D9EAFEE3}" sibTransId="{C66FDE8D-CF79-4C53-92FF-DA6D7DB15177}"/>
    <dgm:cxn modelId="{4BD5FD76-1070-4CEE-AA31-7F62AE531CCD}" type="presOf" srcId="{6F765938-1665-4A20-8977-92E2A616DE46}" destId="{E5E8C938-F84E-41E2-B626-7128D9697E6F}" srcOrd="1" destOrd="0" presId="urn:microsoft.com/office/officeart/2005/8/layout/list1"/>
    <dgm:cxn modelId="{FCBA93E7-B268-4494-AC5C-ED5D59186AEA}" type="presOf" srcId="{2060E738-C9CA-417F-93CC-5CE59131E420}" destId="{ECDA3967-31E3-4AB2-BE3F-2294AA79C3ED}" srcOrd="0" destOrd="0" presId="urn:microsoft.com/office/officeart/2005/8/layout/list1"/>
    <dgm:cxn modelId="{254EA414-AC35-4C99-82D2-C59833DD94C0}" type="presOf" srcId="{6F765938-1665-4A20-8977-92E2A616DE46}" destId="{473B0617-2D06-41D2-9D0A-2381A5AAAACA}" srcOrd="0" destOrd="0" presId="urn:microsoft.com/office/officeart/2005/8/layout/list1"/>
    <dgm:cxn modelId="{CD6329D4-3A90-464B-9BEC-3DFA23739343}" type="presOf" srcId="{EAECC197-31B2-44A7-A64B-8E691CE898BB}" destId="{B1AD3850-2A57-4E20-90D4-E1EE0A8DAA71}" srcOrd="1" destOrd="0" presId="urn:microsoft.com/office/officeart/2005/8/layout/list1"/>
    <dgm:cxn modelId="{BFC8BE9D-598E-458A-8DE0-24570FB98E86}" type="presOf" srcId="{EAECC197-31B2-44A7-A64B-8E691CE898BB}" destId="{6A41CAE5-6D05-4C97-A10A-2BB1A645A11B}" srcOrd="0" destOrd="0" presId="urn:microsoft.com/office/officeart/2005/8/layout/list1"/>
    <dgm:cxn modelId="{32C8A9F9-52AB-472B-A4D7-2462634A2D37}" type="presOf" srcId="{FF45C59B-16B3-48A3-9188-5F4B5299A344}" destId="{AA6288ED-1673-4C55-82A4-61292C24BCCC}" srcOrd="0" destOrd="0" presId="urn:microsoft.com/office/officeart/2005/8/layout/list1"/>
    <dgm:cxn modelId="{5FEBD983-584A-4CD3-BC6B-902A9DC12971}" srcId="{A4E68B72-CEBA-4932-B04C-23DDA6D8CD7A}" destId="{6F765938-1665-4A20-8977-92E2A616DE46}" srcOrd="2" destOrd="0" parTransId="{2C4CC25E-AFF2-4454-9BEE-791DB90B01D6}" sibTransId="{250AEB08-E6F4-42E7-BBA8-B7E1FF49669B}"/>
    <dgm:cxn modelId="{9805C850-A0C7-4E85-A938-85F02044A6FD}" type="presParOf" srcId="{5AF9285B-7CA9-45C0-9DC2-B3F52988FD02}" destId="{B287AB51-5003-487D-AD3E-9D9CCBEF366B}" srcOrd="0" destOrd="0" presId="urn:microsoft.com/office/officeart/2005/8/layout/list1"/>
    <dgm:cxn modelId="{C37758B0-9F9E-41F4-B2F0-849F3F7BC27C}" type="presParOf" srcId="{B287AB51-5003-487D-AD3E-9D9CCBEF366B}" destId="{ECDA3967-31E3-4AB2-BE3F-2294AA79C3ED}" srcOrd="0" destOrd="0" presId="urn:microsoft.com/office/officeart/2005/8/layout/list1"/>
    <dgm:cxn modelId="{B34DD911-6F57-4190-B1EA-E0F533800227}" type="presParOf" srcId="{B287AB51-5003-487D-AD3E-9D9CCBEF366B}" destId="{E320AB7C-8834-4918-9008-0B298389300F}" srcOrd="1" destOrd="0" presId="urn:microsoft.com/office/officeart/2005/8/layout/list1"/>
    <dgm:cxn modelId="{252147F7-3029-4528-922B-90E0E3B6149C}" type="presParOf" srcId="{5AF9285B-7CA9-45C0-9DC2-B3F52988FD02}" destId="{5E69F492-A294-4F9C-9179-8A58C0DA0B74}" srcOrd="1" destOrd="0" presId="urn:microsoft.com/office/officeart/2005/8/layout/list1"/>
    <dgm:cxn modelId="{2C893907-CEF8-4EEB-A64F-36594C9BF4D1}" type="presParOf" srcId="{5AF9285B-7CA9-45C0-9DC2-B3F52988FD02}" destId="{6D24999E-A1E9-463E-97B3-A535AC7A743C}" srcOrd="2" destOrd="0" presId="urn:microsoft.com/office/officeart/2005/8/layout/list1"/>
    <dgm:cxn modelId="{B7CC4A23-944A-4FD7-AAB9-24FDEDD5F5FD}" type="presParOf" srcId="{5AF9285B-7CA9-45C0-9DC2-B3F52988FD02}" destId="{A8F42D83-48A6-4828-8FE6-7426913912FA}" srcOrd="3" destOrd="0" presId="urn:microsoft.com/office/officeart/2005/8/layout/list1"/>
    <dgm:cxn modelId="{C1D54CE8-DCAA-4A32-B9E9-8134B3082708}" type="presParOf" srcId="{5AF9285B-7CA9-45C0-9DC2-B3F52988FD02}" destId="{550DE667-F7F9-4061-B54C-4B40E32A8725}" srcOrd="4" destOrd="0" presId="urn:microsoft.com/office/officeart/2005/8/layout/list1"/>
    <dgm:cxn modelId="{8EB18139-1645-4840-B84E-8AE5C42590CA}" type="presParOf" srcId="{550DE667-F7F9-4061-B54C-4B40E32A8725}" destId="{AA6288ED-1673-4C55-82A4-61292C24BCCC}" srcOrd="0" destOrd="0" presId="urn:microsoft.com/office/officeart/2005/8/layout/list1"/>
    <dgm:cxn modelId="{12A2F3FA-C203-4869-A703-60BBAC546AFB}" type="presParOf" srcId="{550DE667-F7F9-4061-B54C-4B40E32A8725}" destId="{A5243206-C54A-4672-BFEF-9CDDCF335A2C}" srcOrd="1" destOrd="0" presId="urn:microsoft.com/office/officeart/2005/8/layout/list1"/>
    <dgm:cxn modelId="{953BADCF-BC8B-4502-A502-6CF621F63782}" type="presParOf" srcId="{5AF9285B-7CA9-45C0-9DC2-B3F52988FD02}" destId="{7B00E401-DBA1-4C59-BFA8-141E13618313}" srcOrd="5" destOrd="0" presId="urn:microsoft.com/office/officeart/2005/8/layout/list1"/>
    <dgm:cxn modelId="{FBF8D458-83E7-46A3-8BC4-9FB83002054B}" type="presParOf" srcId="{5AF9285B-7CA9-45C0-9DC2-B3F52988FD02}" destId="{C6A4039E-DA62-4A7E-A0BB-7B917FD2AB33}" srcOrd="6" destOrd="0" presId="urn:microsoft.com/office/officeart/2005/8/layout/list1"/>
    <dgm:cxn modelId="{412C4222-FBC2-4D52-B880-C4405A76A483}" type="presParOf" srcId="{5AF9285B-7CA9-45C0-9DC2-B3F52988FD02}" destId="{9CDD18B5-A4B1-4539-9970-F4E047FD00BC}" srcOrd="7" destOrd="0" presId="urn:microsoft.com/office/officeart/2005/8/layout/list1"/>
    <dgm:cxn modelId="{88E62810-C8CE-4F90-A8E1-9895F3E1EF1B}" type="presParOf" srcId="{5AF9285B-7CA9-45C0-9DC2-B3F52988FD02}" destId="{667E1882-1E08-461D-8F90-8301072AAE6E}" srcOrd="8" destOrd="0" presId="urn:microsoft.com/office/officeart/2005/8/layout/list1"/>
    <dgm:cxn modelId="{66C3E6A0-FF04-42A2-BDC0-440661338B4D}" type="presParOf" srcId="{667E1882-1E08-461D-8F90-8301072AAE6E}" destId="{473B0617-2D06-41D2-9D0A-2381A5AAAACA}" srcOrd="0" destOrd="0" presId="urn:microsoft.com/office/officeart/2005/8/layout/list1"/>
    <dgm:cxn modelId="{2FC9AD65-B715-4508-B119-AB38AA933487}" type="presParOf" srcId="{667E1882-1E08-461D-8F90-8301072AAE6E}" destId="{E5E8C938-F84E-41E2-B626-7128D9697E6F}" srcOrd="1" destOrd="0" presId="urn:microsoft.com/office/officeart/2005/8/layout/list1"/>
    <dgm:cxn modelId="{BEBA1E44-E3A6-4587-8A39-23DE7C6E1A98}" type="presParOf" srcId="{5AF9285B-7CA9-45C0-9DC2-B3F52988FD02}" destId="{EDB1B959-AC8C-4690-AE86-266D37BA2426}" srcOrd="9" destOrd="0" presId="urn:microsoft.com/office/officeart/2005/8/layout/list1"/>
    <dgm:cxn modelId="{C59300A2-0867-4344-A5C0-4FF23A3E6DE4}" type="presParOf" srcId="{5AF9285B-7CA9-45C0-9DC2-B3F52988FD02}" destId="{B68401C0-1219-480E-8423-1F1E40858804}" srcOrd="10" destOrd="0" presId="urn:microsoft.com/office/officeart/2005/8/layout/list1"/>
    <dgm:cxn modelId="{075C7676-1B8B-4631-882D-DC1983C38571}" type="presParOf" srcId="{5AF9285B-7CA9-45C0-9DC2-B3F52988FD02}" destId="{5E01E8F0-B627-421D-9640-B57C0530B4CC}" srcOrd="11" destOrd="0" presId="urn:microsoft.com/office/officeart/2005/8/layout/list1"/>
    <dgm:cxn modelId="{5F6F2DEE-EB9D-43CA-A339-72C1D81B5CF2}" type="presParOf" srcId="{5AF9285B-7CA9-45C0-9DC2-B3F52988FD02}" destId="{610AA526-50FD-4C89-86F6-A5DAE44A67BD}" srcOrd="12" destOrd="0" presId="urn:microsoft.com/office/officeart/2005/8/layout/list1"/>
    <dgm:cxn modelId="{CEEFAD73-26DD-4B81-A546-C8CAC1884D23}" type="presParOf" srcId="{610AA526-50FD-4C89-86F6-A5DAE44A67BD}" destId="{6A41CAE5-6D05-4C97-A10A-2BB1A645A11B}" srcOrd="0" destOrd="0" presId="urn:microsoft.com/office/officeart/2005/8/layout/list1"/>
    <dgm:cxn modelId="{F37EA383-CB38-4D58-959E-C2E6FE103E94}" type="presParOf" srcId="{610AA526-50FD-4C89-86F6-A5DAE44A67BD}" destId="{B1AD3850-2A57-4E20-90D4-E1EE0A8DAA71}" srcOrd="1" destOrd="0" presId="urn:microsoft.com/office/officeart/2005/8/layout/list1"/>
    <dgm:cxn modelId="{902B07F2-D186-4C56-A9E0-03A11E1403A9}" type="presParOf" srcId="{5AF9285B-7CA9-45C0-9DC2-B3F52988FD02}" destId="{AFA167C7-EAF8-47FF-A0A4-566B5D507DFA}" srcOrd="13" destOrd="0" presId="urn:microsoft.com/office/officeart/2005/8/layout/list1"/>
    <dgm:cxn modelId="{C7B1F2E6-F87F-475F-9DA3-7CA6E1102D2F}" type="presParOf" srcId="{5AF9285B-7CA9-45C0-9DC2-B3F52988FD02}" destId="{869C6CBE-E526-4669-8510-AFB795059F8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E331140-7CB1-4B94-A825-C286E4C57E21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zh-TW" altLang="en-US"/>
        </a:p>
      </dgm:t>
    </dgm:pt>
    <dgm:pt modelId="{C9063506-452C-4742-96A8-20B7168A695B}">
      <dgm:prSet phldrT="[文字]" phldr="1"/>
      <dgm:spPr/>
      <dgm:t>
        <a:bodyPr/>
        <a:lstStyle/>
        <a:p>
          <a:endParaRPr lang="zh-TW" altLang="en-US"/>
        </a:p>
      </dgm:t>
    </dgm:pt>
    <dgm:pt modelId="{31BB6E4C-BFDA-4BE7-AD2E-6F6B24BC79F2}" type="parTrans" cxnId="{C9E4EC3E-C3D2-47A0-96C5-CAE94D3AD030}">
      <dgm:prSet/>
      <dgm:spPr/>
      <dgm:t>
        <a:bodyPr/>
        <a:lstStyle/>
        <a:p>
          <a:endParaRPr lang="zh-TW" altLang="en-US"/>
        </a:p>
      </dgm:t>
    </dgm:pt>
    <dgm:pt modelId="{93AB5FC9-F4D6-4ACF-83CB-AA0C9A1B056B}" type="sibTrans" cxnId="{C9E4EC3E-C3D2-47A0-96C5-CAE94D3AD030}">
      <dgm:prSet/>
      <dgm:spPr/>
      <dgm:t>
        <a:bodyPr/>
        <a:lstStyle/>
        <a:p>
          <a:endParaRPr lang="zh-TW" altLang="en-US"/>
        </a:p>
      </dgm:t>
    </dgm:pt>
    <dgm:pt modelId="{07B0781F-4875-49B1-8EDA-EE1D62003097}">
      <dgm:prSet phldrT="[文字]" phldr="1"/>
      <dgm:spPr/>
      <dgm:t>
        <a:bodyPr/>
        <a:lstStyle/>
        <a:p>
          <a:endParaRPr lang="zh-TW" altLang="en-US"/>
        </a:p>
      </dgm:t>
    </dgm:pt>
    <dgm:pt modelId="{0283F095-EFB7-4FD4-8397-674196ED0465}" type="parTrans" cxnId="{5DFEF7A4-5480-49B6-BBA4-4C12F0C64A34}">
      <dgm:prSet/>
      <dgm:spPr/>
      <dgm:t>
        <a:bodyPr/>
        <a:lstStyle/>
        <a:p>
          <a:endParaRPr lang="zh-TW" altLang="en-US"/>
        </a:p>
      </dgm:t>
    </dgm:pt>
    <dgm:pt modelId="{28040CBD-9855-481C-9D00-815D055B3B5A}" type="sibTrans" cxnId="{5DFEF7A4-5480-49B6-BBA4-4C12F0C64A34}">
      <dgm:prSet/>
      <dgm:spPr/>
      <dgm:t>
        <a:bodyPr/>
        <a:lstStyle/>
        <a:p>
          <a:endParaRPr lang="zh-TW" altLang="en-US"/>
        </a:p>
      </dgm:t>
    </dgm:pt>
    <dgm:pt modelId="{72FEDC79-6C21-45DE-ACCB-1E5BFB05196C}">
      <dgm:prSet phldrT="[文字]" phldr="1"/>
      <dgm:spPr/>
      <dgm:t>
        <a:bodyPr/>
        <a:lstStyle/>
        <a:p>
          <a:endParaRPr lang="zh-TW" altLang="en-US"/>
        </a:p>
      </dgm:t>
    </dgm:pt>
    <dgm:pt modelId="{456FC833-86E4-4EBB-9014-0C5ACAF46D05}" type="parTrans" cxnId="{8AC51A5F-6331-4F56-819E-353A4201D655}">
      <dgm:prSet/>
      <dgm:spPr/>
      <dgm:t>
        <a:bodyPr/>
        <a:lstStyle/>
        <a:p>
          <a:endParaRPr lang="zh-TW" altLang="en-US"/>
        </a:p>
      </dgm:t>
    </dgm:pt>
    <dgm:pt modelId="{529894B6-4368-4BC5-815C-8FEB9B103F9C}" type="sibTrans" cxnId="{8AC51A5F-6331-4F56-819E-353A4201D655}">
      <dgm:prSet/>
      <dgm:spPr/>
      <dgm:t>
        <a:bodyPr/>
        <a:lstStyle/>
        <a:p>
          <a:endParaRPr lang="zh-TW" altLang="en-US"/>
        </a:p>
      </dgm:t>
    </dgm:pt>
    <dgm:pt modelId="{4163600E-CB24-480E-90F6-259B8E5E41C1}">
      <dgm:prSet phldrT="[文字]" phldr="1"/>
      <dgm:spPr/>
      <dgm:t>
        <a:bodyPr/>
        <a:lstStyle/>
        <a:p>
          <a:endParaRPr lang="zh-TW" altLang="en-US"/>
        </a:p>
      </dgm:t>
    </dgm:pt>
    <dgm:pt modelId="{52F2C737-554E-45DF-8EB0-513997B8056C}" type="parTrans" cxnId="{A71C2969-CD30-462A-94BA-8BF5EA56A378}">
      <dgm:prSet/>
      <dgm:spPr/>
      <dgm:t>
        <a:bodyPr/>
        <a:lstStyle/>
        <a:p>
          <a:endParaRPr lang="zh-TW" altLang="en-US"/>
        </a:p>
      </dgm:t>
    </dgm:pt>
    <dgm:pt modelId="{AC893897-199F-4B49-902D-DDC002475621}" type="sibTrans" cxnId="{A71C2969-CD30-462A-94BA-8BF5EA56A378}">
      <dgm:prSet/>
      <dgm:spPr/>
      <dgm:t>
        <a:bodyPr/>
        <a:lstStyle/>
        <a:p>
          <a:endParaRPr lang="zh-TW" altLang="en-US"/>
        </a:p>
      </dgm:t>
    </dgm:pt>
    <dgm:pt modelId="{5A9B937C-24E3-4EFF-8AAC-EDF689902612}">
      <dgm:prSet phldrT="[文字]" phldr="1"/>
      <dgm:spPr/>
      <dgm:t>
        <a:bodyPr/>
        <a:lstStyle/>
        <a:p>
          <a:endParaRPr lang="zh-TW" altLang="en-US"/>
        </a:p>
      </dgm:t>
    </dgm:pt>
    <dgm:pt modelId="{1962978E-2454-4751-8C50-52D57F01F00F}" type="parTrans" cxnId="{75F8AF9F-2BE5-433B-A99E-F3EC1295C3C8}">
      <dgm:prSet/>
      <dgm:spPr/>
      <dgm:t>
        <a:bodyPr/>
        <a:lstStyle/>
        <a:p>
          <a:endParaRPr lang="zh-TW" altLang="en-US"/>
        </a:p>
      </dgm:t>
    </dgm:pt>
    <dgm:pt modelId="{3F25B007-096B-404E-B1AD-D30FD7834EFC}" type="sibTrans" cxnId="{75F8AF9F-2BE5-433B-A99E-F3EC1295C3C8}">
      <dgm:prSet/>
      <dgm:spPr/>
      <dgm:t>
        <a:bodyPr/>
        <a:lstStyle/>
        <a:p>
          <a:endParaRPr lang="zh-TW" altLang="en-US"/>
        </a:p>
      </dgm:t>
    </dgm:pt>
    <dgm:pt modelId="{02B214EE-7C05-4356-A7CA-6C8374171E5C}" type="pres">
      <dgm:prSet presAssocID="{EE331140-7CB1-4B94-A825-C286E4C57E21}" presName="composite" presStyleCnt="0">
        <dgm:presLayoutVars>
          <dgm:chMax val="1"/>
          <dgm:dir/>
          <dgm:resizeHandles val="exact"/>
        </dgm:presLayoutVars>
      </dgm:prSet>
      <dgm:spPr/>
    </dgm:pt>
    <dgm:pt modelId="{CDCC0E2D-C060-4425-B54C-77701FB2AFE6}" type="pres">
      <dgm:prSet presAssocID="{EE331140-7CB1-4B94-A825-C286E4C57E21}" presName="radial" presStyleCnt="0">
        <dgm:presLayoutVars>
          <dgm:animLvl val="ctr"/>
        </dgm:presLayoutVars>
      </dgm:prSet>
      <dgm:spPr/>
    </dgm:pt>
    <dgm:pt modelId="{D21DACB5-8CBB-4B59-AD33-097075C5DF9C}" type="pres">
      <dgm:prSet presAssocID="{C9063506-452C-4742-96A8-20B7168A695B}" presName="centerShape" presStyleLbl="vennNode1" presStyleIdx="0" presStyleCnt="5"/>
      <dgm:spPr/>
    </dgm:pt>
    <dgm:pt modelId="{15D37C62-801F-4495-AC23-E1974C907B67}" type="pres">
      <dgm:prSet presAssocID="{07B0781F-4875-49B1-8EDA-EE1D62003097}" presName="node" presStyleLbl="vennNode1" presStyleIdx="1" presStyleCnt="5">
        <dgm:presLayoutVars>
          <dgm:bulletEnabled val="1"/>
        </dgm:presLayoutVars>
      </dgm:prSet>
      <dgm:spPr/>
    </dgm:pt>
    <dgm:pt modelId="{E74CFEEA-D4B3-4ABA-A84D-5CA997947B94}" type="pres">
      <dgm:prSet presAssocID="{72FEDC79-6C21-45DE-ACCB-1E5BFB05196C}" presName="node" presStyleLbl="vennNode1" presStyleIdx="2" presStyleCnt="5">
        <dgm:presLayoutVars>
          <dgm:bulletEnabled val="1"/>
        </dgm:presLayoutVars>
      </dgm:prSet>
      <dgm:spPr/>
    </dgm:pt>
    <dgm:pt modelId="{290C8350-58CD-4284-B7FB-24B56704C922}" type="pres">
      <dgm:prSet presAssocID="{4163600E-CB24-480E-90F6-259B8E5E41C1}" presName="node" presStyleLbl="vennNode1" presStyleIdx="3" presStyleCnt="5">
        <dgm:presLayoutVars>
          <dgm:bulletEnabled val="1"/>
        </dgm:presLayoutVars>
      </dgm:prSet>
      <dgm:spPr/>
    </dgm:pt>
    <dgm:pt modelId="{24A88282-C740-4E37-A56D-9EFAC8DD96EB}" type="pres">
      <dgm:prSet presAssocID="{5A9B937C-24E3-4EFF-8AAC-EDF689902612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91AA4E1C-F907-44F3-8DAF-DD5DD9F00BF7}" type="presOf" srcId="{5A9B937C-24E3-4EFF-8AAC-EDF689902612}" destId="{24A88282-C740-4E37-A56D-9EFAC8DD96EB}" srcOrd="0" destOrd="0" presId="urn:microsoft.com/office/officeart/2005/8/layout/radial3"/>
    <dgm:cxn modelId="{5DFEF7A4-5480-49B6-BBA4-4C12F0C64A34}" srcId="{C9063506-452C-4742-96A8-20B7168A695B}" destId="{07B0781F-4875-49B1-8EDA-EE1D62003097}" srcOrd="0" destOrd="0" parTransId="{0283F095-EFB7-4FD4-8397-674196ED0465}" sibTransId="{28040CBD-9855-481C-9D00-815D055B3B5A}"/>
    <dgm:cxn modelId="{5ED48A62-78E9-47C3-93CE-4D07B6657A60}" type="presOf" srcId="{EE331140-7CB1-4B94-A825-C286E4C57E21}" destId="{02B214EE-7C05-4356-A7CA-6C8374171E5C}" srcOrd="0" destOrd="0" presId="urn:microsoft.com/office/officeart/2005/8/layout/radial3"/>
    <dgm:cxn modelId="{7D8D92AC-A89A-461A-9C89-D2D0B9E692CF}" type="presOf" srcId="{4163600E-CB24-480E-90F6-259B8E5E41C1}" destId="{290C8350-58CD-4284-B7FB-24B56704C922}" srcOrd="0" destOrd="0" presId="urn:microsoft.com/office/officeart/2005/8/layout/radial3"/>
    <dgm:cxn modelId="{6E75C779-31FC-489F-A87F-176D23E92460}" type="presOf" srcId="{C9063506-452C-4742-96A8-20B7168A695B}" destId="{D21DACB5-8CBB-4B59-AD33-097075C5DF9C}" srcOrd="0" destOrd="0" presId="urn:microsoft.com/office/officeart/2005/8/layout/radial3"/>
    <dgm:cxn modelId="{C9E4EC3E-C3D2-47A0-96C5-CAE94D3AD030}" srcId="{EE331140-7CB1-4B94-A825-C286E4C57E21}" destId="{C9063506-452C-4742-96A8-20B7168A695B}" srcOrd="0" destOrd="0" parTransId="{31BB6E4C-BFDA-4BE7-AD2E-6F6B24BC79F2}" sibTransId="{93AB5FC9-F4D6-4ACF-83CB-AA0C9A1B056B}"/>
    <dgm:cxn modelId="{CBB00600-92CF-44C8-AFAB-05B5C53F6BF7}" type="presOf" srcId="{07B0781F-4875-49B1-8EDA-EE1D62003097}" destId="{15D37C62-801F-4495-AC23-E1974C907B67}" srcOrd="0" destOrd="0" presId="urn:microsoft.com/office/officeart/2005/8/layout/radial3"/>
    <dgm:cxn modelId="{75F8AF9F-2BE5-433B-A99E-F3EC1295C3C8}" srcId="{C9063506-452C-4742-96A8-20B7168A695B}" destId="{5A9B937C-24E3-4EFF-8AAC-EDF689902612}" srcOrd="3" destOrd="0" parTransId="{1962978E-2454-4751-8C50-52D57F01F00F}" sibTransId="{3F25B007-096B-404E-B1AD-D30FD7834EFC}"/>
    <dgm:cxn modelId="{8AC51A5F-6331-4F56-819E-353A4201D655}" srcId="{C9063506-452C-4742-96A8-20B7168A695B}" destId="{72FEDC79-6C21-45DE-ACCB-1E5BFB05196C}" srcOrd="1" destOrd="0" parTransId="{456FC833-86E4-4EBB-9014-0C5ACAF46D05}" sibTransId="{529894B6-4368-4BC5-815C-8FEB9B103F9C}"/>
    <dgm:cxn modelId="{A71C2969-CD30-462A-94BA-8BF5EA56A378}" srcId="{C9063506-452C-4742-96A8-20B7168A695B}" destId="{4163600E-CB24-480E-90F6-259B8E5E41C1}" srcOrd="2" destOrd="0" parTransId="{52F2C737-554E-45DF-8EB0-513997B8056C}" sibTransId="{AC893897-199F-4B49-902D-DDC002475621}"/>
    <dgm:cxn modelId="{32BDFC1B-E280-4B45-8D66-66DB9A547D34}" type="presOf" srcId="{72FEDC79-6C21-45DE-ACCB-1E5BFB05196C}" destId="{E74CFEEA-D4B3-4ABA-A84D-5CA997947B94}" srcOrd="0" destOrd="0" presId="urn:microsoft.com/office/officeart/2005/8/layout/radial3"/>
    <dgm:cxn modelId="{F8901651-888E-45BF-8B5A-C2976C51E535}" type="presParOf" srcId="{02B214EE-7C05-4356-A7CA-6C8374171E5C}" destId="{CDCC0E2D-C060-4425-B54C-77701FB2AFE6}" srcOrd="0" destOrd="0" presId="urn:microsoft.com/office/officeart/2005/8/layout/radial3"/>
    <dgm:cxn modelId="{5F56365A-5388-4CAF-B1DE-1D5DF3A30DF8}" type="presParOf" srcId="{CDCC0E2D-C060-4425-B54C-77701FB2AFE6}" destId="{D21DACB5-8CBB-4B59-AD33-097075C5DF9C}" srcOrd="0" destOrd="0" presId="urn:microsoft.com/office/officeart/2005/8/layout/radial3"/>
    <dgm:cxn modelId="{CF535AB5-1BED-4062-A29B-C635B994B964}" type="presParOf" srcId="{CDCC0E2D-C060-4425-B54C-77701FB2AFE6}" destId="{15D37C62-801F-4495-AC23-E1974C907B67}" srcOrd="1" destOrd="0" presId="urn:microsoft.com/office/officeart/2005/8/layout/radial3"/>
    <dgm:cxn modelId="{F7441E8C-7CCB-4A0B-98A5-8788E0BF74D6}" type="presParOf" srcId="{CDCC0E2D-C060-4425-B54C-77701FB2AFE6}" destId="{E74CFEEA-D4B3-4ABA-A84D-5CA997947B94}" srcOrd="2" destOrd="0" presId="urn:microsoft.com/office/officeart/2005/8/layout/radial3"/>
    <dgm:cxn modelId="{411B8FDC-7BCD-4855-8A4E-44F17BAF2D2C}" type="presParOf" srcId="{CDCC0E2D-C060-4425-B54C-77701FB2AFE6}" destId="{290C8350-58CD-4284-B7FB-24B56704C922}" srcOrd="3" destOrd="0" presId="urn:microsoft.com/office/officeart/2005/8/layout/radial3"/>
    <dgm:cxn modelId="{D9AFB1DD-7FBA-4779-9F07-2551F971956E}" type="presParOf" srcId="{CDCC0E2D-C060-4425-B54C-77701FB2AFE6}" destId="{24A88282-C740-4E37-A56D-9EFAC8DD96EB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8450BE0-54CD-4872-A734-780AC2238921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3DA5401-E7FF-4896-A89F-ED13E5B1A100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提升警醒度的活動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373C45E-39BE-4D16-AA44-064F9D6C763B}" type="parTrans" cxnId="{7728E476-A91E-4FD6-B570-475BE5D0AE6B}">
      <dgm:prSet/>
      <dgm:spPr/>
      <dgm:t>
        <a:bodyPr/>
        <a:lstStyle/>
        <a:p>
          <a:endParaRPr lang="zh-TW" altLang="en-US"/>
        </a:p>
      </dgm:t>
    </dgm:pt>
    <dgm:pt modelId="{EE3B0793-6966-485F-B328-DC5EF131A73F}" type="sibTrans" cxnId="{7728E476-A91E-4FD6-B570-475BE5D0AE6B}">
      <dgm:prSet/>
      <dgm:spPr/>
      <dgm:t>
        <a:bodyPr/>
        <a:lstStyle/>
        <a:p>
          <a:endParaRPr lang="zh-TW" altLang="en-US"/>
        </a:p>
      </dgm:t>
    </dgm:pt>
    <dgm:pt modelId="{901A83B2-A45E-4ED1-A394-90B47269A862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嘴巴放</a:t>
          </a:r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東西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621A7E5-4BF0-4B46-9BD5-227D2563DA38}" type="parTrans" cxnId="{CA2480B5-FFD3-4B92-8671-AA7635D4E7F7}">
      <dgm:prSet/>
      <dgm:spPr/>
      <dgm:t>
        <a:bodyPr/>
        <a:lstStyle/>
        <a:p>
          <a:endParaRPr lang="zh-TW" altLang="en-US"/>
        </a:p>
      </dgm:t>
    </dgm:pt>
    <dgm:pt modelId="{C334DCBB-0822-4DCF-A0B0-45B2D24AFAFA}" type="sibTrans" cxnId="{CA2480B5-FFD3-4B92-8671-AA7635D4E7F7}">
      <dgm:prSet/>
      <dgm:spPr/>
      <dgm:t>
        <a:bodyPr/>
        <a:lstStyle/>
        <a:p>
          <a:endParaRPr lang="zh-TW" altLang="en-US"/>
        </a:p>
      </dgm:t>
    </dgm:pt>
    <dgm:pt modelId="{EB2158A3-7651-4A40-A34D-3E3AB95F75D7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身體移動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7BEC986-7008-4362-9652-C8E469E6D7B1}" type="parTrans" cxnId="{36ABC830-BC8F-44F6-B0DE-EC856F97ED2F}">
      <dgm:prSet/>
      <dgm:spPr/>
      <dgm:t>
        <a:bodyPr/>
        <a:lstStyle/>
        <a:p>
          <a:endParaRPr lang="zh-TW" altLang="en-US"/>
        </a:p>
      </dgm:t>
    </dgm:pt>
    <dgm:pt modelId="{ED6741A8-CD24-4B25-8796-DD33B02BA778}" type="sibTrans" cxnId="{36ABC830-BC8F-44F6-B0DE-EC856F97ED2F}">
      <dgm:prSet/>
      <dgm:spPr/>
      <dgm:t>
        <a:bodyPr/>
        <a:lstStyle/>
        <a:p>
          <a:endParaRPr lang="zh-TW" altLang="en-US"/>
        </a:p>
      </dgm:t>
    </dgm:pt>
    <dgm:pt modelId="{ADA56B30-6F48-4343-B751-9D4DE7A40381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碰觸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A000CEE-D231-45E9-AA8F-7547F25EA2A4}" type="parTrans" cxnId="{183BDDA0-6926-4BA3-9231-2CFF45BD1D88}">
      <dgm:prSet/>
      <dgm:spPr/>
      <dgm:t>
        <a:bodyPr/>
        <a:lstStyle/>
        <a:p>
          <a:endParaRPr lang="zh-TW" altLang="en-US"/>
        </a:p>
      </dgm:t>
    </dgm:pt>
    <dgm:pt modelId="{405DFAFF-17D9-46A3-B405-E4F609A4A600}" type="sibTrans" cxnId="{183BDDA0-6926-4BA3-9231-2CFF45BD1D88}">
      <dgm:prSet/>
      <dgm:spPr/>
      <dgm:t>
        <a:bodyPr/>
        <a:lstStyle/>
        <a:p>
          <a:endParaRPr lang="zh-TW" altLang="en-US"/>
        </a:p>
      </dgm:t>
    </dgm:pt>
    <dgm:pt modelId="{84081709-3852-4791-BF21-C8A9D1630021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視覺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4DD81B9-299D-4697-B8B0-DAD30A364C5D}" type="parTrans" cxnId="{88722407-074A-4FD5-8389-B7344FD6DF10}">
      <dgm:prSet/>
      <dgm:spPr/>
      <dgm:t>
        <a:bodyPr/>
        <a:lstStyle/>
        <a:p>
          <a:endParaRPr lang="zh-TW" altLang="en-US"/>
        </a:p>
      </dgm:t>
    </dgm:pt>
    <dgm:pt modelId="{9165D10F-F8A7-419B-B65E-46A869724B14}" type="sibTrans" cxnId="{88722407-074A-4FD5-8389-B7344FD6DF10}">
      <dgm:prSet/>
      <dgm:spPr/>
      <dgm:t>
        <a:bodyPr/>
        <a:lstStyle/>
        <a:p>
          <a:endParaRPr lang="zh-TW" altLang="en-US"/>
        </a:p>
      </dgm:t>
    </dgm:pt>
    <dgm:pt modelId="{70750B5F-DD30-47BF-9DC8-D272F8BD934E}">
      <dgm:prSet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聽覺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E13B073-4785-48C3-A10C-06E127CFE470}" type="parTrans" cxnId="{8C4CA8C8-15B1-4E44-89F9-F4548BE11485}">
      <dgm:prSet/>
      <dgm:spPr/>
      <dgm:t>
        <a:bodyPr/>
        <a:lstStyle/>
        <a:p>
          <a:endParaRPr lang="zh-TW" altLang="en-US"/>
        </a:p>
      </dgm:t>
    </dgm:pt>
    <dgm:pt modelId="{6BCF587F-8671-4170-872E-73CADA3594D2}" type="sibTrans" cxnId="{8C4CA8C8-15B1-4E44-89F9-F4548BE11485}">
      <dgm:prSet/>
      <dgm:spPr/>
      <dgm:t>
        <a:bodyPr/>
        <a:lstStyle/>
        <a:p>
          <a:endParaRPr lang="zh-TW" altLang="en-US"/>
        </a:p>
      </dgm:t>
    </dgm:pt>
    <dgm:pt modelId="{5911A448-2E25-479C-8C7D-2849C92D48F6}" type="pres">
      <dgm:prSet presAssocID="{88450BE0-54CD-4872-A734-780AC223892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2377292-2A3C-4584-9F1D-2F2415A255A7}" type="pres">
      <dgm:prSet presAssocID="{33DA5401-E7FF-4896-A89F-ED13E5B1A100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A9544F81-3C0D-4B8A-9C81-C3FA62B13132}" type="pres">
      <dgm:prSet presAssocID="{901A83B2-A45E-4ED1-A394-90B47269A86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E18E064-DBDD-4F42-B6D5-D016A6E17FFB}" type="pres">
      <dgm:prSet presAssocID="{901A83B2-A45E-4ED1-A394-90B47269A862}" presName="dummy" presStyleCnt="0"/>
      <dgm:spPr/>
    </dgm:pt>
    <dgm:pt modelId="{7FC30417-0942-42BD-8B50-EA620CC65996}" type="pres">
      <dgm:prSet presAssocID="{C334DCBB-0822-4DCF-A0B0-45B2D24AFAFA}" presName="sibTrans" presStyleLbl="sibTrans2D1" presStyleIdx="0" presStyleCnt="5"/>
      <dgm:spPr/>
    </dgm:pt>
    <dgm:pt modelId="{15C53517-CBA4-48D4-8603-90E430C9E28D}" type="pres">
      <dgm:prSet presAssocID="{EB2158A3-7651-4A40-A34D-3E3AB95F75D7}" presName="node" presStyleLbl="node1" presStyleIdx="1" presStyleCnt="5">
        <dgm:presLayoutVars>
          <dgm:bulletEnabled val="1"/>
        </dgm:presLayoutVars>
      </dgm:prSet>
      <dgm:spPr/>
    </dgm:pt>
    <dgm:pt modelId="{579D4BD0-6586-41D1-8E92-54D2FF4B8BDE}" type="pres">
      <dgm:prSet presAssocID="{EB2158A3-7651-4A40-A34D-3E3AB95F75D7}" presName="dummy" presStyleCnt="0"/>
      <dgm:spPr/>
    </dgm:pt>
    <dgm:pt modelId="{1D8FAE99-00DE-4475-8789-35DE5358BDE5}" type="pres">
      <dgm:prSet presAssocID="{ED6741A8-CD24-4B25-8796-DD33B02BA778}" presName="sibTrans" presStyleLbl="sibTrans2D1" presStyleIdx="1" presStyleCnt="5"/>
      <dgm:spPr/>
    </dgm:pt>
    <dgm:pt modelId="{5143D430-56E3-42E4-A7E9-9CD9D32E066C}" type="pres">
      <dgm:prSet presAssocID="{ADA56B30-6F48-4343-B751-9D4DE7A40381}" presName="node" presStyleLbl="node1" presStyleIdx="2" presStyleCnt="5">
        <dgm:presLayoutVars>
          <dgm:bulletEnabled val="1"/>
        </dgm:presLayoutVars>
      </dgm:prSet>
      <dgm:spPr/>
    </dgm:pt>
    <dgm:pt modelId="{015DF90A-AB5C-4A1F-BA2C-CCC37299D061}" type="pres">
      <dgm:prSet presAssocID="{ADA56B30-6F48-4343-B751-9D4DE7A40381}" presName="dummy" presStyleCnt="0"/>
      <dgm:spPr/>
    </dgm:pt>
    <dgm:pt modelId="{350B29C0-E886-4738-B8BF-4B13790A4BEC}" type="pres">
      <dgm:prSet presAssocID="{405DFAFF-17D9-46A3-B405-E4F609A4A600}" presName="sibTrans" presStyleLbl="sibTrans2D1" presStyleIdx="2" presStyleCnt="5"/>
      <dgm:spPr/>
    </dgm:pt>
    <dgm:pt modelId="{C85EFE6D-2BA3-453B-B524-369FF4518371}" type="pres">
      <dgm:prSet presAssocID="{84081709-3852-4791-BF21-C8A9D1630021}" presName="node" presStyleLbl="node1" presStyleIdx="3" presStyleCnt="5">
        <dgm:presLayoutVars>
          <dgm:bulletEnabled val="1"/>
        </dgm:presLayoutVars>
      </dgm:prSet>
      <dgm:spPr/>
    </dgm:pt>
    <dgm:pt modelId="{317295EE-78D3-4E4E-BDDD-F76A89407C7D}" type="pres">
      <dgm:prSet presAssocID="{84081709-3852-4791-BF21-C8A9D1630021}" presName="dummy" presStyleCnt="0"/>
      <dgm:spPr/>
    </dgm:pt>
    <dgm:pt modelId="{FF7E277E-8AB5-46A1-8236-8A61FF704442}" type="pres">
      <dgm:prSet presAssocID="{9165D10F-F8A7-419B-B65E-46A869724B14}" presName="sibTrans" presStyleLbl="sibTrans2D1" presStyleIdx="3" presStyleCnt="5"/>
      <dgm:spPr/>
    </dgm:pt>
    <dgm:pt modelId="{B56DCB88-85C9-4703-962E-4118A4F7E4CB}" type="pres">
      <dgm:prSet presAssocID="{70750B5F-DD30-47BF-9DC8-D272F8BD934E}" presName="node" presStyleLbl="node1" presStyleIdx="4" presStyleCnt="5">
        <dgm:presLayoutVars>
          <dgm:bulletEnabled val="1"/>
        </dgm:presLayoutVars>
      </dgm:prSet>
      <dgm:spPr/>
    </dgm:pt>
    <dgm:pt modelId="{B5961310-43B4-4671-81EF-D08F10835DFA}" type="pres">
      <dgm:prSet presAssocID="{70750B5F-DD30-47BF-9DC8-D272F8BD934E}" presName="dummy" presStyleCnt="0"/>
      <dgm:spPr/>
    </dgm:pt>
    <dgm:pt modelId="{5F08ED46-7A2A-4EF2-BF33-A53783DAA853}" type="pres">
      <dgm:prSet presAssocID="{6BCF587F-8671-4170-872E-73CADA3594D2}" presName="sibTrans" presStyleLbl="sibTrans2D1" presStyleIdx="4" presStyleCnt="5"/>
      <dgm:spPr/>
    </dgm:pt>
  </dgm:ptLst>
  <dgm:cxnLst>
    <dgm:cxn modelId="{CA2480B5-FFD3-4B92-8671-AA7635D4E7F7}" srcId="{33DA5401-E7FF-4896-A89F-ED13E5B1A100}" destId="{901A83B2-A45E-4ED1-A394-90B47269A862}" srcOrd="0" destOrd="0" parTransId="{1621A7E5-4BF0-4B46-9BD5-227D2563DA38}" sibTransId="{C334DCBB-0822-4DCF-A0B0-45B2D24AFAFA}"/>
    <dgm:cxn modelId="{65FD2078-13B2-4635-B567-DA89AD01F689}" type="presOf" srcId="{9165D10F-F8A7-419B-B65E-46A869724B14}" destId="{FF7E277E-8AB5-46A1-8236-8A61FF704442}" srcOrd="0" destOrd="0" presId="urn:microsoft.com/office/officeart/2005/8/layout/radial6"/>
    <dgm:cxn modelId="{4ACFFC8F-17B0-4D05-BF62-AEBB250012A4}" type="presOf" srcId="{ADA56B30-6F48-4343-B751-9D4DE7A40381}" destId="{5143D430-56E3-42E4-A7E9-9CD9D32E066C}" srcOrd="0" destOrd="0" presId="urn:microsoft.com/office/officeart/2005/8/layout/radial6"/>
    <dgm:cxn modelId="{2FF8BF73-E62B-4BF5-897A-16304EFFAC3B}" type="presOf" srcId="{33DA5401-E7FF-4896-A89F-ED13E5B1A100}" destId="{62377292-2A3C-4584-9F1D-2F2415A255A7}" srcOrd="0" destOrd="0" presId="urn:microsoft.com/office/officeart/2005/8/layout/radial6"/>
    <dgm:cxn modelId="{D140D57F-B3FF-4533-9813-FFFAF1D3BC2D}" type="presOf" srcId="{84081709-3852-4791-BF21-C8A9D1630021}" destId="{C85EFE6D-2BA3-453B-B524-369FF4518371}" srcOrd="0" destOrd="0" presId="urn:microsoft.com/office/officeart/2005/8/layout/radial6"/>
    <dgm:cxn modelId="{D8985E77-5DC7-4014-AF8B-121CED4BE516}" type="presOf" srcId="{88450BE0-54CD-4872-A734-780AC2238921}" destId="{5911A448-2E25-479C-8C7D-2849C92D48F6}" srcOrd="0" destOrd="0" presId="urn:microsoft.com/office/officeart/2005/8/layout/radial6"/>
    <dgm:cxn modelId="{23CC3CF5-715E-4FC7-8FF1-E60FD2535EA2}" type="presOf" srcId="{EB2158A3-7651-4A40-A34D-3E3AB95F75D7}" destId="{15C53517-CBA4-48D4-8603-90E430C9E28D}" srcOrd="0" destOrd="0" presId="urn:microsoft.com/office/officeart/2005/8/layout/radial6"/>
    <dgm:cxn modelId="{A9A6125F-4B0C-4E14-BB55-EBE2D153654C}" type="presOf" srcId="{405DFAFF-17D9-46A3-B405-E4F609A4A600}" destId="{350B29C0-E886-4738-B8BF-4B13790A4BEC}" srcOrd="0" destOrd="0" presId="urn:microsoft.com/office/officeart/2005/8/layout/radial6"/>
    <dgm:cxn modelId="{1E946F67-CE8C-4ACA-9ED8-ED3C6EB6AA6B}" type="presOf" srcId="{6BCF587F-8671-4170-872E-73CADA3594D2}" destId="{5F08ED46-7A2A-4EF2-BF33-A53783DAA853}" srcOrd="0" destOrd="0" presId="urn:microsoft.com/office/officeart/2005/8/layout/radial6"/>
    <dgm:cxn modelId="{183BDDA0-6926-4BA3-9231-2CFF45BD1D88}" srcId="{33DA5401-E7FF-4896-A89F-ED13E5B1A100}" destId="{ADA56B30-6F48-4343-B751-9D4DE7A40381}" srcOrd="2" destOrd="0" parTransId="{3A000CEE-D231-45E9-AA8F-7547F25EA2A4}" sibTransId="{405DFAFF-17D9-46A3-B405-E4F609A4A600}"/>
    <dgm:cxn modelId="{944477E1-D040-4C9C-AFF1-A04C9A7EF88C}" type="presOf" srcId="{ED6741A8-CD24-4B25-8796-DD33B02BA778}" destId="{1D8FAE99-00DE-4475-8789-35DE5358BDE5}" srcOrd="0" destOrd="0" presId="urn:microsoft.com/office/officeart/2005/8/layout/radial6"/>
    <dgm:cxn modelId="{B6D02CE0-962C-470D-B93C-694DA2AA5483}" type="presOf" srcId="{C334DCBB-0822-4DCF-A0B0-45B2D24AFAFA}" destId="{7FC30417-0942-42BD-8B50-EA620CC65996}" srcOrd="0" destOrd="0" presId="urn:microsoft.com/office/officeart/2005/8/layout/radial6"/>
    <dgm:cxn modelId="{36ABC830-BC8F-44F6-B0DE-EC856F97ED2F}" srcId="{33DA5401-E7FF-4896-A89F-ED13E5B1A100}" destId="{EB2158A3-7651-4A40-A34D-3E3AB95F75D7}" srcOrd="1" destOrd="0" parTransId="{67BEC986-7008-4362-9652-C8E469E6D7B1}" sibTransId="{ED6741A8-CD24-4B25-8796-DD33B02BA778}"/>
    <dgm:cxn modelId="{0A3FADA1-A2C0-4E26-AE3D-FF3AB5DA0AA3}" type="presOf" srcId="{70750B5F-DD30-47BF-9DC8-D272F8BD934E}" destId="{B56DCB88-85C9-4703-962E-4118A4F7E4CB}" srcOrd="0" destOrd="0" presId="urn:microsoft.com/office/officeart/2005/8/layout/radial6"/>
    <dgm:cxn modelId="{7728E476-A91E-4FD6-B570-475BE5D0AE6B}" srcId="{88450BE0-54CD-4872-A734-780AC2238921}" destId="{33DA5401-E7FF-4896-A89F-ED13E5B1A100}" srcOrd="0" destOrd="0" parTransId="{C373C45E-39BE-4D16-AA44-064F9D6C763B}" sibTransId="{EE3B0793-6966-485F-B328-DC5EF131A73F}"/>
    <dgm:cxn modelId="{42054EB5-1577-4DC8-B653-748129E36FC2}" type="presOf" srcId="{901A83B2-A45E-4ED1-A394-90B47269A862}" destId="{A9544F81-3C0D-4B8A-9C81-C3FA62B13132}" srcOrd="0" destOrd="0" presId="urn:microsoft.com/office/officeart/2005/8/layout/radial6"/>
    <dgm:cxn modelId="{88722407-074A-4FD5-8389-B7344FD6DF10}" srcId="{33DA5401-E7FF-4896-A89F-ED13E5B1A100}" destId="{84081709-3852-4791-BF21-C8A9D1630021}" srcOrd="3" destOrd="0" parTransId="{84DD81B9-299D-4697-B8B0-DAD30A364C5D}" sibTransId="{9165D10F-F8A7-419B-B65E-46A869724B14}"/>
    <dgm:cxn modelId="{8C4CA8C8-15B1-4E44-89F9-F4548BE11485}" srcId="{33DA5401-E7FF-4896-A89F-ED13E5B1A100}" destId="{70750B5F-DD30-47BF-9DC8-D272F8BD934E}" srcOrd="4" destOrd="0" parTransId="{EE13B073-4785-48C3-A10C-06E127CFE470}" sibTransId="{6BCF587F-8671-4170-872E-73CADA3594D2}"/>
    <dgm:cxn modelId="{8C946836-A5E7-4CF1-BCFA-5889EB2056B9}" type="presParOf" srcId="{5911A448-2E25-479C-8C7D-2849C92D48F6}" destId="{62377292-2A3C-4584-9F1D-2F2415A255A7}" srcOrd="0" destOrd="0" presId="urn:microsoft.com/office/officeart/2005/8/layout/radial6"/>
    <dgm:cxn modelId="{0C791926-CE83-48A6-A878-6839A3C87E34}" type="presParOf" srcId="{5911A448-2E25-479C-8C7D-2849C92D48F6}" destId="{A9544F81-3C0D-4B8A-9C81-C3FA62B13132}" srcOrd="1" destOrd="0" presId="urn:microsoft.com/office/officeart/2005/8/layout/radial6"/>
    <dgm:cxn modelId="{5FD25BA2-87E0-4914-B942-4856ECA2B54E}" type="presParOf" srcId="{5911A448-2E25-479C-8C7D-2849C92D48F6}" destId="{CE18E064-DBDD-4F42-B6D5-D016A6E17FFB}" srcOrd="2" destOrd="0" presId="urn:microsoft.com/office/officeart/2005/8/layout/radial6"/>
    <dgm:cxn modelId="{A067EC16-F9EF-458A-BC38-456787B57768}" type="presParOf" srcId="{5911A448-2E25-479C-8C7D-2849C92D48F6}" destId="{7FC30417-0942-42BD-8B50-EA620CC65996}" srcOrd="3" destOrd="0" presId="urn:microsoft.com/office/officeart/2005/8/layout/radial6"/>
    <dgm:cxn modelId="{1D70D0FC-BA35-4AD1-93E2-C4FF2737E8D8}" type="presParOf" srcId="{5911A448-2E25-479C-8C7D-2849C92D48F6}" destId="{15C53517-CBA4-48D4-8603-90E430C9E28D}" srcOrd="4" destOrd="0" presId="urn:microsoft.com/office/officeart/2005/8/layout/radial6"/>
    <dgm:cxn modelId="{A4413C10-708A-45F1-8A29-8C0FABD680EC}" type="presParOf" srcId="{5911A448-2E25-479C-8C7D-2849C92D48F6}" destId="{579D4BD0-6586-41D1-8E92-54D2FF4B8BDE}" srcOrd="5" destOrd="0" presId="urn:microsoft.com/office/officeart/2005/8/layout/radial6"/>
    <dgm:cxn modelId="{7EBF1EC4-D6BB-43FA-8497-C5CA064D2718}" type="presParOf" srcId="{5911A448-2E25-479C-8C7D-2849C92D48F6}" destId="{1D8FAE99-00DE-4475-8789-35DE5358BDE5}" srcOrd="6" destOrd="0" presId="urn:microsoft.com/office/officeart/2005/8/layout/radial6"/>
    <dgm:cxn modelId="{58DE4AC0-0C10-4E40-AF64-002448AC7EE4}" type="presParOf" srcId="{5911A448-2E25-479C-8C7D-2849C92D48F6}" destId="{5143D430-56E3-42E4-A7E9-9CD9D32E066C}" srcOrd="7" destOrd="0" presId="urn:microsoft.com/office/officeart/2005/8/layout/radial6"/>
    <dgm:cxn modelId="{A9954F08-9359-4BD6-BD97-E925B9E123CD}" type="presParOf" srcId="{5911A448-2E25-479C-8C7D-2849C92D48F6}" destId="{015DF90A-AB5C-4A1F-BA2C-CCC37299D061}" srcOrd="8" destOrd="0" presId="urn:microsoft.com/office/officeart/2005/8/layout/radial6"/>
    <dgm:cxn modelId="{A5B9D0F0-D07A-4738-8126-0B1AC5FA3177}" type="presParOf" srcId="{5911A448-2E25-479C-8C7D-2849C92D48F6}" destId="{350B29C0-E886-4738-B8BF-4B13790A4BEC}" srcOrd="9" destOrd="0" presId="urn:microsoft.com/office/officeart/2005/8/layout/radial6"/>
    <dgm:cxn modelId="{376230B1-750B-451F-8C6C-BB4EDEC2CCC8}" type="presParOf" srcId="{5911A448-2E25-479C-8C7D-2849C92D48F6}" destId="{C85EFE6D-2BA3-453B-B524-369FF4518371}" srcOrd="10" destOrd="0" presId="urn:microsoft.com/office/officeart/2005/8/layout/radial6"/>
    <dgm:cxn modelId="{D3E2B06A-B769-45E2-AED2-86321626E153}" type="presParOf" srcId="{5911A448-2E25-479C-8C7D-2849C92D48F6}" destId="{317295EE-78D3-4E4E-BDDD-F76A89407C7D}" srcOrd="11" destOrd="0" presId="urn:microsoft.com/office/officeart/2005/8/layout/radial6"/>
    <dgm:cxn modelId="{CF7DEA98-AA3D-4B03-81F0-0D2FD4D2997E}" type="presParOf" srcId="{5911A448-2E25-479C-8C7D-2849C92D48F6}" destId="{FF7E277E-8AB5-46A1-8236-8A61FF704442}" srcOrd="12" destOrd="0" presId="urn:microsoft.com/office/officeart/2005/8/layout/radial6"/>
    <dgm:cxn modelId="{7C885A95-C124-4E00-88C5-BABB7D177B45}" type="presParOf" srcId="{5911A448-2E25-479C-8C7D-2849C92D48F6}" destId="{B56DCB88-85C9-4703-962E-4118A4F7E4CB}" srcOrd="13" destOrd="0" presId="urn:microsoft.com/office/officeart/2005/8/layout/radial6"/>
    <dgm:cxn modelId="{7747CFF1-8A65-4306-B7B8-542CA6BED292}" type="presParOf" srcId="{5911A448-2E25-479C-8C7D-2849C92D48F6}" destId="{B5961310-43B4-4671-81EF-D08F10835DFA}" srcOrd="14" destOrd="0" presId="urn:microsoft.com/office/officeart/2005/8/layout/radial6"/>
    <dgm:cxn modelId="{D5325FDA-4ABB-40A4-81AB-D8DEC66DCE8F}" type="presParOf" srcId="{5911A448-2E25-479C-8C7D-2849C92D48F6}" destId="{5F08ED46-7A2A-4EF2-BF33-A53783DAA853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63175D-3376-40FF-BFD2-7103619A356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91598CC-535F-41BD-BA3A-789E54B94831}">
      <dgm:prSet phldrT="[文字]" custT="1"/>
      <dgm:spPr/>
      <dgm:t>
        <a:bodyPr vert="horz"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無法咀嚼或吞嚥</a:t>
          </a:r>
          <a:endParaRPr lang="zh-TW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280FE1FE-5D5A-45ED-B5DE-907F614BA7B5}" type="par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3E09610F-5389-4FF9-A103-F2B51E519310}" type="sib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815FF3E7-E7FC-4051-A9A4-9107940524E1}">
      <dgm:prSet phldrT="[文字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24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適當的食物材質</a:t>
          </a:r>
          <a:endParaRPr lang="zh-TW" altLang="en-US" sz="2400" b="1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02639496-85AA-4917-B8AE-25DCAF873F1B}" type="par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CC5FD8E7-9A9C-4B59-80C0-C9D9433152F1}" type="sib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B1C2C53F-1768-41AF-AFE0-682B78EFF485}">
      <dgm:prSet phldrT="[文字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24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一次一口</a:t>
          </a:r>
          <a:endParaRPr lang="en-US" altLang="zh-TW" sz="24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  <a:p>
          <a:r>
            <a:rPr lang="zh-TW" altLang="en-US" sz="24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適當分量</a:t>
          </a:r>
          <a:endParaRPr lang="zh-TW" altLang="en-US" sz="2400" b="1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10632192-DAB9-4C57-B8AB-5763FDC98775}" type="parTrans" cxnId="{CDDDC202-95EC-4282-A57E-4649F04100F1}">
      <dgm:prSet/>
      <dgm:spPr/>
      <dgm:t>
        <a:bodyPr/>
        <a:lstStyle/>
        <a:p>
          <a:endParaRPr lang="zh-TW" altLang="en-US"/>
        </a:p>
      </dgm:t>
    </dgm:pt>
    <dgm:pt modelId="{EF7D82E2-323C-46A2-BA65-34812EB8B4EF}" type="sibTrans" cxnId="{CDDDC202-95EC-4282-A57E-4649F04100F1}">
      <dgm:prSet/>
      <dgm:spPr/>
      <dgm:t>
        <a:bodyPr/>
        <a:lstStyle/>
        <a:p>
          <a:endParaRPr lang="zh-TW" altLang="en-US"/>
        </a:p>
      </dgm:t>
    </dgm:pt>
    <dgm:pt modelId="{1576349C-D2AA-43D6-811A-3985F9623ACF}">
      <dgm:prSet phldrT="[文字]" custT="1"/>
      <dgm:spPr>
        <a:solidFill>
          <a:schemeClr val="tx2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24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加強口腔動作訓練</a:t>
          </a:r>
          <a:endParaRPr lang="zh-TW" altLang="en-US" sz="2400" b="1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06C3802B-16F3-4A71-992F-4E91A734FD8B}" type="parTrans" cxnId="{424C069A-8D25-4A98-9717-4211FF5DB209}">
      <dgm:prSet/>
      <dgm:spPr/>
      <dgm:t>
        <a:bodyPr/>
        <a:lstStyle/>
        <a:p>
          <a:endParaRPr lang="zh-TW" altLang="en-US"/>
        </a:p>
      </dgm:t>
    </dgm:pt>
    <dgm:pt modelId="{72D96F21-CFF9-44C1-94EA-3A88225132A0}" type="sibTrans" cxnId="{424C069A-8D25-4A98-9717-4211FF5DB209}">
      <dgm:prSet/>
      <dgm:spPr/>
      <dgm:t>
        <a:bodyPr/>
        <a:lstStyle/>
        <a:p>
          <a:endParaRPr lang="zh-TW" altLang="en-US"/>
        </a:p>
      </dgm:t>
    </dgm:pt>
    <dgm:pt modelId="{24993B10-6797-4B60-BA24-6F0676930FD9}" type="pres">
      <dgm:prSet presAssocID="{9563175D-3376-40FF-BFD2-7103619A356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BA95F6E-EA1B-4D48-A1CE-1F54E35E8C18}" type="pres">
      <dgm:prSet presAssocID="{591598CC-535F-41BD-BA3A-789E54B94831}" presName="root1" presStyleCnt="0"/>
      <dgm:spPr/>
    </dgm:pt>
    <dgm:pt modelId="{3533FEE2-85C1-42F6-9802-8C919DEA0ABA}" type="pres">
      <dgm:prSet presAssocID="{591598CC-535F-41BD-BA3A-789E54B9483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21DCBA1-9B05-46F7-A2E1-C389DFC25B36}" type="pres">
      <dgm:prSet presAssocID="{591598CC-535F-41BD-BA3A-789E54B94831}" presName="level2hierChild" presStyleCnt="0"/>
      <dgm:spPr/>
    </dgm:pt>
    <dgm:pt modelId="{372747F7-8056-45DB-B2C3-834471C20344}" type="pres">
      <dgm:prSet presAssocID="{02639496-85AA-4917-B8AE-25DCAF873F1B}" presName="conn2-1" presStyleLbl="parChTrans1D2" presStyleIdx="0" presStyleCnt="3"/>
      <dgm:spPr/>
      <dgm:t>
        <a:bodyPr/>
        <a:lstStyle/>
        <a:p>
          <a:endParaRPr lang="zh-TW" altLang="en-US"/>
        </a:p>
      </dgm:t>
    </dgm:pt>
    <dgm:pt modelId="{11B05449-0E8C-4D2C-9586-31FCE9931264}" type="pres">
      <dgm:prSet presAssocID="{02639496-85AA-4917-B8AE-25DCAF873F1B}" presName="connTx" presStyleLbl="parChTrans1D2" presStyleIdx="0" presStyleCnt="3"/>
      <dgm:spPr/>
      <dgm:t>
        <a:bodyPr/>
        <a:lstStyle/>
        <a:p>
          <a:endParaRPr lang="zh-TW" altLang="en-US"/>
        </a:p>
      </dgm:t>
    </dgm:pt>
    <dgm:pt modelId="{FE97D622-903E-4EA2-A52F-EA19E698C0B0}" type="pres">
      <dgm:prSet presAssocID="{815FF3E7-E7FC-4051-A9A4-9107940524E1}" presName="root2" presStyleCnt="0"/>
      <dgm:spPr/>
    </dgm:pt>
    <dgm:pt modelId="{C0F1070F-2AAC-401B-A90B-8FE8E91E50CD}" type="pres">
      <dgm:prSet presAssocID="{815FF3E7-E7FC-4051-A9A4-9107940524E1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C9F7D7D-2C16-411F-B6F8-588B10FE1574}" type="pres">
      <dgm:prSet presAssocID="{815FF3E7-E7FC-4051-A9A4-9107940524E1}" presName="level3hierChild" presStyleCnt="0"/>
      <dgm:spPr/>
    </dgm:pt>
    <dgm:pt modelId="{67D1E0BF-7CF0-46FF-B626-55AE4E3CC28E}" type="pres">
      <dgm:prSet presAssocID="{10632192-DAB9-4C57-B8AB-5763FDC98775}" presName="conn2-1" presStyleLbl="parChTrans1D2" presStyleIdx="1" presStyleCnt="3"/>
      <dgm:spPr/>
      <dgm:t>
        <a:bodyPr/>
        <a:lstStyle/>
        <a:p>
          <a:endParaRPr lang="zh-TW" altLang="en-US"/>
        </a:p>
      </dgm:t>
    </dgm:pt>
    <dgm:pt modelId="{9A97C84B-378F-4AE3-9E47-F829265F88C1}" type="pres">
      <dgm:prSet presAssocID="{10632192-DAB9-4C57-B8AB-5763FDC98775}" presName="connTx" presStyleLbl="parChTrans1D2" presStyleIdx="1" presStyleCnt="3"/>
      <dgm:spPr/>
      <dgm:t>
        <a:bodyPr/>
        <a:lstStyle/>
        <a:p>
          <a:endParaRPr lang="zh-TW" altLang="en-US"/>
        </a:p>
      </dgm:t>
    </dgm:pt>
    <dgm:pt modelId="{EF8C1042-3C07-4D46-85E1-CC6C112D77AC}" type="pres">
      <dgm:prSet presAssocID="{B1C2C53F-1768-41AF-AFE0-682B78EFF485}" presName="root2" presStyleCnt="0"/>
      <dgm:spPr/>
    </dgm:pt>
    <dgm:pt modelId="{75ECBD7C-AA67-42DD-A319-4DDDA47C0F4D}" type="pres">
      <dgm:prSet presAssocID="{B1C2C53F-1768-41AF-AFE0-682B78EFF485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01800CA-4404-441B-8E65-02D17D5869D3}" type="pres">
      <dgm:prSet presAssocID="{B1C2C53F-1768-41AF-AFE0-682B78EFF485}" presName="level3hierChild" presStyleCnt="0"/>
      <dgm:spPr/>
    </dgm:pt>
    <dgm:pt modelId="{8FCC6185-A174-4885-9670-E7E490545866}" type="pres">
      <dgm:prSet presAssocID="{06C3802B-16F3-4A71-992F-4E91A734FD8B}" presName="conn2-1" presStyleLbl="parChTrans1D2" presStyleIdx="2" presStyleCnt="3"/>
      <dgm:spPr/>
      <dgm:t>
        <a:bodyPr/>
        <a:lstStyle/>
        <a:p>
          <a:endParaRPr lang="zh-TW" altLang="en-US"/>
        </a:p>
      </dgm:t>
    </dgm:pt>
    <dgm:pt modelId="{3BED59C1-6CF3-46B8-B500-94DD3DB24F03}" type="pres">
      <dgm:prSet presAssocID="{06C3802B-16F3-4A71-992F-4E91A734FD8B}" presName="connTx" presStyleLbl="parChTrans1D2" presStyleIdx="2" presStyleCnt="3"/>
      <dgm:spPr/>
      <dgm:t>
        <a:bodyPr/>
        <a:lstStyle/>
        <a:p>
          <a:endParaRPr lang="zh-TW" altLang="en-US"/>
        </a:p>
      </dgm:t>
    </dgm:pt>
    <dgm:pt modelId="{803B7B37-189B-4038-A219-BBA148E59C54}" type="pres">
      <dgm:prSet presAssocID="{1576349C-D2AA-43D6-811A-3985F9623ACF}" presName="root2" presStyleCnt="0"/>
      <dgm:spPr/>
    </dgm:pt>
    <dgm:pt modelId="{C0DD91E1-2AD6-483C-AD93-9E0C54CC367D}" type="pres">
      <dgm:prSet presAssocID="{1576349C-D2AA-43D6-811A-3985F9623ACF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161A0A1-9CCB-46D7-B5E2-67750A700B2C}" type="pres">
      <dgm:prSet presAssocID="{1576349C-D2AA-43D6-811A-3985F9623ACF}" presName="level3hierChild" presStyleCnt="0"/>
      <dgm:spPr/>
    </dgm:pt>
  </dgm:ptLst>
  <dgm:cxnLst>
    <dgm:cxn modelId="{AEB2192C-41AA-4A03-8D73-F16EA0A97930}" type="presOf" srcId="{B1C2C53F-1768-41AF-AFE0-682B78EFF485}" destId="{75ECBD7C-AA67-42DD-A319-4DDDA47C0F4D}" srcOrd="0" destOrd="0" presId="urn:microsoft.com/office/officeart/2005/8/layout/hierarchy2"/>
    <dgm:cxn modelId="{424C069A-8D25-4A98-9717-4211FF5DB209}" srcId="{591598CC-535F-41BD-BA3A-789E54B94831}" destId="{1576349C-D2AA-43D6-811A-3985F9623ACF}" srcOrd="2" destOrd="0" parTransId="{06C3802B-16F3-4A71-992F-4E91A734FD8B}" sibTransId="{72D96F21-CFF9-44C1-94EA-3A88225132A0}"/>
    <dgm:cxn modelId="{A896449E-14FE-4CAE-AF3A-A6D21C292CC1}" srcId="{9563175D-3376-40FF-BFD2-7103619A3568}" destId="{591598CC-535F-41BD-BA3A-789E54B94831}" srcOrd="0" destOrd="0" parTransId="{280FE1FE-5D5A-45ED-B5DE-907F614BA7B5}" sibTransId="{3E09610F-5389-4FF9-A103-F2B51E519310}"/>
    <dgm:cxn modelId="{1E5638BE-49ED-495D-AD83-91324B967035}" type="presOf" srcId="{815FF3E7-E7FC-4051-A9A4-9107940524E1}" destId="{C0F1070F-2AAC-401B-A90B-8FE8E91E50CD}" srcOrd="0" destOrd="0" presId="urn:microsoft.com/office/officeart/2005/8/layout/hierarchy2"/>
    <dgm:cxn modelId="{47B950D7-5716-4303-B759-C879C8FE9DF4}" srcId="{591598CC-535F-41BD-BA3A-789E54B94831}" destId="{815FF3E7-E7FC-4051-A9A4-9107940524E1}" srcOrd="0" destOrd="0" parTransId="{02639496-85AA-4917-B8AE-25DCAF873F1B}" sibTransId="{CC5FD8E7-9A9C-4B59-80C0-C9D9433152F1}"/>
    <dgm:cxn modelId="{CDDDC202-95EC-4282-A57E-4649F04100F1}" srcId="{591598CC-535F-41BD-BA3A-789E54B94831}" destId="{B1C2C53F-1768-41AF-AFE0-682B78EFF485}" srcOrd="1" destOrd="0" parTransId="{10632192-DAB9-4C57-B8AB-5763FDC98775}" sibTransId="{EF7D82E2-323C-46A2-BA65-34812EB8B4EF}"/>
    <dgm:cxn modelId="{CED2193C-518D-42F1-ADDC-DEB27805F9F4}" type="presOf" srcId="{06C3802B-16F3-4A71-992F-4E91A734FD8B}" destId="{8FCC6185-A174-4885-9670-E7E490545866}" srcOrd="0" destOrd="0" presId="urn:microsoft.com/office/officeart/2005/8/layout/hierarchy2"/>
    <dgm:cxn modelId="{6A7BA237-7F81-4C3D-B4B6-69A1F7E1D486}" type="presOf" srcId="{10632192-DAB9-4C57-B8AB-5763FDC98775}" destId="{9A97C84B-378F-4AE3-9E47-F829265F88C1}" srcOrd="1" destOrd="0" presId="urn:microsoft.com/office/officeart/2005/8/layout/hierarchy2"/>
    <dgm:cxn modelId="{1DF6BD4F-4BD7-4D76-8941-63FA33922F72}" type="presOf" srcId="{02639496-85AA-4917-B8AE-25DCAF873F1B}" destId="{372747F7-8056-45DB-B2C3-834471C20344}" srcOrd="0" destOrd="0" presId="urn:microsoft.com/office/officeart/2005/8/layout/hierarchy2"/>
    <dgm:cxn modelId="{7885B830-D6EE-486D-890B-6F6E78558820}" type="presOf" srcId="{10632192-DAB9-4C57-B8AB-5763FDC98775}" destId="{67D1E0BF-7CF0-46FF-B626-55AE4E3CC28E}" srcOrd="0" destOrd="0" presId="urn:microsoft.com/office/officeart/2005/8/layout/hierarchy2"/>
    <dgm:cxn modelId="{F647B45D-9F6F-4F97-9195-117117EA12E7}" type="presOf" srcId="{1576349C-D2AA-43D6-811A-3985F9623ACF}" destId="{C0DD91E1-2AD6-483C-AD93-9E0C54CC367D}" srcOrd="0" destOrd="0" presId="urn:microsoft.com/office/officeart/2005/8/layout/hierarchy2"/>
    <dgm:cxn modelId="{589DC6C6-600B-4CAE-AE06-0888BE808AA2}" type="presOf" srcId="{06C3802B-16F3-4A71-992F-4E91A734FD8B}" destId="{3BED59C1-6CF3-46B8-B500-94DD3DB24F03}" srcOrd="1" destOrd="0" presId="urn:microsoft.com/office/officeart/2005/8/layout/hierarchy2"/>
    <dgm:cxn modelId="{4CC99888-2BF5-49E1-8157-EC342C0CEB60}" type="presOf" srcId="{02639496-85AA-4917-B8AE-25DCAF873F1B}" destId="{11B05449-0E8C-4D2C-9586-31FCE9931264}" srcOrd="1" destOrd="0" presId="urn:microsoft.com/office/officeart/2005/8/layout/hierarchy2"/>
    <dgm:cxn modelId="{D18230F5-80A9-4F5D-8B75-9F880EFDFFD1}" type="presOf" srcId="{9563175D-3376-40FF-BFD2-7103619A3568}" destId="{24993B10-6797-4B60-BA24-6F0676930FD9}" srcOrd="0" destOrd="0" presId="urn:microsoft.com/office/officeart/2005/8/layout/hierarchy2"/>
    <dgm:cxn modelId="{245B2AB3-E85A-40F9-B649-DC56DC43AEAD}" type="presOf" srcId="{591598CC-535F-41BD-BA3A-789E54B94831}" destId="{3533FEE2-85C1-42F6-9802-8C919DEA0ABA}" srcOrd="0" destOrd="0" presId="urn:microsoft.com/office/officeart/2005/8/layout/hierarchy2"/>
    <dgm:cxn modelId="{A8F17844-342D-49F3-9011-F768906BE251}" type="presParOf" srcId="{24993B10-6797-4B60-BA24-6F0676930FD9}" destId="{BBA95F6E-EA1B-4D48-A1CE-1F54E35E8C18}" srcOrd="0" destOrd="0" presId="urn:microsoft.com/office/officeart/2005/8/layout/hierarchy2"/>
    <dgm:cxn modelId="{BECEA836-FBD2-464B-942E-820393212E36}" type="presParOf" srcId="{BBA95F6E-EA1B-4D48-A1CE-1F54E35E8C18}" destId="{3533FEE2-85C1-42F6-9802-8C919DEA0ABA}" srcOrd="0" destOrd="0" presId="urn:microsoft.com/office/officeart/2005/8/layout/hierarchy2"/>
    <dgm:cxn modelId="{DE8EED13-4BE2-4D13-8AD0-C2E494D9696E}" type="presParOf" srcId="{BBA95F6E-EA1B-4D48-A1CE-1F54E35E8C18}" destId="{821DCBA1-9B05-46F7-A2E1-C389DFC25B36}" srcOrd="1" destOrd="0" presId="urn:microsoft.com/office/officeart/2005/8/layout/hierarchy2"/>
    <dgm:cxn modelId="{513E89BE-3C2F-4E4F-BA7A-DB3FE4F6205C}" type="presParOf" srcId="{821DCBA1-9B05-46F7-A2E1-C389DFC25B36}" destId="{372747F7-8056-45DB-B2C3-834471C20344}" srcOrd="0" destOrd="0" presId="urn:microsoft.com/office/officeart/2005/8/layout/hierarchy2"/>
    <dgm:cxn modelId="{930453E2-11D6-42E3-B6CF-83B8ED5E54D3}" type="presParOf" srcId="{372747F7-8056-45DB-B2C3-834471C20344}" destId="{11B05449-0E8C-4D2C-9586-31FCE9931264}" srcOrd="0" destOrd="0" presId="urn:microsoft.com/office/officeart/2005/8/layout/hierarchy2"/>
    <dgm:cxn modelId="{EC9FD290-6F91-4F90-AD93-4FEBC205F9D9}" type="presParOf" srcId="{821DCBA1-9B05-46F7-A2E1-C389DFC25B36}" destId="{FE97D622-903E-4EA2-A52F-EA19E698C0B0}" srcOrd="1" destOrd="0" presId="urn:microsoft.com/office/officeart/2005/8/layout/hierarchy2"/>
    <dgm:cxn modelId="{E8A91AC2-ACEC-4D19-8B46-FF88D5EACD6F}" type="presParOf" srcId="{FE97D622-903E-4EA2-A52F-EA19E698C0B0}" destId="{C0F1070F-2AAC-401B-A90B-8FE8E91E50CD}" srcOrd="0" destOrd="0" presId="urn:microsoft.com/office/officeart/2005/8/layout/hierarchy2"/>
    <dgm:cxn modelId="{AE33EBDF-3342-4A59-BFF4-478D5E870C96}" type="presParOf" srcId="{FE97D622-903E-4EA2-A52F-EA19E698C0B0}" destId="{DC9F7D7D-2C16-411F-B6F8-588B10FE1574}" srcOrd="1" destOrd="0" presId="urn:microsoft.com/office/officeart/2005/8/layout/hierarchy2"/>
    <dgm:cxn modelId="{4540CEFD-7CC7-40F8-97D3-4D742113DCA3}" type="presParOf" srcId="{821DCBA1-9B05-46F7-A2E1-C389DFC25B36}" destId="{67D1E0BF-7CF0-46FF-B626-55AE4E3CC28E}" srcOrd="2" destOrd="0" presId="urn:microsoft.com/office/officeart/2005/8/layout/hierarchy2"/>
    <dgm:cxn modelId="{A0F8E3A9-4877-461E-904F-8D65E6D0C2C5}" type="presParOf" srcId="{67D1E0BF-7CF0-46FF-B626-55AE4E3CC28E}" destId="{9A97C84B-378F-4AE3-9E47-F829265F88C1}" srcOrd="0" destOrd="0" presId="urn:microsoft.com/office/officeart/2005/8/layout/hierarchy2"/>
    <dgm:cxn modelId="{85DC8C0F-3331-49D1-9C3C-0199E6EB7F09}" type="presParOf" srcId="{821DCBA1-9B05-46F7-A2E1-C389DFC25B36}" destId="{EF8C1042-3C07-4D46-85E1-CC6C112D77AC}" srcOrd="3" destOrd="0" presId="urn:microsoft.com/office/officeart/2005/8/layout/hierarchy2"/>
    <dgm:cxn modelId="{A9E3CCC3-AC94-4A54-BED9-4C8B8BB33A87}" type="presParOf" srcId="{EF8C1042-3C07-4D46-85E1-CC6C112D77AC}" destId="{75ECBD7C-AA67-42DD-A319-4DDDA47C0F4D}" srcOrd="0" destOrd="0" presId="urn:microsoft.com/office/officeart/2005/8/layout/hierarchy2"/>
    <dgm:cxn modelId="{6E87631F-4827-497A-BD01-0E54DF0B5A9C}" type="presParOf" srcId="{EF8C1042-3C07-4D46-85E1-CC6C112D77AC}" destId="{B01800CA-4404-441B-8E65-02D17D5869D3}" srcOrd="1" destOrd="0" presId="urn:microsoft.com/office/officeart/2005/8/layout/hierarchy2"/>
    <dgm:cxn modelId="{53722FFE-C612-49D0-BE51-9D130951F3C8}" type="presParOf" srcId="{821DCBA1-9B05-46F7-A2E1-C389DFC25B36}" destId="{8FCC6185-A174-4885-9670-E7E490545866}" srcOrd="4" destOrd="0" presId="urn:microsoft.com/office/officeart/2005/8/layout/hierarchy2"/>
    <dgm:cxn modelId="{9D4E0A17-0D06-4819-8647-30B00404EAF8}" type="presParOf" srcId="{8FCC6185-A174-4885-9670-E7E490545866}" destId="{3BED59C1-6CF3-46B8-B500-94DD3DB24F03}" srcOrd="0" destOrd="0" presId="urn:microsoft.com/office/officeart/2005/8/layout/hierarchy2"/>
    <dgm:cxn modelId="{50BE32FE-CCEB-4C72-A866-CC647F220AC4}" type="presParOf" srcId="{821DCBA1-9B05-46F7-A2E1-C389DFC25B36}" destId="{803B7B37-189B-4038-A219-BBA148E59C54}" srcOrd="5" destOrd="0" presId="urn:microsoft.com/office/officeart/2005/8/layout/hierarchy2"/>
    <dgm:cxn modelId="{EA048E23-331A-4CAC-8AFC-116A2E187100}" type="presParOf" srcId="{803B7B37-189B-4038-A219-BBA148E59C54}" destId="{C0DD91E1-2AD6-483C-AD93-9E0C54CC367D}" srcOrd="0" destOrd="0" presId="urn:microsoft.com/office/officeart/2005/8/layout/hierarchy2"/>
    <dgm:cxn modelId="{11F55E88-6C9D-42DC-9C17-A1D1EE0552A1}" type="presParOf" srcId="{803B7B37-189B-4038-A219-BBA148E59C54}" destId="{B161A0A1-9CCB-46D7-B5E2-67750A700B2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363292-A26B-4F34-87EA-BFE1721AF45F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3B2FD2E5-31DA-48D8-8A54-2D97EABF2CAA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齒齦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0D542DD-84D7-4B68-9F60-0A00F7BDF31F}" type="parTrans" cxnId="{07B397D9-B660-409B-BDF6-F6E50E87DC56}">
      <dgm:prSet/>
      <dgm:spPr/>
      <dgm:t>
        <a:bodyPr/>
        <a:lstStyle/>
        <a:p>
          <a:endParaRPr lang="zh-TW" altLang="en-US"/>
        </a:p>
      </dgm:t>
    </dgm:pt>
    <dgm:pt modelId="{B93A80EC-F898-4E96-85BA-69FAFB7C0609}" type="sibTrans" cxnId="{07B397D9-B660-409B-BDF6-F6E50E87DC56}">
      <dgm:prSet/>
      <dgm:spPr/>
      <dgm:t>
        <a:bodyPr/>
        <a:lstStyle/>
        <a:p>
          <a:endParaRPr lang="zh-TW" altLang="en-US"/>
        </a:p>
      </dgm:t>
    </dgm:pt>
    <dgm:pt modelId="{99F67553-6C4E-4DBC-8B1A-C6205F22756A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門齒往臼齒點狀按摩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9F6FBF7-EA7C-44A4-937B-0698B44C8273}" type="parTrans" cxnId="{23B07AF6-937D-4FB1-9ABF-E97E39CD74C1}">
      <dgm:prSet/>
      <dgm:spPr/>
      <dgm:t>
        <a:bodyPr/>
        <a:lstStyle/>
        <a:p>
          <a:endParaRPr lang="zh-TW" altLang="en-US"/>
        </a:p>
      </dgm:t>
    </dgm:pt>
    <dgm:pt modelId="{155C6210-84C9-4A49-8EA0-5E2F46DAB6E9}" type="sibTrans" cxnId="{23B07AF6-937D-4FB1-9ABF-E97E39CD74C1}">
      <dgm:prSet/>
      <dgm:spPr/>
      <dgm:t>
        <a:bodyPr/>
        <a:lstStyle/>
        <a:p>
          <a:endParaRPr lang="zh-TW" altLang="en-US"/>
        </a:p>
      </dgm:t>
    </dgm:pt>
    <dgm:pt modelId="{78949561-750A-4032-ABC4-D260C3CF0E62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上排到下排牙齦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659C76A-9DD1-42C5-810A-9E5B1CDC6149}" type="parTrans" cxnId="{BDB65799-ACB1-42CA-97A2-E3BE3385B681}">
      <dgm:prSet/>
      <dgm:spPr/>
      <dgm:t>
        <a:bodyPr/>
        <a:lstStyle/>
        <a:p>
          <a:endParaRPr lang="zh-TW" altLang="en-US"/>
        </a:p>
      </dgm:t>
    </dgm:pt>
    <dgm:pt modelId="{9A206DA3-BA60-4A2A-BCFE-86DE7701C667}" type="sibTrans" cxnId="{BDB65799-ACB1-42CA-97A2-E3BE3385B681}">
      <dgm:prSet/>
      <dgm:spPr/>
      <dgm:t>
        <a:bodyPr/>
        <a:lstStyle/>
        <a:p>
          <a:endParaRPr lang="zh-TW" altLang="en-US"/>
        </a:p>
      </dgm:t>
    </dgm:pt>
    <dgm:pt modelId="{F02F68EC-CC25-43CF-A6A3-BAFA269F3B5C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臉頰內側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AE9C350-41A6-43DB-89D6-5659FB1DC165}" type="parTrans" cxnId="{4F1E7742-EA7D-4F0D-8EE3-0EB9AE99ED12}">
      <dgm:prSet/>
      <dgm:spPr/>
      <dgm:t>
        <a:bodyPr/>
        <a:lstStyle/>
        <a:p>
          <a:endParaRPr lang="zh-TW" altLang="en-US"/>
        </a:p>
      </dgm:t>
    </dgm:pt>
    <dgm:pt modelId="{69A717AA-15A5-48EA-BA50-A36E4CD49753}" type="sibTrans" cxnId="{4F1E7742-EA7D-4F0D-8EE3-0EB9AE99ED12}">
      <dgm:prSet/>
      <dgm:spPr/>
      <dgm:t>
        <a:bodyPr/>
        <a:lstStyle/>
        <a:p>
          <a:endParaRPr lang="zh-TW" altLang="en-US"/>
        </a:p>
      </dgm:t>
    </dgm:pt>
    <dgm:pt modelId="{A2B5DCFE-D3C1-4B94-B4D2-588F4DC2363D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按摩顳顎關節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98353E-F1E0-4AB7-986A-43380FBAA1FD}" type="parTrans" cxnId="{64B3AEBC-D240-4985-BE80-0D5DA67E1FD9}">
      <dgm:prSet/>
      <dgm:spPr/>
      <dgm:t>
        <a:bodyPr/>
        <a:lstStyle/>
        <a:p>
          <a:endParaRPr lang="zh-TW" altLang="en-US"/>
        </a:p>
      </dgm:t>
    </dgm:pt>
    <dgm:pt modelId="{12B90DFC-0B03-48F3-AD68-DCEB22A68FBC}" type="sibTrans" cxnId="{64B3AEBC-D240-4985-BE80-0D5DA67E1FD9}">
      <dgm:prSet/>
      <dgm:spPr/>
      <dgm:t>
        <a:bodyPr/>
        <a:lstStyle/>
        <a:p>
          <a:endParaRPr lang="zh-TW" altLang="en-US"/>
        </a:p>
      </dgm:t>
    </dgm:pt>
    <dgm:pt modelId="{22FAD24B-7CD3-4A4D-A8A5-6080F397338C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舌頭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C4AA8C5-A663-4387-942F-CED963867D0B}" type="parTrans" cxnId="{66DD4869-2896-4B58-981B-2FBCDA56119C}">
      <dgm:prSet/>
      <dgm:spPr/>
      <dgm:t>
        <a:bodyPr/>
        <a:lstStyle/>
        <a:p>
          <a:endParaRPr lang="zh-TW" altLang="en-US"/>
        </a:p>
      </dgm:t>
    </dgm:pt>
    <dgm:pt modelId="{56EC3FB9-3630-4386-BB0E-D0865D7A5EE1}" type="sibTrans" cxnId="{66DD4869-2896-4B58-981B-2FBCDA56119C}">
      <dgm:prSet/>
      <dgm:spPr/>
      <dgm:t>
        <a:bodyPr/>
        <a:lstStyle/>
        <a:p>
          <a:endParaRPr lang="zh-TW" altLang="en-US"/>
        </a:p>
      </dgm:t>
    </dgm:pt>
    <dgm:pt modelId="{654B7F25-EB42-4A7D-B626-D0414AAA9247}">
      <dgm:prSet phldrT="[文字]"/>
      <dgm:spPr/>
      <dgm:t>
        <a:bodyPr/>
        <a:lstStyle/>
        <a:p>
          <a:r>
            <a:rPr lang="zh-TW" altLang="en-US" dirty="0" smtClean="0"/>
            <a:t>固齒器輕壓舌頭前</a:t>
          </a:r>
          <a:r>
            <a:rPr lang="en-US" altLang="zh-TW" dirty="0" smtClean="0"/>
            <a:t>1/2</a:t>
          </a:r>
          <a:r>
            <a:rPr lang="zh-TW" altLang="en-US" dirty="0" smtClean="0"/>
            <a:t>，勿舌頭後</a:t>
          </a:r>
          <a:r>
            <a:rPr lang="en-US" altLang="zh-TW" dirty="0" smtClean="0"/>
            <a:t>1/2</a:t>
          </a:r>
          <a:r>
            <a:rPr lang="zh-TW" altLang="en-US" dirty="0" smtClean="0"/>
            <a:t>會引發嘔吐反射</a:t>
          </a:r>
          <a:endParaRPr lang="zh-TW" altLang="en-US" dirty="0"/>
        </a:p>
      </dgm:t>
    </dgm:pt>
    <dgm:pt modelId="{A42CFC6D-2F24-4390-86E9-5C3BE43B0EB6}" type="parTrans" cxnId="{2BA3C0FD-B9DF-4EA9-A8E2-91BA9A898966}">
      <dgm:prSet/>
      <dgm:spPr/>
      <dgm:t>
        <a:bodyPr/>
        <a:lstStyle/>
        <a:p>
          <a:endParaRPr lang="zh-TW" altLang="en-US"/>
        </a:p>
      </dgm:t>
    </dgm:pt>
    <dgm:pt modelId="{1349666A-5567-49B8-B4DA-9F271777CD11}" type="sibTrans" cxnId="{2BA3C0FD-B9DF-4EA9-A8E2-91BA9A898966}">
      <dgm:prSet/>
      <dgm:spPr/>
      <dgm:t>
        <a:bodyPr/>
        <a:lstStyle/>
        <a:p>
          <a:endParaRPr lang="zh-TW" altLang="en-US"/>
        </a:p>
      </dgm:t>
    </dgm:pt>
    <dgm:pt modelId="{BDD286D0-4EAA-4523-939E-E844F184E3BD}">
      <dgm:prSet phldrT="[文字]"/>
      <dgm:spPr/>
      <dgm:t>
        <a:bodyPr/>
        <a:lstStyle/>
        <a:p>
          <a:r>
            <a:rPr lang="zh-TW" altLang="en-US" dirty="0" smtClean="0"/>
            <a:t>舌頭側邊輕刷，誘發舌頭側邊動作</a:t>
          </a:r>
          <a:endParaRPr lang="zh-TW" altLang="en-US" dirty="0"/>
        </a:p>
      </dgm:t>
    </dgm:pt>
    <dgm:pt modelId="{9DF5F71E-9867-4C70-8975-61AEB22D9522}" type="parTrans" cxnId="{EEBCD249-CE07-44E3-AE59-B43F580C658D}">
      <dgm:prSet/>
      <dgm:spPr/>
      <dgm:t>
        <a:bodyPr/>
        <a:lstStyle/>
        <a:p>
          <a:endParaRPr lang="zh-TW" altLang="en-US"/>
        </a:p>
      </dgm:t>
    </dgm:pt>
    <dgm:pt modelId="{BD260869-CED9-4493-9AF2-41B757067F04}" type="sibTrans" cxnId="{EEBCD249-CE07-44E3-AE59-B43F580C658D}">
      <dgm:prSet/>
      <dgm:spPr/>
      <dgm:t>
        <a:bodyPr/>
        <a:lstStyle/>
        <a:p>
          <a:endParaRPr lang="zh-TW" altLang="en-US"/>
        </a:p>
      </dgm:t>
    </dgm:pt>
    <dgm:pt modelId="{5709492C-B3D3-4B96-BF86-5DFE3890127B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大拇指食指輕夾臉頰，臉頰側邊到嘴角，勿到牙齒中間會被咬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871D7FD-6ACD-4FF4-849A-EE016712FE81}" type="parTrans" cxnId="{6E382D25-0A02-41E6-A9A8-E6BD725F74CA}">
      <dgm:prSet/>
      <dgm:spPr/>
      <dgm:t>
        <a:bodyPr/>
        <a:lstStyle/>
        <a:p>
          <a:endParaRPr lang="zh-TW" altLang="en-US"/>
        </a:p>
      </dgm:t>
    </dgm:pt>
    <dgm:pt modelId="{48CED49F-C07B-4706-A8E7-8410F2998142}" type="sibTrans" cxnId="{6E382D25-0A02-41E6-A9A8-E6BD725F74CA}">
      <dgm:prSet/>
      <dgm:spPr/>
      <dgm:t>
        <a:bodyPr/>
        <a:lstStyle/>
        <a:p>
          <a:endParaRPr lang="zh-TW" altLang="en-US"/>
        </a:p>
      </dgm:t>
    </dgm:pt>
    <dgm:pt modelId="{E13AB42A-B0A5-4FD3-B635-2826C847F56C}" type="pres">
      <dgm:prSet presAssocID="{9B363292-A26B-4F34-87EA-BFE1721AF45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CB780AA-9116-4752-B387-C23C19E7F099}" type="pres">
      <dgm:prSet presAssocID="{3B2FD2E5-31DA-48D8-8A54-2D97EABF2CAA}" presName="linNode" presStyleCnt="0"/>
      <dgm:spPr/>
    </dgm:pt>
    <dgm:pt modelId="{5B0835CF-FC30-4505-B738-EDBB7D6AF57F}" type="pres">
      <dgm:prSet presAssocID="{3B2FD2E5-31DA-48D8-8A54-2D97EABF2CAA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F0F012-948D-4C73-96D1-A8D63ABEDCD6}" type="pres">
      <dgm:prSet presAssocID="{3B2FD2E5-31DA-48D8-8A54-2D97EABF2CAA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1AFEB5-9102-46B2-B37D-0F2CAF13BB9E}" type="pres">
      <dgm:prSet presAssocID="{B93A80EC-F898-4E96-85BA-69FAFB7C0609}" presName="sp" presStyleCnt="0"/>
      <dgm:spPr/>
    </dgm:pt>
    <dgm:pt modelId="{3A831887-F7F3-4F98-A9EE-6E61871DC8C4}" type="pres">
      <dgm:prSet presAssocID="{F02F68EC-CC25-43CF-A6A3-BAFA269F3B5C}" presName="linNode" presStyleCnt="0"/>
      <dgm:spPr/>
    </dgm:pt>
    <dgm:pt modelId="{66D9951E-B05B-4D2F-ADA5-1B9A04889692}" type="pres">
      <dgm:prSet presAssocID="{F02F68EC-CC25-43CF-A6A3-BAFA269F3B5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616C79-1D55-459F-AAEA-25A9B92DCF8E}" type="pres">
      <dgm:prSet presAssocID="{F02F68EC-CC25-43CF-A6A3-BAFA269F3B5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D0D187-36B8-48CD-84B4-2E47C7A7862E}" type="pres">
      <dgm:prSet presAssocID="{69A717AA-15A5-48EA-BA50-A36E4CD49753}" presName="sp" presStyleCnt="0"/>
      <dgm:spPr/>
    </dgm:pt>
    <dgm:pt modelId="{79F5F2A4-8444-4CE0-938C-3D43AA3315B3}" type="pres">
      <dgm:prSet presAssocID="{22FAD24B-7CD3-4A4D-A8A5-6080F397338C}" presName="linNode" presStyleCnt="0"/>
      <dgm:spPr/>
    </dgm:pt>
    <dgm:pt modelId="{4002D361-26EB-4DFA-A0EC-CFEA9EFB87E3}" type="pres">
      <dgm:prSet presAssocID="{22FAD24B-7CD3-4A4D-A8A5-6080F397338C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7A2D54-E073-4A03-8EA9-C349602A949E}" type="pres">
      <dgm:prSet presAssocID="{22FAD24B-7CD3-4A4D-A8A5-6080F397338C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9660484-5BA0-4285-8A7E-752C8EB00D9B}" type="presOf" srcId="{3B2FD2E5-31DA-48D8-8A54-2D97EABF2CAA}" destId="{5B0835CF-FC30-4505-B738-EDBB7D6AF57F}" srcOrd="0" destOrd="0" presId="urn:microsoft.com/office/officeart/2005/8/layout/vList5"/>
    <dgm:cxn modelId="{654DA840-42A5-4C42-AD40-81FA16535A56}" type="presOf" srcId="{78949561-750A-4032-ABC4-D260C3CF0E62}" destId="{F1F0F012-948D-4C73-96D1-A8D63ABEDCD6}" srcOrd="0" destOrd="1" presId="urn:microsoft.com/office/officeart/2005/8/layout/vList5"/>
    <dgm:cxn modelId="{D180D37B-463A-414B-B7A1-A999526730DE}" type="presOf" srcId="{22FAD24B-7CD3-4A4D-A8A5-6080F397338C}" destId="{4002D361-26EB-4DFA-A0EC-CFEA9EFB87E3}" srcOrd="0" destOrd="0" presId="urn:microsoft.com/office/officeart/2005/8/layout/vList5"/>
    <dgm:cxn modelId="{4F1E7742-EA7D-4F0D-8EE3-0EB9AE99ED12}" srcId="{9B363292-A26B-4F34-87EA-BFE1721AF45F}" destId="{F02F68EC-CC25-43CF-A6A3-BAFA269F3B5C}" srcOrd="1" destOrd="0" parTransId="{6AE9C350-41A6-43DB-89D6-5659FB1DC165}" sibTransId="{69A717AA-15A5-48EA-BA50-A36E4CD49753}"/>
    <dgm:cxn modelId="{2BA3C0FD-B9DF-4EA9-A8E2-91BA9A898966}" srcId="{22FAD24B-7CD3-4A4D-A8A5-6080F397338C}" destId="{654B7F25-EB42-4A7D-B626-D0414AAA9247}" srcOrd="0" destOrd="0" parTransId="{A42CFC6D-2F24-4390-86E9-5C3BE43B0EB6}" sibTransId="{1349666A-5567-49B8-B4DA-9F271777CD11}"/>
    <dgm:cxn modelId="{EEBCD249-CE07-44E3-AE59-B43F580C658D}" srcId="{22FAD24B-7CD3-4A4D-A8A5-6080F397338C}" destId="{BDD286D0-4EAA-4523-939E-E844F184E3BD}" srcOrd="1" destOrd="0" parTransId="{9DF5F71E-9867-4C70-8975-61AEB22D9522}" sibTransId="{BD260869-CED9-4493-9AF2-41B757067F04}"/>
    <dgm:cxn modelId="{BDB65799-ACB1-42CA-97A2-E3BE3385B681}" srcId="{3B2FD2E5-31DA-48D8-8A54-2D97EABF2CAA}" destId="{78949561-750A-4032-ABC4-D260C3CF0E62}" srcOrd="1" destOrd="0" parTransId="{B659C76A-9DD1-42C5-810A-9E5B1CDC6149}" sibTransId="{9A206DA3-BA60-4A2A-BCFE-86DE7701C667}"/>
    <dgm:cxn modelId="{64B3AEBC-D240-4985-BE80-0D5DA67E1FD9}" srcId="{F02F68EC-CC25-43CF-A6A3-BAFA269F3B5C}" destId="{A2B5DCFE-D3C1-4B94-B4D2-588F4DC2363D}" srcOrd="0" destOrd="0" parTransId="{B298353E-F1E0-4AB7-986A-43380FBAA1FD}" sibTransId="{12B90DFC-0B03-48F3-AD68-DCEB22A68FBC}"/>
    <dgm:cxn modelId="{83C00CE8-48C7-4577-96A3-FFDC7726F25D}" type="presOf" srcId="{F02F68EC-CC25-43CF-A6A3-BAFA269F3B5C}" destId="{66D9951E-B05B-4D2F-ADA5-1B9A04889692}" srcOrd="0" destOrd="0" presId="urn:microsoft.com/office/officeart/2005/8/layout/vList5"/>
    <dgm:cxn modelId="{190FB023-4230-4EB0-939C-9E7B0BF7B1DB}" type="presOf" srcId="{654B7F25-EB42-4A7D-B626-D0414AAA9247}" destId="{857A2D54-E073-4A03-8EA9-C349602A949E}" srcOrd="0" destOrd="0" presId="urn:microsoft.com/office/officeart/2005/8/layout/vList5"/>
    <dgm:cxn modelId="{07B397D9-B660-409B-BDF6-F6E50E87DC56}" srcId="{9B363292-A26B-4F34-87EA-BFE1721AF45F}" destId="{3B2FD2E5-31DA-48D8-8A54-2D97EABF2CAA}" srcOrd="0" destOrd="0" parTransId="{80D542DD-84D7-4B68-9F60-0A00F7BDF31F}" sibTransId="{B93A80EC-F898-4E96-85BA-69FAFB7C0609}"/>
    <dgm:cxn modelId="{62E42FF1-530A-4D55-8BFF-E6723303F248}" type="presOf" srcId="{9B363292-A26B-4F34-87EA-BFE1721AF45F}" destId="{E13AB42A-B0A5-4FD3-B635-2826C847F56C}" srcOrd="0" destOrd="0" presId="urn:microsoft.com/office/officeart/2005/8/layout/vList5"/>
    <dgm:cxn modelId="{58508848-E5A8-49ED-BA79-38A86664E36D}" type="presOf" srcId="{5709492C-B3D3-4B96-BF86-5DFE3890127B}" destId="{23616C79-1D55-459F-AAEA-25A9B92DCF8E}" srcOrd="0" destOrd="1" presId="urn:microsoft.com/office/officeart/2005/8/layout/vList5"/>
    <dgm:cxn modelId="{6E382D25-0A02-41E6-A9A8-E6BD725F74CA}" srcId="{F02F68EC-CC25-43CF-A6A3-BAFA269F3B5C}" destId="{5709492C-B3D3-4B96-BF86-5DFE3890127B}" srcOrd="1" destOrd="0" parTransId="{7871D7FD-6ACD-4FF4-849A-EE016712FE81}" sibTransId="{48CED49F-C07B-4706-A8E7-8410F2998142}"/>
    <dgm:cxn modelId="{0FBB8300-D868-42DC-9836-0B5D0BB3BBB9}" type="presOf" srcId="{A2B5DCFE-D3C1-4B94-B4D2-588F4DC2363D}" destId="{23616C79-1D55-459F-AAEA-25A9B92DCF8E}" srcOrd="0" destOrd="0" presId="urn:microsoft.com/office/officeart/2005/8/layout/vList5"/>
    <dgm:cxn modelId="{8336EE57-FE05-4D32-845E-78CA57DAA814}" type="presOf" srcId="{BDD286D0-4EAA-4523-939E-E844F184E3BD}" destId="{857A2D54-E073-4A03-8EA9-C349602A949E}" srcOrd="0" destOrd="1" presId="urn:microsoft.com/office/officeart/2005/8/layout/vList5"/>
    <dgm:cxn modelId="{66DD4869-2896-4B58-981B-2FBCDA56119C}" srcId="{9B363292-A26B-4F34-87EA-BFE1721AF45F}" destId="{22FAD24B-7CD3-4A4D-A8A5-6080F397338C}" srcOrd="2" destOrd="0" parTransId="{0C4AA8C5-A663-4387-942F-CED963867D0B}" sibTransId="{56EC3FB9-3630-4386-BB0E-D0865D7A5EE1}"/>
    <dgm:cxn modelId="{A6D9E910-2415-4E3A-8325-43F20AF3D7D8}" type="presOf" srcId="{99F67553-6C4E-4DBC-8B1A-C6205F22756A}" destId="{F1F0F012-948D-4C73-96D1-A8D63ABEDCD6}" srcOrd="0" destOrd="0" presId="urn:microsoft.com/office/officeart/2005/8/layout/vList5"/>
    <dgm:cxn modelId="{23B07AF6-937D-4FB1-9ABF-E97E39CD74C1}" srcId="{3B2FD2E5-31DA-48D8-8A54-2D97EABF2CAA}" destId="{99F67553-6C4E-4DBC-8B1A-C6205F22756A}" srcOrd="0" destOrd="0" parTransId="{C9F6FBF7-EA7C-44A4-937B-0698B44C8273}" sibTransId="{155C6210-84C9-4A49-8EA0-5E2F46DAB6E9}"/>
    <dgm:cxn modelId="{DFA99DCD-738B-4124-A6BB-CDE439CBEB50}" type="presParOf" srcId="{E13AB42A-B0A5-4FD3-B635-2826C847F56C}" destId="{ACB780AA-9116-4752-B387-C23C19E7F099}" srcOrd="0" destOrd="0" presId="urn:microsoft.com/office/officeart/2005/8/layout/vList5"/>
    <dgm:cxn modelId="{218E3EA0-DB8E-4C5E-9680-8A84CC012B8A}" type="presParOf" srcId="{ACB780AA-9116-4752-B387-C23C19E7F099}" destId="{5B0835CF-FC30-4505-B738-EDBB7D6AF57F}" srcOrd="0" destOrd="0" presId="urn:microsoft.com/office/officeart/2005/8/layout/vList5"/>
    <dgm:cxn modelId="{14B76620-548E-4426-8FC4-9A4132477690}" type="presParOf" srcId="{ACB780AA-9116-4752-B387-C23C19E7F099}" destId="{F1F0F012-948D-4C73-96D1-A8D63ABEDCD6}" srcOrd="1" destOrd="0" presId="urn:microsoft.com/office/officeart/2005/8/layout/vList5"/>
    <dgm:cxn modelId="{C2247B0D-457D-4FC6-BE9F-96942567DE24}" type="presParOf" srcId="{E13AB42A-B0A5-4FD3-B635-2826C847F56C}" destId="{3C1AFEB5-9102-46B2-B37D-0F2CAF13BB9E}" srcOrd="1" destOrd="0" presId="urn:microsoft.com/office/officeart/2005/8/layout/vList5"/>
    <dgm:cxn modelId="{A2519267-044B-41D9-9D7B-01FFEBA16D01}" type="presParOf" srcId="{E13AB42A-B0A5-4FD3-B635-2826C847F56C}" destId="{3A831887-F7F3-4F98-A9EE-6E61871DC8C4}" srcOrd="2" destOrd="0" presId="urn:microsoft.com/office/officeart/2005/8/layout/vList5"/>
    <dgm:cxn modelId="{B718C22E-6B4E-46DC-AA3B-40E292235228}" type="presParOf" srcId="{3A831887-F7F3-4F98-A9EE-6E61871DC8C4}" destId="{66D9951E-B05B-4D2F-ADA5-1B9A04889692}" srcOrd="0" destOrd="0" presId="urn:microsoft.com/office/officeart/2005/8/layout/vList5"/>
    <dgm:cxn modelId="{A4237946-A269-4FA2-9360-CB89397593E3}" type="presParOf" srcId="{3A831887-F7F3-4F98-A9EE-6E61871DC8C4}" destId="{23616C79-1D55-459F-AAEA-25A9B92DCF8E}" srcOrd="1" destOrd="0" presId="urn:microsoft.com/office/officeart/2005/8/layout/vList5"/>
    <dgm:cxn modelId="{BE106AD7-7D1C-4C2F-9801-044313121774}" type="presParOf" srcId="{E13AB42A-B0A5-4FD3-B635-2826C847F56C}" destId="{FDD0D187-36B8-48CD-84B4-2E47C7A7862E}" srcOrd="3" destOrd="0" presId="urn:microsoft.com/office/officeart/2005/8/layout/vList5"/>
    <dgm:cxn modelId="{5D7166E9-5503-46B5-810A-C3B0C10DBF80}" type="presParOf" srcId="{E13AB42A-B0A5-4FD3-B635-2826C847F56C}" destId="{79F5F2A4-8444-4CE0-938C-3D43AA3315B3}" srcOrd="4" destOrd="0" presId="urn:microsoft.com/office/officeart/2005/8/layout/vList5"/>
    <dgm:cxn modelId="{7A26BCFA-4134-405C-B8EA-17EB76602AD5}" type="presParOf" srcId="{79F5F2A4-8444-4CE0-938C-3D43AA3315B3}" destId="{4002D361-26EB-4DFA-A0EC-CFEA9EFB87E3}" srcOrd="0" destOrd="0" presId="urn:microsoft.com/office/officeart/2005/8/layout/vList5"/>
    <dgm:cxn modelId="{DFA8CA7E-96D3-4429-AFC3-6B191C5D780A}" type="presParOf" srcId="{79F5F2A4-8444-4CE0-938C-3D43AA3315B3}" destId="{857A2D54-E073-4A03-8EA9-C349602A949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B33A7C-A4C1-402A-88BF-746983E59E6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D7E2190-7288-410E-96A1-277FF553DDCE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液體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5B05BE6-8CF6-4DF4-B96E-9A56FE8996C7}" type="parTrans" cxnId="{EAE2F3AF-51D8-43BB-A18F-28CEEE7370AC}">
      <dgm:prSet/>
      <dgm:spPr/>
      <dgm:t>
        <a:bodyPr/>
        <a:lstStyle/>
        <a:p>
          <a:endParaRPr lang="zh-TW" altLang="en-US"/>
        </a:p>
      </dgm:t>
    </dgm:pt>
    <dgm:pt modelId="{AB6FAF4A-A28A-441D-B36B-FA997D7491EE}" type="sibTrans" cxnId="{EAE2F3AF-51D8-43BB-A18F-28CEEE7370AC}">
      <dgm:prSet/>
      <dgm:spPr/>
      <dgm:t>
        <a:bodyPr/>
        <a:lstStyle/>
        <a:p>
          <a:endParaRPr lang="zh-TW" altLang="en-US"/>
        </a:p>
      </dgm:t>
    </dgm:pt>
    <dgm:pt modelId="{D0169743-A6E0-4A0D-A0F5-BD9F95EFDC60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糜狀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EBF877-B32D-46F6-9EE7-AA79EE5C3BF3}" type="parTrans" cxnId="{D464E8E9-6D85-4888-98E3-6FDCE500AE55}">
      <dgm:prSet/>
      <dgm:spPr/>
      <dgm:t>
        <a:bodyPr/>
        <a:lstStyle/>
        <a:p>
          <a:endParaRPr lang="zh-TW" altLang="en-US"/>
        </a:p>
      </dgm:t>
    </dgm:pt>
    <dgm:pt modelId="{50B21A71-7AF6-4C0D-8FD7-236DBE150B96}" type="sibTrans" cxnId="{D464E8E9-6D85-4888-98E3-6FDCE500AE55}">
      <dgm:prSet/>
      <dgm:spPr/>
      <dgm:t>
        <a:bodyPr/>
        <a:lstStyle/>
        <a:p>
          <a:endParaRPr lang="zh-TW" altLang="en-US"/>
        </a:p>
      </dgm:t>
    </dgm:pt>
    <dgm:pt modelId="{0F76CFD2-19E6-4CA3-B145-1D313CF04840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半固體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6CA0AE2-9859-43BC-AF89-FC5EC066F70D}" type="parTrans" cxnId="{11437708-1C38-4ACF-8033-0D687231F68B}">
      <dgm:prSet/>
      <dgm:spPr/>
      <dgm:t>
        <a:bodyPr/>
        <a:lstStyle/>
        <a:p>
          <a:endParaRPr lang="zh-TW" altLang="en-US"/>
        </a:p>
      </dgm:t>
    </dgm:pt>
    <dgm:pt modelId="{1BE34304-62CD-4FEF-8EED-3004AA680015}" type="sibTrans" cxnId="{11437708-1C38-4ACF-8033-0D687231F68B}">
      <dgm:prSet/>
      <dgm:spPr/>
      <dgm:t>
        <a:bodyPr/>
        <a:lstStyle/>
        <a:p>
          <a:endParaRPr lang="zh-TW" altLang="en-US"/>
        </a:p>
      </dgm:t>
    </dgm:pt>
    <dgm:pt modelId="{85DB377D-4FFD-4A21-A8A7-8F1DA5BAEDB2}">
      <dgm:prSet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小塊固體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C7F37F5-3BC8-4DE9-90FF-E4DCE612B292}" type="parTrans" cxnId="{2C940AAC-0BA7-438A-93C2-139D91175A84}">
      <dgm:prSet/>
      <dgm:spPr/>
      <dgm:t>
        <a:bodyPr/>
        <a:lstStyle/>
        <a:p>
          <a:endParaRPr lang="zh-TW" altLang="en-US"/>
        </a:p>
      </dgm:t>
    </dgm:pt>
    <dgm:pt modelId="{DE4C21EE-37CB-4436-BE95-697F85E71219}" type="sibTrans" cxnId="{2C940AAC-0BA7-438A-93C2-139D91175A84}">
      <dgm:prSet/>
      <dgm:spPr/>
      <dgm:t>
        <a:bodyPr/>
        <a:lstStyle/>
        <a:p>
          <a:endParaRPr lang="zh-TW" altLang="en-US"/>
        </a:p>
      </dgm:t>
    </dgm:pt>
    <dgm:pt modelId="{08B33DD9-591A-4FC1-886D-A8AE70613311}">
      <dgm:prSet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與成人一般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47EDFD-8D79-49A6-B01D-9EAEAC894540}" type="parTrans" cxnId="{FEB5084D-7F6A-4882-99D2-04463BAB74A3}">
      <dgm:prSet/>
      <dgm:spPr/>
      <dgm:t>
        <a:bodyPr/>
        <a:lstStyle/>
        <a:p>
          <a:endParaRPr lang="zh-TW" altLang="en-US"/>
        </a:p>
      </dgm:t>
    </dgm:pt>
    <dgm:pt modelId="{2C2841DF-743C-497C-9FE8-6066C73A02CC}" type="sibTrans" cxnId="{FEB5084D-7F6A-4882-99D2-04463BAB74A3}">
      <dgm:prSet/>
      <dgm:spPr/>
      <dgm:t>
        <a:bodyPr/>
        <a:lstStyle/>
        <a:p>
          <a:endParaRPr lang="zh-TW" altLang="en-US"/>
        </a:p>
      </dgm:t>
    </dgm:pt>
    <dgm:pt modelId="{5B60B6BE-1D18-4CCD-AF0F-191ED47F9C6D}" type="pres">
      <dgm:prSet presAssocID="{E5B33A7C-A4C1-402A-88BF-746983E59E69}" presName="CompostProcess" presStyleCnt="0">
        <dgm:presLayoutVars>
          <dgm:dir/>
          <dgm:resizeHandles val="exact"/>
        </dgm:presLayoutVars>
      </dgm:prSet>
      <dgm:spPr/>
    </dgm:pt>
    <dgm:pt modelId="{EA890316-3D6E-4E99-BDF0-27C553D3F33D}" type="pres">
      <dgm:prSet presAssocID="{E5B33A7C-A4C1-402A-88BF-746983E59E69}" presName="arrow" presStyleLbl="bgShp" presStyleIdx="0" presStyleCnt="1" custScaleX="117647" custLinFactNeighborX="7679" custLinFactNeighborY="-7182"/>
      <dgm:spPr>
        <a:solidFill>
          <a:schemeClr val="tx2">
            <a:lumMod val="50000"/>
          </a:schemeClr>
        </a:solidFill>
      </dgm:spPr>
    </dgm:pt>
    <dgm:pt modelId="{05061134-434A-4460-A024-0626103D58A4}" type="pres">
      <dgm:prSet presAssocID="{E5B33A7C-A4C1-402A-88BF-746983E59E69}" presName="linearProcess" presStyleCnt="0"/>
      <dgm:spPr/>
    </dgm:pt>
    <dgm:pt modelId="{5CB7633E-FCB5-4BFC-9F81-3A15FD68C74C}" type="pres">
      <dgm:prSet presAssocID="{CD7E2190-7288-410E-96A1-277FF553DDCE}" presName="textNode" presStyleLbl="node1" presStyleIdx="0" presStyleCnt="5" custLinFactX="-31384" custLinFactNeighborX="-100000" custLinFactNeighborY="27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A83C29-2F2B-46EB-8B4B-C7E7A2F673F4}" type="pres">
      <dgm:prSet presAssocID="{AB6FAF4A-A28A-441D-B36B-FA997D7491EE}" presName="sibTrans" presStyleCnt="0"/>
      <dgm:spPr/>
    </dgm:pt>
    <dgm:pt modelId="{43620564-A618-4D18-91AD-97C40757AA45}" type="pres">
      <dgm:prSet presAssocID="{D0169743-A6E0-4A0D-A0F5-BD9F95EFDC60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DC0F35-33C7-4C44-8CAF-98F402162C21}" type="pres">
      <dgm:prSet presAssocID="{50B21A71-7AF6-4C0D-8FD7-236DBE150B96}" presName="sibTrans" presStyleCnt="0"/>
      <dgm:spPr/>
    </dgm:pt>
    <dgm:pt modelId="{867B812A-3385-436A-95E2-2EFC23803511}" type="pres">
      <dgm:prSet presAssocID="{0F76CFD2-19E6-4CA3-B145-1D313CF04840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A40F53-453E-4A8B-8694-7266EE7617A7}" type="pres">
      <dgm:prSet presAssocID="{1BE34304-62CD-4FEF-8EED-3004AA680015}" presName="sibTrans" presStyleCnt="0"/>
      <dgm:spPr/>
    </dgm:pt>
    <dgm:pt modelId="{D04F7F27-8453-45C9-AE2C-FA954DCF5696}" type="pres">
      <dgm:prSet presAssocID="{85DB377D-4FFD-4A21-A8A7-8F1DA5BAEDB2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0F334CD-201C-4F9A-AC41-F3AA1DE60DA2}" type="pres">
      <dgm:prSet presAssocID="{DE4C21EE-37CB-4436-BE95-697F85E71219}" presName="sibTrans" presStyleCnt="0"/>
      <dgm:spPr/>
    </dgm:pt>
    <dgm:pt modelId="{BB2F6DFE-18AC-45D7-ABD5-3C2BED69116A}" type="pres">
      <dgm:prSet presAssocID="{08B33DD9-591A-4FC1-886D-A8AE70613311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EB5084D-7F6A-4882-99D2-04463BAB74A3}" srcId="{E5B33A7C-A4C1-402A-88BF-746983E59E69}" destId="{08B33DD9-591A-4FC1-886D-A8AE70613311}" srcOrd="4" destOrd="0" parTransId="{F947EDFD-8D79-49A6-B01D-9EAEAC894540}" sibTransId="{2C2841DF-743C-497C-9FE8-6066C73A02CC}"/>
    <dgm:cxn modelId="{2C940AAC-0BA7-438A-93C2-139D91175A84}" srcId="{E5B33A7C-A4C1-402A-88BF-746983E59E69}" destId="{85DB377D-4FFD-4A21-A8A7-8F1DA5BAEDB2}" srcOrd="3" destOrd="0" parTransId="{2C7F37F5-3BC8-4DE9-90FF-E4DCE612B292}" sibTransId="{DE4C21EE-37CB-4436-BE95-697F85E71219}"/>
    <dgm:cxn modelId="{EAE2F3AF-51D8-43BB-A18F-28CEEE7370AC}" srcId="{E5B33A7C-A4C1-402A-88BF-746983E59E69}" destId="{CD7E2190-7288-410E-96A1-277FF553DDCE}" srcOrd="0" destOrd="0" parTransId="{C5B05BE6-8CF6-4DF4-B96E-9A56FE8996C7}" sibTransId="{AB6FAF4A-A28A-441D-B36B-FA997D7491EE}"/>
    <dgm:cxn modelId="{A54FDBCF-AEDB-4FA7-8157-085F3BB13272}" type="presOf" srcId="{85DB377D-4FFD-4A21-A8A7-8F1DA5BAEDB2}" destId="{D04F7F27-8453-45C9-AE2C-FA954DCF5696}" srcOrd="0" destOrd="0" presId="urn:microsoft.com/office/officeart/2005/8/layout/hProcess9"/>
    <dgm:cxn modelId="{6C9430FC-DDA4-42FD-BBDC-40F2C3790FC1}" type="presOf" srcId="{CD7E2190-7288-410E-96A1-277FF553DDCE}" destId="{5CB7633E-FCB5-4BFC-9F81-3A15FD68C74C}" srcOrd="0" destOrd="0" presId="urn:microsoft.com/office/officeart/2005/8/layout/hProcess9"/>
    <dgm:cxn modelId="{1E24FF13-7B61-4904-8435-A05158FEEF79}" type="presOf" srcId="{08B33DD9-591A-4FC1-886D-A8AE70613311}" destId="{BB2F6DFE-18AC-45D7-ABD5-3C2BED69116A}" srcOrd="0" destOrd="0" presId="urn:microsoft.com/office/officeart/2005/8/layout/hProcess9"/>
    <dgm:cxn modelId="{E865D153-A238-4EEB-8D3A-4A5D54E7A74B}" type="presOf" srcId="{E5B33A7C-A4C1-402A-88BF-746983E59E69}" destId="{5B60B6BE-1D18-4CCD-AF0F-191ED47F9C6D}" srcOrd="0" destOrd="0" presId="urn:microsoft.com/office/officeart/2005/8/layout/hProcess9"/>
    <dgm:cxn modelId="{DDB3A8F7-17C2-4C15-AF00-7DD840C3F2DA}" type="presOf" srcId="{0F76CFD2-19E6-4CA3-B145-1D313CF04840}" destId="{867B812A-3385-436A-95E2-2EFC23803511}" srcOrd="0" destOrd="0" presId="urn:microsoft.com/office/officeart/2005/8/layout/hProcess9"/>
    <dgm:cxn modelId="{D464E8E9-6D85-4888-98E3-6FDCE500AE55}" srcId="{E5B33A7C-A4C1-402A-88BF-746983E59E69}" destId="{D0169743-A6E0-4A0D-A0F5-BD9F95EFDC60}" srcOrd="1" destOrd="0" parTransId="{52EBF877-B32D-46F6-9EE7-AA79EE5C3BF3}" sibTransId="{50B21A71-7AF6-4C0D-8FD7-236DBE150B96}"/>
    <dgm:cxn modelId="{48FBD69F-E0D7-4437-B991-AE13633111D5}" type="presOf" srcId="{D0169743-A6E0-4A0D-A0F5-BD9F95EFDC60}" destId="{43620564-A618-4D18-91AD-97C40757AA45}" srcOrd="0" destOrd="0" presId="urn:microsoft.com/office/officeart/2005/8/layout/hProcess9"/>
    <dgm:cxn modelId="{11437708-1C38-4ACF-8033-0D687231F68B}" srcId="{E5B33A7C-A4C1-402A-88BF-746983E59E69}" destId="{0F76CFD2-19E6-4CA3-B145-1D313CF04840}" srcOrd="2" destOrd="0" parTransId="{76CA0AE2-9859-43BC-AF89-FC5EC066F70D}" sibTransId="{1BE34304-62CD-4FEF-8EED-3004AA680015}"/>
    <dgm:cxn modelId="{9B85027A-3060-49EE-9B91-AB6E3388C5D9}" type="presParOf" srcId="{5B60B6BE-1D18-4CCD-AF0F-191ED47F9C6D}" destId="{EA890316-3D6E-4E99-BDF0-27C553D3F33D}" srcOrd="0" destOrd="0" presId="urn:microsoft.com/office/officeart/2005/8/layout/hProcess9"/>
    <dgm:cxn modelId="{F82CF72D-858F-448C-9C03-8481D26290D9}" type="presParOf" srcId="{5B60B6BE-1D18-4CCD-AF0F-191ED47F9C6D}" destId="{05061134-434A-4460-A024-0626103D58A4}" srcOrd="1" destOrd="0" presId="urn:microsoft.com/office/officeart/2005/8/layout/hProcess9"/>
    <dgm:cxn modelId="{9295A36B-11D4-49C9-A1F7-816E1D8FB956}" type="presParOf" srcId="{05061134-434A-4460-A024-0626103D58A4}" destId="{5CB7633E-FCB5-4BFC-9F81-3A15FD68C74C}" srcOrd="0" destOrd="0" presId="urn:microsoft.com/office/officeart/2005/8/layout/hProcess9"/>
    <dgm:cxn modelId="{4E126B5B-9277-4CD8-BE6F-72B9AD8B9DCB}" type="presParOf" srcId="{05061134-434A-4460-A024-0626103D58A4}" destId="{07A83C29-2F2B-46EB-8B4B-C7E7A2F673F4}" srcOrd="1" destOrd="0" presId="urn:microsoft.com/office/officeart/2005/8/layout/hProcess9"/>
    <dgm:cxn modelId="{0BA8EE38-2AA3-4CA9-A1BE-066310E41415}" type="presParOf" srcId="{05061134-434A-4460-A024-0626103D58A4}" destId="{43620564-A618-4D18-91AD-97C40757AA45}" srcOrd="2" destOrd="0" presId="urn:microsoft.com/office/officeart/2005/8/layout/hProcess9"/>
    <dgm:cxn modelId="{B9B2E82B-6A36-42A2-BACE-38865DBCAD41}" type="presParOf" srcId="{05061134-434A-4460-A024-0626103D58A4}" destId="{F6DC0F35-33C7-4C44-8CAF-98F402162C21}" srcOrd="3" destOrd="0" presId="urn:microsoft.com/office/officeart/2005/8/layout/hProcess9"/>
    <dgm:cxn modelId="{8D72A9D3-45E5-4EB4-A4A1-A968DA1966ED}" type="presParOf" srcId="{05061134-434A-4460-A024-0626103D58A4}" destId="{867B812A-3385-436A-95E2-2EFC23803511}" srcOrd="4" destOrd="0" presId="urn:microsoft.com/office/officeart/2005/8/layout/hProcess9"/>
    <dgm:cxn modelId="{53B8665E-ECDC-4316-96CD-9D46F0A89A8B}" type="presParOf" srcId="{05061134-434A-4460-A024-0626103D58A4}" destId="{B4A40F53-453E-4A8B-8694-7266EE7617A7}" srcOrd="5" destOrd="0" presId="urn:microsoft.com/office/officeart/2005/8/layout/hProcess9"/>
    <dgm:cxn modelId="{7826C639-5F14-46D0-BF90-6BF8CF948E09}" type="presParOf" srcId="{05061134-434A-4460-A024-0626103D58A4}" destId="{D04F7F27-8453-45C9-AE2C-FA954DCF5696}" srcOrd="6" destOrd="0" presId="urn:microsoft.com/office/officeart/2005/8/layout/hProcess9"/>
    <dgm:cxn modelId="{3400576E-6130-4F81-924D-BEF14A7CBC49}" type="presParOf" srcId="{05061134-434A-4460-A024-0626103D58A4}" destId="{50F334CD-201C-4F9A-AC41-F3AA1DE60DA2}" srcOrd="7" destOrd="0" presId="urn:microsoft.com/office/officeart/2005/8/layout/hProcess9"/>
    <dgm:cxn modelId="{38EFA66C-3848-445B-8156-F132D388C2F1}" type="presParOf" srcId="{05061134-434A-4460-A024-0626103D58A4}" destId="{BB2F6DFE-18AC-45D7-ABD5-3C2BED69116A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63175D-3376-40FF-BFD2-7103619A356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91598CC-535F-41BD-BA3A-789E54B94831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容易嗆到</a:t>
          </a:r>
          <a:endParaRPr lang="zh-TW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280FE1FE-5D5A-45ED-B5DE-907F614BA7B5}" type="par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3E09610F-5389-4FF9-A103-F2B51E519310}" type="sib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CE762542-1039-4A47-BB77-777F07CCEDAA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臉不容易朝上</a:t>
          </a:r>
          <a:endParaRPr lang="en-US" altLang="zh-TW" sz="2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FB1BA3B1-712E-4657-A303-DBBB3225AD33}" type="parTrans" cxnId="{053AE09E-B3AE-4FEB-A4F9-452638056B30}">
      <dgm:prSet/>
      <dgm:spPr/>
      <dgm:t>
        <a:bodyPr/>
        <a:lstStyle/>
        <a:p>
          <a:endParaRPr lang="zh-TW" altLang="en-US"/>
        </a:p>
      </dgm:t>
    </dgm:pt>
    <dgm:pt modelId="{B1B986B4-B062-4D9D-B08C-213B4FA9EF60}" type="sibTrans" cxnId="{053AE09E-B3AE-4FEB-A4F9-452638056B30}">
      <dgm:prSet/>
      <dgm:spPr/>
      <dgm:t>
        <a:bodyPr/>
        <a:lstStyle/>
        <a:p>
          <a:endParaRPr lang="zh-TW" altLang="en-US"/>
        </a:p>
      </dgm:t>
    </dgm:pt>
    <dgm:pt modelId="{7D7AC223-5418-4BCF-8D9A-3D1E6938D6EA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特製杯子</a:t>
          </a:r>
          <a:endParaRPr lang="en-US" altLang="zh-TW" sz="24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A220B719-8F36-4F5E-AF77-E82F37113A46}" type="par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CC0CE0F3-6AFE-4FE5-B754-ABF2A98D3B6F}" type="sib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815FF3E7-E7FC-4051-A9A4-9107940524E1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善用增稠劑</a:t>
          </a:r>
          <a:endParaRPr lang="zh-TW" altLang="en-US" sz="2400" b="1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02639496-85AA-4917-B8AE-25DCAF873F1B}" type="par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CC5FD8E7-9A9C-4B59-80C0-C9D9433152F1}" type="sib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BD61F0D4-7330-4A14-A19C-0CF3B2F5ADE8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鼻子容易撞靠杯子</a:t>
          </a:r>
          <a:endParaRPr lang="en-US" altLang="zh-TW" sz="2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73F4DBE7-44C7-41DC-AE1E-84949EF54F4F}" type="parTrans" cxnId="{4DB63476-5F77-4532-BF5D-9D5E024FB0AE}">
      <dgm:prSet/>
      <dgm:spPr/>
      <dgm:t>
        <a:bodyPr/>
        <a:lstStyle/>
        <a:p>
          <a:endParaRPr lang="zh-TW" altLang="en-US"/>
        </a:p>
      </dgm:t>
    </dgm:pt>
    <dgm:pt modelId="{F92B715E-2459-4756-ADC7-922EF15338FB}" type="sibTrans" cxnId="{4DB63476-5F77-4532-BF5D-9D5E024FB0AE}">
      <dgm:prSet/>
      <dgm:spPr/>
      <dgm:t>
        <a:bodyPr/>
        <a:lstStyle/>
        <a:p>
          <a:endParaRPr lang="zh-TW" altLang="en-US"/>
        </a:p>
      </dgm:t>
    </dgm:pt>
    <dgm:pt modelId="{37CB7425-1BB8-4ABE-BACE-A1E98D41968B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扶助孩子的頭部</a:t>
          </a:r>
          <a:endParaRPr lang="en-US" altLang="zh-TW" sz="24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3E700A20-F8B2-4194-BE80-88A73C4E679B}" type="parTrans" cxnId="{19C5F551-9AD4-4A6B-92F9-3176FA8D15C9}">
      <dgm:prSet/>
      <dgm:spPr/>
      <dgm:t>
        <a:bodyPr/>
        <a:lstStyle/>
        <a:p>
          <a:endParaRPr lang="zh-TW" altLang="en-US"/>
        </a:p>
      </dgm:t>
    </dgm:pt>
    <dgm:pt modelId="{65BE5A8B-5D76-4850-8539-5EF5525E5809}" type="sibTrans" cxnId="{19C5F551-9AD4-4A6B-92F9-3176FA8D15C9}">
      <dgm:prSet/>
      <dgm:spPr/>
      <dgm:t>
        <a:bodyPr/>
        <a:lstStyle/>
        <a:p>
          <a:endParaRPr lang="zh-TW" altLang="en-US"/>
        </a:p>
      </dgm:t>
    </dgm:pt>
    <dgm:pt modelId="{2D0582B1-490F-4FC6-AC46-B96B192DACB6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自製斜口杯</a:t>
          </a:r>
          <a:endParaRPr lang="en-US" altLang="zh-TW" sz="24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7F150393-54EA-47D2-B0F9-194F7D687C63}" type="parTrans" cxnId="{EE9107EA-C6B1-476A-9711-C1C5036BC8AC}">
      <dgm:prSet/>
      <dgm:spPr/>
      <dgm:t>
        <a:bodyPr/>
        <a:lstStyle/>
        <a:p>
          <a:endParaRPr lang="zh-TW" altLang="en-US"/>
        </a:p>
      </dgm:t>
    </dgm:pt>
    <dgm:pt modelId="{117E560A-BE67-4106-A1BD-9AFB86F2A097}" type="sibTrans" cxnId="{EE9107EA-C6B1-476A-9711-C1C5036BC8AC}">
      <dgm:prSet/>
      <dgm:spPr/>
      <dgm:t>
        <a:bodyPr/>
        <a:lstStyle/>
        <a:p>
          <a:endParaRPr lang="zh-TW" altLang="en-US"/>
        </a:p>
      </dgm:t>
    </dgm:pt>
    <dgm:pt modelId="{4E1878E7-88BF-49E1-880E-FE5D940A8C54}" type="pres">
      <dgm:prSet presAssocID="{9563175D-3376-40FF-BFD2-7103619A356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16F894F-6798-4D8A-9BEC-202D9C496EF9}" type="pres">
      <dgm:prSet presAssocID="{591598CC-535F-41BD-BA3A-789E54B94831}" presName="root" presStyleCnt="0"/>
      <dgm:spPr/>
    </dgm:pt>
    <dgm:pt modelId="{7157CEBA-84D6-4131-8F7F-8D5D09B9CB96}" type="pres">
      <dgm:prSet presAssocID="{591598CC-535F-41BD-BA3A-789E54B94831}" presName="rootComposite" presStyleCnt="0"/>
      <dgm:spPr/>
    </dgm:pt>
    <dgm:pt modelId="{8280E446-EC10-4422-A7C3-0CCDFAD3D008}" type="pres">
      <dgm:prSet presAssocID="{591598CC-535F-41BD-BA3A-789E54B94831}" presName="rootText" presStyleLbl="node1" presStyleIdx="0" presStyleCnt="3"/>
      <dgm:spPr/>
      <dgm:t>
        <a:bodyPr/>
        <a:lstStyle/>
        <a:p>
          <a:endParaRPr lang="zh-TW" altLang="en-US"/>
        </a:p>
      </dgm:t>
    </dgm:pt>
    <dgm:pt modelId="{19059E70-A78C-45DE-BFB5-1325CA232835}" type="pres">
      <dgm:prSet presAssocID="{591598CC-535F-41BD-BA3A-789E54B94831}" presName="rootConnector" presStyleLbl="node1" presStyleIdx="0" presStyleCnt="3"/>
      <dgm:spPr/>
      <dgm:t>
        <a:bodyPr/>
        <a:lstStyle/>
        <a:p>
          <a:endParaRPr lang="zh-TW" altLang="en-US"/>
        </a:p>
      </dgm:t>
    </dgm:pt>
    <dgm:pt modelId="{FD75191B-CCA3-4318-B52B-CDB734EB867A}" type="pres">
      <dgm:prSet presAssocID="{591598CC-535F-41BD-BA3A-789E54B94831}" presName="childShape" presStyleCnt="0"/>
      <dgm:spPr/>
    </dgm:pt>
    <dgm:pt modelId="{23E4044A-57B4-4042-92D7-54F3A1357251}" type="pres">
      <dgm:prSet presAssocID="{02639496-85AA-4917-B8AE-25DCAF873F1B}" presName="Name13" presStyleLbl="parChTrans1D2" presStyleIdx="0" presStyleCnt="4"/>
      <dgm:spPr/>
      <dgm:t>
        <a:bodyPr/>
        <a:lstStyle/>
        <a:p>
          <a:endParaRPr lang="zh-TW" altLang="en-US"/>
        </a:p>
      </dgm:t>
    </dgm:pt>
    <dgm:pt modelId="{9A0B6401-5418-4129-BBB1-B2B13ABE3ED3}" type="pres">
      <dgm:prSet presAssocID="{815FF3E7-E7FC-4051-A9A4-9107940524E1}" presName="childText" presStyleLbl="bgAcc1" presStyleIdx="0" presStyleCnt="4" custScaleX="118501" custScaleY="1355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AE65E3-EF60-40CA-AF9A-83E383B2F529}" type="pres">
      <dgm:prSet presAssocID="{CE762542-1039-4A47-BB77-777F07CCEDAA}" presName="root" presStyleCnt="0"/>
      <dgm:spPr/>
    </dgm:pt>
    <dgm:pt modelId="{A3A37795-A0AA-4E93-B93A-90701960110C}" type="pres">
      <dgm:prSet presAssocID="{CE762542-1039-4A47-BB77-777F07CCEDAA}" presName="rootComposite" presStyleCnt="0"/>
      <dgm:spPr/>
    </dgm:pt>
    <dgm:pt modelId="{135A435A-DA00-4DA1-91C0-6BD89D51C364}" type="pres">
      <dgm:prSet presAssocID="{CE762542-1039-4A47-BB77-777F07CCEDAA}" presName="rootText" presStyleLbl="node1" presStyleIdx="1" presStyleCnt="3" custLinFactNeighborX="-1983"/>
      <dgm:spPr/>
      <dgm:t>
        <a:bodyPr/>
        <a:lstStyle/>
        <a:p>
          <a:endParaRPr lang="zh-TW" altLang="en-US"/>
        </a:p>
      </dgm:t>
    </dgm:pt>
    <dgm:pt modelId="{244D685C-48D4-44AC-B6B2-8DA30890C800}" type="pres">
      <dgm:prSet presAssocID="{CE762542-1039-4A47-BB77-777F07CCEDAA}" presName="rootConnector" presStyleLbl="node1" presStyleIdx="1" presStyleCnt="3"/>
      <dgm:spPr/>
      <dgm:t>
        <a:bodyPr/>
        <a:lstStyle/>
        <a:p>
          <a:endParaRPr lang="zh-TW" altLang="en-US"/>
        </a:p>
      </dgm:t>
    </dgm:pt>
    <dgm:pt modelId="{724133D7-50A9-48DA-8662-461F4EAB1985}" type="pres">
      <dgm:prSet presAssocID="{CE762542-1039-4A47-BB77-777F07CCEDAA}" presName="childShape" presStyleCnt="0"/>
      <dgm:spPr/>
    </dgm:pt>
    <dgm:pt modelId="{6EBF1377-9617-4928-B4FB-D100F3716D82}" type="pres">
      <dgm:prSet presAssocID="{3E700A20-F8B2-4194-BE80-88A73C4E679B}" presName="Name13" presStyleLbl="parChTrans1D2" presStyleIdx="1" presStyleCnt="4"/>
      <dgm:spPr/>
      <dgm:t>
        <a:bodyPr/>
        <a:lstStyle/>
        <a:p>
          <a:endParaRPr lang="zh-TW" altLang="en-US"/>
        </a:p>
      </dgm:t>
    </dgm:pt>
    <dgm:pt modelId="{74C75436-7090-4695-A59D-AADC9AB552A4}" type="pres">
      <dgm:prSet presAssocID="{37CB7425-1BB8-4ABE-BACE-A1E98D41968B}" presName="childText" presStyleLbl="bgAcc1" presStyleIdx="1" presStyleCnt="4" custScaleX="118905" custScaleY="1372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8B6590-352C-47F7-9BEA-F31939618C6C}" type="pres">
      <dgm:prSet presAssocID="{BD61F0D4-7330-4A14-A19C-0CF3B2F5ADE8}" presName="root" presStyleCnt="0"/>
      <dgm:spPr/>
    </dgm:pt>
    <dgm:pt modelId="{774CDB99-8397-4EBA-AA90-353321E3D496}" type="pres">
      <dgm:prSet presAssocID="{BD61F0D4-7330-4A14-A19C-0CF3B2F5ADE8}" presName="rootComposite" presStyleCnt="0"/>
      <dgm:spPr/>
    </dgm:pt>
    <dgm:pt modelId="{7DD25973-CA1A-4647-8E9B-AA58BBC80068}" type="pres">
      <dgm:prSet presAssocID="{BD61F0D4-7330-4A14-A19C-0CF3B2F5ADE8}" presName="rootText" presStyleLbl="node1" presStyleIdx="2" presStyleCnt="3"/>
      <dgm:spPr/>
      <dgm:t>
        <a:bodyPr/>
        <a:lstStyle/>
        <a:p>
          <a:endParaRPr lang="zh-TW" altLang="en-US"/>
        </a:p>
      </dgm:t>
    </dgm:pt>
    <dgm:pt modelId="{73B2AEAC-7125-45ED-A07C-D4C361225422}" type="pres">
      <dgm:prSet presAssocID="{BD61F0D4-7330-4A14-A19C-0CF3B2F5ADE8}" presName="rootConnector" presStyleLbl="node1" presStyleIdx="2" presStyleCnt="3"/>
      <dgm:spPr/>
      <dgm:t>
        <a:bodyPr/>
        <a:lstStyle/>
        <a:p>
          <a:endParaRPr lang="zh-TW" altLang="en-US"/>
        </a:p>
      </dgm:t>
    </dgm:pt>
    <dgm:pt modelId="{7D47AC4D-1851-4199-975F-1EC3D00DAAF3}" type="pres">
      <dgm:prSet presAssocID="{BD61F0D4-7330-4A14-A19C-0CF3B2F5ADE8}" presName="childShape" presStyleCnt="0"/>
      <dgm:spPr/>
    </dgm:pt>
    <dgm:pt modelId="{5994FFAF-D696-4B35-8324-8B7F6759129A}" type="pres">
      <dgm:prSet presAssocID="{A220B719-8F36-4F5E-AF77-E82F37113A46}" presName="Name13" presStyleLbl="parChTrans1D2" presStyleIdx="2" presStyleCnt="4"/>
      <dgm:spPr/>
      <dgm:t>
        <a:bodyPr/>
        <a:lstStyle/>
        <a:p>
          <a:endParaRPr lang="zh-TW" altLang="en-US"/>
        </a:p>
      </dgm:t>
    </dgm:pt>
    <dgm:pt modelId="{EC97E3AA-AB18-4812-8D13-D79F9AC23A12}" type="pres">
      <dgm:prSet presAssocID="{7D7AC223-5418-4BCF-8D9A-3D1E6938D6EA}" presName="childText" presStyleLbl="bgAcc1" presStyleIdx="2" presStyleCnt="4" custScaleX="113844" custScaleY="1328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96D681D-7322-4542-A521-5B8648FFD318}" type="pres">
      <dgm:prSet presAssocID="{7F150393-54EA-47D2-B0F9-194F7D687C63}" presName="Name13" presStyleLbl="parChTrans1D2" presStyleIdx="3" presStyleCnt="4"/>
      <dgm:spPr/>
      <dgm:t>
        <a:bodyPr/>
        <a:lstStyle/>
        <a:p>
          <a:endParaRPr lang="zh-TW" altLang="en-US"/>
        </a:p>
      </dgm:t>
    </dgm:pt>
    <dgm:pt modelId="{70560488-3091-4A1C-B857-AB685F3BB262}" type="pres">
      <dgm:prSet presAssocID="{2D0582B1-490F-4FC6-AC46-B96B192DACB6}" presName="childText" presStyleLbl="bgAcc1" presStyleIdx="3" presStyleCnt="4" custScaleX="115979" custScaleY="12395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E9107EA-C6B1-476A-9711-C1C5036BC8AC}" srcId="{BD61F0D4-7330-4A14-A19C-0CF3B2F5ADE8}" destId="{2D0582B1-490F-4FC6-AC46-B96B192DACB6}" srcOrd="1" destOrd="0" parTransId="{7F150393-54EA-47D2-B0F9-194F7D687C63}" sibTransId="{117E560A-BE67-4106-A1BD-9AFB86F2A097}"/>
    <dgm:cxn modelId="{662F1D9F-D345-4208-90FF-D317D34C5F95}" type="presOf" srcId="{A220B719-8F36-4F5E-AF77-E82F37113A46}" destId="{5994FFAF-D696-4B35-8324-8B7F6759129A}" srcOrd="0" destOrd="0" presId="urn:microsoft.com/office/officeart/2005/8/layout/hierarchy3"/>
    <dgm:cxn modelId="{D920EC76-8E1E-469E-99C6-294CC7CF46B4}" type="presOf" srcId="{3E700A20-F8B2-4194-BE80-88A73C4E679B}" destId="{6EBF1377-9617-4928-B4FB-D100F3716D82}" srcOrd="0" destOrd="0" presId="urn:microsoft.com/office/officeart/2005/8/layout/hierarchy3"/>
    <dgm:cxn modelId="{44FC766F-2676-4DFD-A96A-69E8515E07C3}" type="presOf" srcId="{9563175D-3376-40FF-BFD2-7103619A3568}" destId="{4E1878E7-88BF-49E1-880E-FE5D940A8C54}" srcOrd="0" destOrd="0" presId="urn:microsoft.com/office/officeart/2005/8/layout/hierarchy3"/>
    <dgm:cxn modelId="{7161E8ED-5B2A-4F13-8CF2-708A3106B8AA}" type="presOf" srcId="{7F150393-54EA-47D2-B0F9-194F7D687C63}" destId="{696D681D-7322-4542-A521-5B8648FFD318}" srcOrd="0" destOrd="0" presId="urn:microsoft.com/office/officeart/2005/8/layout/hierarchy3"/>
    <dgm:cxn modelId="{19C5F551-9AD4-4A6B-92F9-3176FA8D15C9}" srcId="{CE762542-1039-4A47-BB77-777F07CCEDAA}" destId="{37CB7425-1BB8-4ABE-BACE-A1E98D41968B}" srcOrd="0" destOrd="0" parTransId="{3E700A20-F8B2-4194-BE80-88A73C4E679B}" sibTransId="{65BE5A8B-5D76-4850-8539-5EF5525E5809}"/>
    <dgm:cxn modelId="{450F0BBA-29F4-4764-AC60-CD1D736FF815}" type="presOf" srcId="{591598CC-535F-41BD-BA3A-789E54B94831}" destId="{19059E70-A78C-45DE-BFB5-1325CA232835}" srcOrd="1" destOrd="0" presId="urn:microsoft.com/office/officeart/2005/8/layout/hierarchy3"/>
    <dgm:cxn modelId="{47B950D7-5716-4303-B759-C879C8FE9DF4}" srcId="{591598CC-535F-41BD-BA3A-789E54B94831}" destId="{815FF3E7-E7FC-4051-A9A4-9107940524E1}" srcOrd="0" destOrd="0" parTransId="{02639496-85AA-4917-B8AE-25DCAF873F1B}" sibTransId="{CC5FD8E7-9A9C-4B59-80C0-C9D9433152F1}"/>
    <dgm:cxn modelId="{710A9A5C-7C8B-47A6-B29B-B452C75EF873}" type="presOf" srcId="{815FF3E7-E7FC-4051-A9A4-9107940524E1}" destId="{9A0B6401-5418-4129-BBB1-B2B13ABE3ED3}" srcOrd="0" destOrd="0" presId="urn:microsoft.com/office/officeart/2005/8/layout/hierarchy3"/>
    <dgm:cxn modelId="{224738BC-EC5F-47A3-A1BD-54F35C65CCCB}" type="presOf" srcId="{37CB7425-1BB8-4ABE-BACE-A1E98D41968B}" destId="{74C75436-7090-4695-A59D-AADC9AB552A4}" srcOrd="0" destOrd="0" presId="urn:microsoft.com/office/officeart/2005/8/layout/hierarchy3"/>
    <dgm:cxn modelId="{053AE09E-B3AE-4FEB-A4F9-452638056B30}" srcId="{9563175D-3376-40FF-BFD2-7103619A3568}" destId="{CE762542-1039-4A47-BB77-777F07CCEDAA}" srcOrd="1" destOrd="0" parTransId="{FB1BA3B1-712E-4657-A303-DBBB3225AD33}" sibTransId="{B1B986B4-B062-4D9D-B08C-213B4FA9EF60}"/>
    <dgm:cxn modelId="{402C7412-AB8E-4214-9B06-67CE4981EBED}" type="presOf" srcId="{7D7AC223-5418-4BCF-8D9A-3D1E6938D6EA}" destId="{EC97E3AA-AB18-4812-8D13-D79F9AC23A12}" srcOrd="0" destOrd="0" presId="urn:microsoft.com/office/officeart/2005/8/layout/hierarchy3"/>
    <dgm:cxn modelId="{FB8E1C30-BBE8-4061-BF54-09F405DF4D3B}" type="presOf" srcId="{BD61F0D4-7330-4A14-A19C-0CF3B2F5ADE8}" destId="{73B2AEAC-7125-45ED-A07C-D4C361225422}" srcOrd="1" destOrd="0" presId="urn:microsoft.com/office/officeart/2005/8/layout/hierarchy3"/>
    <dgm:cxn modelId="{6F8530A5-282D-41D5-92A0-4F068187D01E}" srcId="{BD61F0D4-7330-4A14-A19C-0CF3B2F5ADE8}" destId="{7D7AC223-5418-4BCF-8D9A-3D1E6938D6EA}" srcOrd="0" destOrd="0" parTransId="{A220B719-8F36-4F5E-AF77-E82F37113A46}" sibTransId="{CC0CE0F3-6AFE-4FE5-B754-ABF2A98D3B6F}"/>
    <dgm:cxn modelId="{4DB63476-5F77-4532-BF5D-9D5E024FB0AE}" srcId="{9563175D-3376-40FF-BFD2-7103619A3568}" destId="{BD61F0D4-7330-4A14-A19C-0CF3B2F5ADE8}" srcOrd="2" destOrd="0" parTransId="{73F4DBE7-44C7-41DC-AE1E-84949EF54F4F}" sibTransId="{F92B715E-2459-4756-ADC7-922EF15338FB}"/>
    <dgm:cxn modelId="{3554582C-0A9D-4A43-A1F8-4CA8167F8A5C}" type="presOf" srcId="{CE762542-1039-4A47-BB77-777F07CCEDAA}" destId="{135A435A-DA00-4DA1-91C0-6BD89D51C364}" srcOrd="0" destOrd="0" presId="urn:microsoft.com/office/officeart/2005/8/layout/hierarchy3"/>
    <dgm:cxn modelId="{490219D4-C686-458E-9EB3-05705CDAE317}" type="presOf" srcId="{2D0582B1-490F-4FC6-AC46-B96B192DACB6}" destId="{70560488-3091-4A1C-B857-AB685F3BB262}" srcOrd="0" destOrd="0" presId="urn:microsoft.com/office/officeart/2005/8/layout/hierarchy3"/>
    <dgm:cxn modelId="{3553BC9D-CA6F-4BD5-B8CD-36C9A1FEB6E6}" type="presOf" srcId="{591598CC-535F-41BD-BA3A-789E54B94831}" destId="{8280E446-EC10-4422-A7C3-0CCDFAD3D008}" srcOrd="0" destOrd="0" presId="urn:microsoft.com/office/officeart/2005/8/layout/hierarchy3"/>
    <dgm:cxn modelId="{FF1F5080-12E7-4AF7-83C3-7ECE7D649D17}" type="presOf" srcId="{CE762542-1039-4A47-BB77-777F07CCEDAA}" destId="{244D685C-48D4-44AC-B6B2-8DA30890C800}" srcOrd="1" destOrd="0" presId="urn:microsoft.com/office/officeart/2005/8/layout/hierarchy3"/>
    <dgm:cxn modelId="{FF484D88-69B8-430C-B0A2-C8D97C764B86}" type="presOf" srcId="{02639496-85AA-4917-B8AE-25DCAF873F1B}" destId="{23E4044A-57B4-4042-92D7-54F3A1357251}" srcOrd="0" destOrd="0" presId="urn:microsoft.com/office/officeart/2005/8/layout/hierarchy3"/>
    <dgm:cxn modelId="{346442EA-B15D-4695-B814-425F0526E79F}" type="presOf" srcId="{BD61F0D4-7330-4A14-A19C-0CF3B2F5ADE8}" destId="{7DD25973-CA1A-4647-8E9B-AA58BBC80068}" srcOrd="0" destOrd="0" presId="urn:microsoft.com/office/officeart/2005/8/layout/hierarchy3"/>
    <dgm:cxn modelId="{A896449E-14FE-4CAE-AF3A-A6D21C292CC1}" srcId="{9563175D-3376-40FF-BFD2-7103619A3568}" destId="{591598CC-535F-41BD-BA3A-789E54B94831}" srcOrd="0" destOrd="0" parTransId="{280FE1FE-5D5A-45ED-B5DE-907F614BA7B5}" sibTransId="{3E09610F-5389-4FF9-A103-F2B51E519310}"/>
    <dgm:cxn modelId="{97C076C1-BC8A-40DA-9E43-7C2CED7F227D}" type="presParOf" srcId="{4E1878E7-88BF-49E1-880E-FE5D940A8C54}" destId="{516F894F-6798-4D8A-9BEC-202D9C496EF9}" srcOrd="0" destOrd="0" presId="urn:microsoft.com/office/officeart/2005/8/layout/hierarchy3"/>
    <dgm:cxn modelId="{237CB5C9-7B41-4ABD-B6DD-7B201204FD9B}" type="presParOf" srcId="{516F894F-6798-4D8A-9BEC-202D9C496EF9}" destId="{7157CEBA-84D6-4131-8F7F-8D5D09B9CB96}" srcOrd="0" destOrd="0" presId="urn:microsoft.com/office/officeart/2005/8/layout/hierarchy3"/>
    <dgm:cxn modelId="{C86FB053-DA17-4B3F-86AB-63073A70BD68}" type="presParOf" srcId="{7157CEBA-84D6-4131-8F7F-8D5D09B9CB96}" destId="{8280E446-EC10-4422-A7C3-0CCDFAD3D008}" srcOrd="0" destOrd="0" presId="urn:microsoft.com/office/officeart/2005/8/layout/hierarchy3"/>
    <dgm:cxn modelId="{6401A8F2-1D30-4C78-B8B6-BF0E4715D52E}" type="presParOf" srcId="{7157CEBA-84D6-4131-8F7F-8D5D09B9CB96}" destId="{19059E70-A78C-45DE-BFB5-1325CA232835}" srcOrd="1" destOrd="0" presId="urn:microsoft.com/office/officeart/2005/8/layout/hierarchy3"/>
    <dgm:cxn modelId="{5A563722-A6C2-4C2A-9BBA-C4A9FFC3C3D5}" type="presParOf" srcId="{516F894F-6798-4D8A-9BEC-202D9C496EF9}" destId="{FD75191B-CCA3-4318-B52B-CDB734EB867A}" srcOrd="1" destOrd="0" presId="urn:microsoft.com/office/officeart/2005/8/layout/hierarchy3"/>
    <dgm:cxn modelId="{D333C57E-CF01-4316-8CFF-FEE4D373ADB0}" type="presParOf" srcId="{FD75191B-CCA3-4318-B52B-CDB734EB867A}" destId="{23E4044A-57B4-4042-92D7-54F3A1357251}" srcOrd="0" destOrd="0" presId="urn:microsoft.com/office/officeart/2005/8/layout/hierarchy3"/>
    <dgm:cxn modelId="{89E44FD5-7143-4F08-8338-88DC34755D6F}" type="presParOf" srcId="{FD75191B-CCA3-4318-B52B-CDB734EB867A}" destId="{9A0B6401-5418-4129-BBB1-B2B13ABE3ED3}" srcOrd="1" destOrd="0" presId="urn:microsoft.com/office/officeart/2005/8/layout/hierarchy3"/>
    <dgm:cxn modelId="{4209735C-57F2-41C9-B16A-491D244FC42F}" type="presParOf" srcId="{4E1878E7-88BF-49E1-880E-FE5D940A8C54}" destId="{0CAE65E3-EF60-40CA-AF9A-83E383B2F529}" srcOrd="1" destOrd="0" presId="urn:microsoft.com/office/officeart/2005/8/layout/hierarchy3"/>
    <dgm:cxn modelId="{5D2A39B9-4709-4897-BDF4-24292EF15D0F}" type="presParOf" srcId="{0CAE65E3-EF60-40CA-AF9A-83E383B2F529}" destId="{A3A37795-A0AA-4E93-B93A-90701960110C}" srcOrd="0" destOrd="0" presId="urn:microsoft.com/office/officeart/2005/8/layout/hierarchy3"/>
    <dgm:cxn modelId="{2754610E-749B-4012-A6C6-627355CF77B1}" type="presParOf" srcId="{A3A37795-A0AA-4E93-B93A-90701960110C}" destId="{135A435A-DA00-4DA1-91C0-6BD89D51C364}" srcOrd="0" destOrd="0" presId="urn:microsoft.com/office/officeart/2005/8/layout/hierarchy3"/>
    <dgm:cxn modelId="{2BC790ED-70AF-4362-9FD1-7217AF533B44}" type="presParOf" srcId="{A3A37795-A0AA-4E93-B93A-90701960110C}" destId="{244D685C-48D4-44AC-B6B2-8DA30890C800}" srcOrd="1" destOrd="0" presId="urn:microsoft.com/office/officeart/2005/8/layout/hierarchy3"/>
    <dgm:cxn modelId="{20953A77-9CDC-4A45-9CD5-C44B4D44E559}" type="presParOf" srcId="{0CAE65E3-EF60-40CA-AF9A-83E383B2F529}" destId="{724133D7-50A9-48DA-8662-461F4EAB1985}" srcOrd="1" destOrd="0" presId="urn:microsoft.com/office/officeart/2005/8/layout/hierarchy3"/>
    <dgm:cxn modelId="{9FB9AAE2-96AB-46FD-BA46-7A13CD688DF0}" type="presParOf" srcId="{724133D7-50A9-48DA-8662-461F4EAB1985}" destId="{6EBF1377-9617-4928-B4FB-D100F3716D82}" srcOrd="0" destOrd="0" presId="urn:microsoft.com/office/officeart/2005/8/layout/hierarchy3"/>
    <dgm:cxn modelId="{0CCA03F1-B068-43C7-A55B-4DD32E44DF7C}" type="presParOf" srcId="{724133D7-50A9-48DA-8662-461F4EAB1985}" destId="{74C75436-7090-4695-A59D-AADC9AB552A4}" srcOrd="1" destOrd="0" presId="urn:microsoft.com/office/officeart/2005/8/layout/hierarchy3"/>
    <dgm:cxn modelId="{F5C103EC-8F16-471D-925C-9C3212C4DB95}" type="presParOf" srcId="{4E1878E7-88BF-49E1-880E-FE5D940A8C54}" destId="{A58B6590-352C-47F7-9BEA-F31939618C6C}" srcOrd="2" destOrd="0" presId="urn:microsoft.com/office/officeart/2005/8/layout/hierarchy3"/>
    <dgm:cxn modelId="{E0E030C7-012C-4DF4-9F32-5DFD78A47438}" type="presParOf" srcId="{A58B6590-352C-47F7-9BEA-F31939618C6C}" destId="{774CDB99-8397-4EBA-AA90-353321E3D496}" srcOrd="0" destOrd="0" presId="urn:microsoft.com/office/officeart/2005/8/layout/hierarchy3"/>
    <dgm:cxn modelId="{9EDF639A-EA33-444C-B828-47B31C8D83FC}" type="presParOf" srcId="{774CDB99-8397-4EBA-AA90-353321E3D496}" destId="{7DD25973-CA1A-4647-8E9B-AA58BBC80068}" srcOrd="0" destOrd="0" presId="urn:microsoft.com/office/officeart/2005/8/layout/hierarchy3"/>
    <dgm:cxn modelId="{DACFD739-F061-4FAD-9DD2-F1B7EE5986DC}" type="presParOf" srcId="{774CDB99-8397-4EBA-AA90-353321E3D496}" destId="{73B2AEAC-7125-45ED-A07C-D4C361225422}" srcOrd="1" destOrd="0" presId="urn:microsoft.com/office/officeart/2005/8/layout/hierarchy3"/>
    <dgm:cxn modelId="{992F8C69-9B30-48F8-99E8-AAEB6ABB822F}" type="presParOf" srcId="{A58B6590-352C-47F7-9BEA-F31939618C6C}" destId="{7D47AC4D-1851-4199-975F-1EC3D00DAAF3}" srcOrd="1" destOrd="0" presId="urn:microsoft.com/office/officeart/2005/8/layout/hierarchy3"/>
    <dgm:cxn modelId="{8326D968-9A2C-4A13-A44C-A807679A03C4}" type="presParOf" srcId="{7D47AC4D-1851-4199-975F-1EC3D00DAAF3}" destId="{5994FFAF-D696-4B35-8324-8B7F6759129A}" srcOrd="0" destOrd="0" presId="urn:microsoft.com/office/officeart/2005/8/layout/hierarchy3"/>
    <dgm:cxn modelId="{28AB9CFE-90AA-486A-9166-32CE48C0C451}" type="presParOf" srcId="{7D47AC4D-1851-4199-975F-1EC3D00DAAF3}" destId="{EC97E3AA-AB18-4812-8D13-D79F9AC23A12}" srcOrd="1" destOrd="0" presId="urn:microsoft.com/office/officeart/2005/8/layout/hierarchy3"/>
    <dgm:cxn modelId="{D2B5BB5E-43A7-49B0-89F6-EA585DF5055E}" type="presParOf" srcId="{7D47AC4D-1851-4199-975F-1EC3D00DAAF3}" destId="{696D681D-7322-4542-A521-5B8648FFD318}" srcOrd="2" destOrd="0" presId="urn:microsoft.com/office/officeart/2005/8/layout/hierarchy3"/>
    <dgm:cxn modelId="{7CB848E2-3467-4F93-8799-5AB4D36BAFEF}" type="presParOf" srcId="{7D47AC4D-1851-4199-975F-1EC3D00DAAF3}" destId="{70560488-3091-4A1C-B857-AB685F3BB26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563175D-3376-40FF-BFD2-7103619A356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91598CC-535F-41BD-BA3A-789E54B94831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地板濕滑</a:t>
          </a:r>
          <a:endParaRPr lang="zh-TW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280FE1FE-5D5A-45ED-B5DE-907F614BA7B5}" type="par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3E09610F-5389-4FF9-A103-F2B51E519310}" type="sib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CE762542-1039-4A47-BB77-777F07CCEDAA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場地無扶手或可支持身體的物體</a:t>
          </a:r>
          <a:endParaRPr lang="en-US" altLang="zh-TW" sz="2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FB1BA3B1-712E-4657-A303-DBBB3225AD33}" type="parTrans" cxnId="{053AE09E-B3AE-4FEB-A4F9-452638056B30}">
      <dgm:prSet/>
      <dgm:spPr/>
      <dgm:t>
        <a:bodyPr/>
        <a:lstStyle/>
        <a:p>
          <a:endParaRPr lang="zh-TW" altLang="en-US"/>
        </a:p>
      </dgm:t>
    </dgm:pt>
    <dgm:pt modelId="{B1B986B4-B062-4D9D-B08C-213B4FA9EF60}" type="sibTrans" cxnId="{053AE09E-B3AE-4FEB-A4F9-452638056B30}">
      <dgm:prSet/>
      <dgm:spPr/>
      <dgm:t>
        <a:bodyPr/>
        <a:lstStyle/>
        <a:p>
          <a:endParaRPr lang="zh-TW" altLang="en-US"/>
        </a:p>
      </dgm:t>
    </dgm:pt>
    <dgm:pt modelId="{7D7AC223-5418-4BCF-8D9A-3D1E6938D6EA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提供扶手</a:t>
          </a:r>
          <a:endParaRPr lang="en-US" altLang="zh-TW" sz="24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A220B719-8F36-4F5E-AF77-E82F37113A46}" type="par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CC0CE0F3-6AFE-4FE5-B754-ABF2A98D3B6F}" type="sib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815FF3E7-E7FC-4051-A9A4-9107940524E1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在床上穿</a:t>
          </a:r>
          <a:endParaRPr lang="zh-TW" altLang="en-US" sz="2400" b="1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02639496-85AA-4917-B8AE-25DCAF873F1B}" type="par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CC5FD8E7-9A9C-4B59-80C0-C9D9433152F1}" type="sib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4E1878E7-88BF-49E1-880E-FE5D940A8C54}" type="pres">
      <dgm:prSet presAssocID="{9563175D-3376-40FF-BFD2-7103619A356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16F894F-6798-4D8A-9BEC-202D9C496EF9}" type="pres">
      <dgm:prSet presAssocID="{591598CC-535F-41BD-BA3A-789E54B94831}" presName="root" presStyleCnt="0"/>
      <dgm:spPr/>
    </dgm:pt>
    <dgm:pt modelId="{7157CEBA-84D6-4131-8F7F-8D5D09B9CB96}" type="pres">
      <dgm:prSet presAssocID="{591598CC-535F-41BD-BA3A-789E54B94831}" presName="rootComposite" presStyleCnt="0"/>
      <dgm:spPr/>
    </dgm:pt>
    <dgm:pt modelId="{8280E446-EC10-4422-A7C3-0CCDFAD3D008}" type="pres">
      <dgm:prSet presAssocID="{591598CC-535F-41BD-BA3A-789E54B94831}" presName="rootText" presStyleLbl="node1" presStyleIdx="0" presStyleCnt="2"/>
      <dgm:spPr/>
      <dgm:t>
        <a:bodyPr/>
        <a:lstStyle/>
        <a:p>
          <a:endParaRPr lang="zh-TW" altLang="en-US"/>
        </a:p>
      </dgm:t>
    </dgm:pt>
    <dgm:pt modelId="{19059E70-A78C-45DE-BFB5-1325CA232835}" type="pres">
      <dgm:prSet presAssocID="{591598CC-535F-41BD-BA3A-789E54B94831}" presName="rootConnector" presStyleLbl="node1" presStyleIdx="0" presStyleCnt="2"/>
      <dgm:spPr/>
      <dgm:t>
        <a:bodyPr/>
        <a:lstStyle/>
        <a:p>
          <a:endParaRPr lang="zh-TW" altLang="en-US"/>
        </a:p>
      </dgm:t>
    </dgm:pt>
    <dgm:pt modelId="{FD75191B-CCA3-4318-B52B-CDB734EB867A}" type="pres">
      <dgm:prSet presAssocID="{591598CC-535F-41BD-BA3A-789E54B94831}" presName="childShape" presStyleCnt="0"/>
      <dgm:spPr/>
    </dgm:pt>
    <dgm:pt modelId="{23E4044A-57B4-4042-92D7-54F3A1357251}" type="pres">
      <dgm:prSet presAssocID="{02639496-85AA-4917-B8AE-25DCAF873F1B}" presName="Name13" presStyleLbl="parChTrans1D2" presStyleIdx="0" presStyleCnt="2"/>
      <dgm:spPr/>
      <dgm:t>
        <a:bodyPr/>
        <a:lstStyle/>
        <a:p>
          <a:endParaRPr lang="zh-TW" altLang="en-US"/>
        </a:p>
      </dgm:t>
    </dgm:pt>
    <dgm:pt modelId="{9A0B6401-5418-4129-BBB1-B2B13ABE3ED3}" type="pres">
      <dgm:prSet presAssocID="{815FF3E7-E7FC-4051-A9A4-9107940524E1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AE65E3-EF60-40CA-AF9A-83E383B2F529}" type="pres">
      <dgm:prSet presAssocID="{CE762542-1039-4A47-BB77-777F07CCEDAA}" presName="root" presStyleCnt="0"/>
      <dgm:spPr/>
    </dgm:pt>
    <dgm:pt modelId="{A3A37795-A0AA-4E93-B93A-90701960110C}" type="pres">
      <dgm:prSet presAssocID="{CE762542-1039-4A47-BB77-777F07CCEDAA}" presName="rootComposite" presStyleCnt="0"/>
      <dgm:spPr/>
    </dgm:pt>
    <dgm:pt modelId="{135A435A-DA00-4DA1-91C0-6BD89D51C364}" type="pres">
      <dgm:prSet presAssocID="{CE762542-1039-4A47-BB77-777F07CCEDAA}" presName="rootText" presStyleLbl="node1" presStyleIdx="1" presStyleCnt="2"/>
      <dgm:spPr/>
      <dgm:t>
        <a:bodyPr/>
        <a:lstStyle/>
        <a:p>
          <a:endParaRPr lang="zh-TW" altLang="en-US"/>
        </a:p>
      </dgm:t>
    </dgm:pt>
    <dgm:pt modelId="{244D685C-48D4-44AC-B6B2-8DA30890C800}" type="pres">
      <dgm:prSet presAssocID="{CE762542-1039-4A47-BB77-777F07CCEDAA}" presName="rootConnector" presStyleLbl="node1" presStyleIdx="1" presStyleCnt="2"/>
      <dgm:spPr/>
      <dgm:t>
        <a:bodyPr/>
        <a:lstStyle/>
        <a:p>
          <a:endParaRPr lang="zh-TW" altLang="en-US"/>
        </a:p>
      </dgm:t>
    </dgm:pt>
    <dgm:pt modelId="{724133D7-50A9-48DA-8662-461F4EAB1985}" type="pres">
      <dgm:prSet presAssocID="{CE762542-1039-4A47-BB77-777F07CCEDAA}" presName="childShape" presStyleCnt="0"/>
      <dgm:spPr/>
    </dgm:pt>
    <dgm:pt modelId="{5994FFAF-D696-4B35-8324-8B7F6759129A}" type="pres">
      <dgm:prSet presAssocID="{A220B719-8F36-4F5E-AF77-E82F37113A46}" presName="Name13" presStyleLbl="parChTrans1D2" presStyleIdx="1" presStyleCnt="2"/>
      <dgm:spPr/>
      <dgm:t>
        <a:bodyPr/>
        <a:lstStyle/>
        <a:p>
          <a:endParaRPr lang="zh-TW" altLang="en-US"/>
        </a:p>
      </dgm:t>
    </dgm:pt>
    <dgm:pt modelId="{EC97E3AA-AB18-4812-8D13-D79F9AC23A12}" type="pres">
      <dgm:prSet presAssocID="{7D7AC223-5418-4BCF-8D9A-3D1E6938D6EA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96449E-14FE-4CAE-AF3A-A6D21C292CC1}" srcId="{9563175D-3376-40FF-BFD2-7103619A3568}" destId="{591598CC-535F-41BD-BA3A-789E54B94831}" srcOrd="0" destOrd="0" parTransId="{280FE1FE-5D5A-45ED-B5DE-907F614BA7B5}" sibTransId="{3E09610F-5389-4FF9-A103-F2B51E519310}"/>
    <dgm:cxn modelId="{47B950D7-5716-4303-B759-C879C8FE9DF4}" srcId="{591598CC-535F-41BD-BA3A-789E54B94831}" destId="{815FF3E7-E7FC-4051-A9A4-9107940524E1}" srcOrd="0" destOrd="0" parTransId="{02639496-85AA-4917-B8AE-25DCAF873F1B}" sibTransId="{CC5FD8E7-9A9C-4B59-80C0-C9D9433152F1}"/>
    <dgm:cxn modelId="{6F8530A5-282D-41D5-92A0-4F068187D01E}" srcId="{CE762542-1039-4A47-BB77-777F07CCEDAA}" destId="{7D7AC223-5418-4BCF-8D9A-3D1E6938D6EA}" srcOrd="0" destOrd="0" parTransId="{A220B719-8F36-4F5E-AF77-E82F37113A46}" sibTransId="{CC0CE0F3-6AFE-4FE5-B754-ABF2A98D3B6F}"/>
    <dgm:cxn modelId="{450F0BBA-29F4-4764-AC60-CD1D736FF815}" type="presOf" srcId="{591598CC-535F-41BD-BA3A-789E54B94831}" destId="{19059E70-A78C-45DE-BFB5-1325CA232835}" srcOrd="1" destOrd="0" presId="urn:microsoft.com/office/officeart/2005/8/layout/hierarchy3"/>
    <dgm:cxn modelId="{8C803D12-3310-4467-BA1F-D23801D94F78}" type="presOf" srcId="{7D7AC223-5418-4BCF-8D9A-3D1E6938D6EA}" destId="{EC97E3AA-AB18-4812-8D13-D79F9AC23A12}" srcOrd="0" destOrd="0" presId="urn:microsoft.com/office/officeart/2005/8/layout/hierarchy3"/>
    <dgm:cxn modelId="{FF1F5080-12E7-4AF7-83C3-7ECE7D649D17}" type="presOf" srcId="{CE762542-1039-4A47-BB77-777F07CCEDAA}" destId="{244D685C-48D4-44AC-B6B2-8DA30890C800}" srcOrd="1" destOrd="0" presId="urn:microsoft.com/office/officeart/2005/8/layout/hierarchy3"/>
    <dgm:cxn modelId="{053AE09E-B3AE-4FEB-A4F9-452638056B30}" srcId="{9563175D-3376-40FF-BFD2-7103619A3568}" destId="{CE762542-1039-4A47-BB77-777F07CCEDAA}" srcOrd="1" destOrd="0" parTransId="{FB1BA3B1-712E-4657-A303-DBBB3225AD33}" sibTransId="{B1B986B4-B062-4D9D-B08C-213B4FA9EF60}"/>
    <dgm:cxn modelId="{3553BC9D-CA6F-4BD5-B8CD-36C9A1FEB6E6}" type="presOf" srcId="{591598CC-535F-41BD-BA3A-789E54B94831}" destId="{8280E446-EC10-4422-A7C3-0CCDFAD3D008}" srcOrd="0" destOrd="0" presId="urn:microsoft.com/office/officeart/2005/8/layout/hierarchy3"/>
    <dgm:cxn modelId="{5D8D21EF-7E95-4FEE-B21B-59066110DB01}" type="presOf" srcId="{A220B719-8F36-4F5E-AF77-E82F37113A46}" destId="{5994FFAF-D696-4B35-8324-8B7F6759129A}" srcOrd="0" destOrd="0" presId="urn:microsoft.com/office/officeart/2005/8/layout/hierarchy3"/>
    <dgm:cxn modelId="{FF484D88-69B8-430C-B0A2-C8D97C764B86}" type="presOf" srcId="{02639496-85AA-4917-B8AE-25DCAF873F1B}" destId="{23E4044A-57B4-4042-92D7-54F3A1357251}" srcOrd="0" destOrd="0" presId="urn:microsoft.com/office/officeart/2005/8/layout/hierarchy3"/>
    <dgm:cxn modelId="{710A9A5C-7C8B-47A6-B29B-B452C75EF873}" type="presOf" srcId="{815FF3E7-E7FC-4051-A9A4-9107940524E1}" destId="{9A0B6401-5418-4129-BBB1-B2B13ABE3ED3}" srcOrd="0" destOrd="0" presId="urn:microsoft.com/office/officeart/2005/8/layout/hierarchy3"/>
    <dgm:cxn modelId="{44FC766F-2676-4DFD-A96A-69E8515E07C3}" type="presOf" srcId="{9563175D-3376-40FF-BFD2-7103619A3568}" destId="{4E1878E7-88BF-49E1-880E-FE5D940A8C54}" srcOrd="0" destOrd="0" presId="urn:microsoft.com/office/officeart/2005/8/layout/hierarchy3"/>
    <dgm:cxn modelId="{3554582C-0A9D-4A43-A1F8-4CA8167F8A5C}" type="presOf" srcId="{CE762542-1039-4A47-BB77-777F07CCEDAA}" destId="{135A435A-DA00-4DA1-91C0-6BD89D51C364}" srcOrd="0" destOrd="0" presId="urn:microsoft.com/office/officeart/2005/8/layout/hierarchy3"/>
    <dgm:cxn modelId="{97C076C1-BC8A-40DA-9E43-7C2CED7F227D}" type="presParOf" srcId="{4E1878E7-88BF-49E1-880E-FE5D940A8C54}" destId="{516F894F-6798-4D8A-9BEC-202D9C496EF9}" srcOrd="0" destOrd="0" presId="urn:microsoft.com/office/officeart/2005/8/layout/hierarchy3"/>
    <dgm:cxn modelId="{237CB5C9-7B41-4ABD-B6DD-7B201204FD9B}" type="presParOf" srcId="{516F894F-6798-4D8A-9BEC-202D9C496EF9}" destId="{7157CEBA-84D6-4131-8F7F-8D5D09B9CB96}" srcOrd="0" destOrd="0" presId="urn:microsoft.com/office/officeart/2005/8/layout/hierarchy3"/>
    <dgm:cxn modelId="{C86FB053-DA17-4B3F-86AB-63073A70BD68}" type="presParOf" srcId="{7157CEBA-84D6-4131-8F7F-8D5D09B9CB96}" destId="{8280E446-EC10-4422-A7C3-0CCDFAD3D008}" srcOrd="0" destOrd="0" presId="urn:microsoft.com/office/officeart/2005/8/layout/hierarchy3"/>
    <dgm:cxn modelId="{6401A8F2-1D30-4C78-B8B6-BF0E4715D52E}" type="presParOf" srcId="{7157CEBA-84D6-4131-8F7F-8D5D09B9CB96}" destId="{19059E70-A78C-45DE-BFB5-1325CA232835}" srcOrd="1" destOrd="0" presId="urn:microsoft.com/office/officeart/2005/8/layout/hierarchy3"/>
    <dgm:cxn modelId="{5A563722-A6C2-4C2A-9BBA-C4A9FFC3C3D5}" type="presParOf" srcId="{516F894F-6798-4D8A-9BEC-202D9C496EF9}" destId="{FD75191B-CCA3-4318-B52B-CDB734EB867A}" srcOrd="1" destOrd="0" presId="urn:microsoft.com/office/officeart/2005/8/layout/hierarchy3"/>
    <dgm:cxn modelId="{D333C57E-CF01-4316-8CFF-FEE4D373ADB0}" type="presParOf" srcId="{FD75191B-CCA3-4318-B52B-CDB734EB867A}" destId="{23E4044A-57B4-4042-92D7-54F3A1357251}" srcOrd="0" destOrd="0" presId="urn:microsoft.com/office/officeart/2005/8/layout/hierarchy3"/>
    <dgm:cxn modelId="{89E44FD5-7143-4F08-8338-88DC34755D6F}" type="presParOf" srcId="{FD75191B-CCA3-4318-B52B-CDB734EB867A}" destId="{9A0B6401-5418-4129-BBB1-B2B13ABE3ED3}" srcOrd="1" destOrd="0" presId="urn:microsoft.com/office/officeart/2005/8/layout/hierarchy3"/>
    <dgm:cxn modelId="{4209735C-57F2-41C9-B16A-491D244FC42F}" type="presParOf" srcId="{4E1878E7-88BF-49E1-880E-FE5D940A8C54}" destId="{0CAE65E3-EF60-40CA-AF9A-83E383B2F529}" srcOrd="1" destOrd="0" presId="urn:microsoft.com/office/officeart/2005/8/layout/hierarchy3"/>
    <dgm:cxn modelId="{5D2A39B9-4709-4897-BDF4-24292EF15D0F}" type="presParOf" srcId="{0CAE65E3-EF60-40CA-AF9A-83E383B2F529}" destId="{A3A37795-A0AA-4E93-B93A-90701960110C}" srcOrd="0" destOrd="0" presId="urn:microsoft.com/office/officeart/2005/8/layout/hierarchy3"/>
    <dgm:cxn modelId="{2754610E-749B-4012-A6C6-627355CF77B1}" type="presParOf" srcId="{A3A37795-A0AA-4E93-B93A-90701960110C}" destId="{135A435A-DA00-4DA1-91C0-6BD89D51C364}" srcOrd="0" destOrd="0" presId="urn:microsoft.com/office/officeart/2005/8/layout/hierarchy3"/>
    <dgm:cxn modelId="{2BC790ED-70AF-4362-9FD1-7217AF533B44}" type="presParOf" srcId="{A3A37795-A0AA-4E93-B93A-90701960110C}" destId="{244D685C-48D4-44AC-B6B2-8DA30890C800}" srcOrd="1" destOrd="0" presId="urn:microsoft.com/office/officeart/2005/8/layout/hierarchy3"/>
    <dgm:cxn modelId="{20953A77-9CDC-4A45-9CD5-C44B4D44E559}" type="presParOf" srcId="{0CAE65E3-EF60-40CA-AF9A-83E383B2F529}" destId="{724133D7-50A9-48DA-8662-461F4EAB1985}" srcOrd="1" destOrd="0" presId="urn:microsoft.com/office/officeart/2005/8/layout/hierarchy3"/>
    <dgm:cxn modelId="{B5B9DE1F-C5A2-42FA-A43A-6A6061F570A1}" type="presParOf" srcId="{724133D7-50A9-48DA-8662-461F4EAB1985}" destId="{5994FFAF-D696-4B35-8324-8B7F6759129A}" srcOrd="0" destOrd="0" presId="urn:microsoft.com/office/officeart/2005/8/layout/hierarchy3"/>
    <dgm:cxn modelId="{56CC212B-4D5E-466C-9C19-5018865C2987}" type="presParOf" srcId="{724133D7-50A9-48DA-8662-461F4EAB1985}" destId="{EC97E3AA-AB18-4812-8D13-D79F9AC23A1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563175D-3376-40FF-BFD2-7103619A356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91598CC-535F-41BD-BA3A-789E54B94831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衣服太緊</a:t>
          </a:r>
          <a:endParaRPr lang="zh-TW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280FE1FE-5D5A-45ED-B5DE-907F614BA7B5}" type="par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3E09610F-5389-4FF9-A103-F2B51E519310}" type="sibTrans" cxnId="{A896449E-14FE-4CAE-AF3A-A6D21C292CC1}">
      <dgm:prSet/>
      <dgm:spPr/>
      <dgm:t>
        <a:bodyPr/>
        <a:lstStyle/>
        <a:p>
          <a:endParaRPr lang="zh-TW" altLang="en-US"/>
        </a:p>
      </dgm:t>
    </dgm:pt>
    <dgm:pt modelId="{CE762542-1039-4A47-BB77-777F07CCEDAA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衣服材質過硬</a:t>
          </a:r>
          <a:endParaRPr lang="en-US" altLang="zh-TW" sz="2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FB1BA3B1-712E-4657-A303-DBBB3225AD33}" type="parTrans" cxnId="{053AE09E-B3AE-4FEB-A4F9-452638056B30}">
      <dgm:prSet/>
      <dgm:spPr/>
      <dgm:t>
        <a:bodyPr/>
        <a:lstStyle/>
        <a:p>
          <a:endParaRPr lang="zh-TW" altLang="en-US"/>
        </a:p>
      </dgm:t>
    </dgm:pt>
    <dgm:pt modelId="{B1B986B4-B062-4D9D-B08C-213B4FA9EF60}" type="sibTrans" cxnId="{053AE09E-B3AE-4FEB-A4F9-452638056B30}">
      <dgm:prSet/>
      <dgm:spPr/>
      <dgm:t>
        <a:bodyPr/>
        <a:lstStyle/>
        <a:p>
          <a:endParaRPr lang="zh-TW" altLang="en-US"/>
        </a:p>
      </dgm:t>
    </dgm:pt>
    <dgm:pt modelId="{7D7AC223-5418-4BCF-8D9A-3D1E6938D6EA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從棉質衣襪開始</a:t>
          </a:r>
          <a:endParaRPr lang="en-US" altLang="zh-TW" sz="2400" b="1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gm:t>
    </dgm:pt>
    <dgm:pt modelId="{A220B719-8F36-4F5E-AF77-E82F37113A46}" type="par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CC0CE0F3-6AFE-4FE5-B754-ABF2A98D3B6F}" type="sibTrans" cxnId="{6F8530A5-282D-41D5-92A0-4F068187D01E}">
      <dgm:prSet/>
      <dgm:spPr/>
      <dgm:t>
        <a:bodyPr/>
        <a:lstStyle/>
        <a:p>
          <a:endParaRPr lang="zh-TW" altLang="en-US"/>
        </a:p>
      </dgm:t>
    </dgm:pt>
    <dgm:pt modelId="{815FF3E7-E7FC-4051-A9A4-9107940524E1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提供較寬大的衣襪</a:t>
          </a:r>
          <a:endParaRPr lang="zh-TW" altLang="en-US" sz="2400" b="1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02639496-85AA-4917-B8AE-25DCAF873F1B}" type="par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CC5FD8E7-9A9C-4B59-80C0-C9D9433152F1}" type="sibTrans" cxnId="{47B950D7-5716-4303-B759-C879C8FE9DF4}">
      <dgm:prSet/>
      <dgm:spPr/>
      <dgm:t>
        <a:bodyPr/>
        <a:lstStyle/>
        <a:p>
          <a:endParaRPr lang="zh-TW" altLang="en-US"/>
        </a:p>
      </dgm:t>
    </dgm:pt>
    <dgm:pt modelId="{4E1878E7-88BF-49E1-880E-FE5D940A8C54}" type="pres">
      <dgm:prSet presAssocID="{9563175D-3376-40FF-BFD2-7103619A356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16F894F-6798-4D8A-9BEC-202D9C496EF9}" type="pres">
      <dgm:prSet presAssocID="{591598CC-535F-41BD-BA3A-789E54B94831}" presName="root" presStyleCnt="0"/>
      <dgm:spPr/>
    </dgm:pt>
    <dgm:pt modelId="{7157CEBA-84D6-4131-8F7F-8D5D09B9CB96}" type="pres">
      <dgm:prSet presAssocID="{591598CC-535F-41BD-BA3A-789E54B94831}" presName="rootComposite" presStyleCnt="0"/>
      <dgm:spPr/>
    </dgm:pt>
    <dgm:pt modelId="{8280E446-EC10-4422-A7C3-0CCDFAD3D008}" type="pres">
      <dgm:prSet presAssocID="{591598CC-535F-41BD-BA3A-789E54B94831}" presName="rootText" presStyleLbl="node1" presStyleIdx="0" presStyleCnt="2"/>
      <dgm:spPr/>
      <dgm:t>
        <a:bodyPr/>
        <a:lstStyle/>
        <a:p>
          <a:endParaRPr lang="zh-TW" altLang="en-US"/>
        </a:p>
      </dgm:t>
    </dgm:pt>
    <dgm:pt modelId="{19059E70-A78C-45DE-BFB5-1325CA232835}" type="pres">
      <dgm:prSet presAssocID="{591598CC-535F-41BD-BA3A-789E54B94831}" presName="rootConnector" presStyleLbl="node1" presStyleIdx="0" presStyleCnt="2"/>
      <dgm:spPr/>
      <dgm:t>
        <a:bodyPr/>
        <a:lstStyle/>
        <a:p>
          <a:endParaRPr lang="zh-TW" altLang="en-US"/>
        </a:p>
      </dgm:t>
    </dgm:pt>
    <dgm:pt modelId="{FD75191B-CCA3-4318-B52B-CDB734EB867A}" type="pres">
      <dgm:prSet presAssocID="{591598CC-535F-41BD-BA3A-789E54B94831}" presName="childShape" presStyleCnt="0"/>
      <dgm:spPr/>
    </dgm:pt>
    <dgm:pt modelId="{23E4044A-57B4-4042-92D7-54F3A1357251}" type="pres">
      <dgm:prSet presAssocID="{02639496-85AA-4917-B8AE-25DCAF873F1B}" presName="Name13" presStyleLbl="parChTrans1D2" presStyleIdx="0" presStyleCnt="2"/>
      <dgm:spPr/>
      <dgm:t>
        <a:bodyPr/>
        <a:lstStyle/>
        <a:p>
          <a:endParaRPr lang="zh-TW" altLang="en-US"/>
        </a:p>
      </dgm:t>
    </dgm:pt>
    <dgm:pt modelId="{9A0B6401-5418-4129-BBB1-B2B13ABE3ED3}" type="pres">
      <dgm:prSet presAssocID="{815FF3E7-E7FC-4051-A9A4-9107940524E1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AE65E3-EF60-40CA-AF9A-83E383B2F529}" type="pres">
      <dgm:prSet presAssocID="{CE762542-1039-4A47-BB77-777F07CCEDAA}" presName="root" presStyleCnt="0"/>
      <dgm:spPr/>
    </dgm:pt>
    <dgm:pt modelId="{A3A37795-A0AA-4E93-B93A-90701960110C}" type="pres">
      <dgm:prSet presAssocID="{CE762542-1039-4A47-BB77-777F07CCEDAA}" presName="rootComposite" presStyleCnt="0"/>
      <dgm:spPr/>
    </dgm:pt>
    <dgm:pt modelId="{135A435A-DA00-4DA1-91C0-6BD89D51C364}" type="pres">
      <dgm:prSet presAssocID="{CE762542-1039-4A47-BB77-777F07CCEDAA}" presName="rootText" presStyleLbl="node1" presStyleIdx="1" presStyleCnt="2"/>
      <dgm:spPr/>
      <dgm:t>
        <a:bodyPr/>
        <a:lstStyle/>
        <a:p>
          <a:endParaRPr lang="zh-TW" altLang="en-US"/>
        </a:p>
      </dgm:t>
    </dgm:pt>
    <dgm:pt modelId="{244D685C-48D4-44AC-B6B2-8DA30890C800}" type="pres">
      <dgm:prSet presAssocID="{CE762542-1039-4A47-BB77-777F07CCEDAA}" presName="rootConnector" presStyleLbl="node1" presStyleIdx="1" presStyleCnt="2"/>
      <dgm:spPr/>
      <dgm:t>
        <a:bodyPr/>
        <a:lstStyle/>
        <a:p>
          <a:endParaRPr lang="zh-TW" altLang="en-US"/>
        </a:p>
      </dgm:t>
    </dgm:pt>
    <dgm:pt modelId="{724133D7-50A9-48DA-8662-461F4EAB1985}" type="pres">
      <dgm:prSet presAssocID="{CE762542-1039-4A47-BB77-777F07CCEDAA}" presName="childShape" presStyleCnt="0"/>
      <dgm:spPr/>
    </dgm:pt>
    <dgm:pt modelId="{5994FFAF-D696-4B35-8324-8B7F6759129A}" type="pres">
      <dgm:prSet presAssocID="{A220B719-8F36-4F5E-AF77-E82F37113A46}" presName="Name13" presStyleLbl="parChTrans1D2" presStyleIdx="1" presStyleCnt="2"/>
      <dgm:spPr/>
      <dgm:t>
        <a:bodyPr/>
        <a:lstStyle/>
        <a:p>
          <a:endParaRPr lang="zh-TW" altLang="en-US"/>
        </a:p>
      </dgm:t>
    </dgm:pt>
    <dgm:pt modelId="{EC97E3AA-AB18-4812-8D13-D79F9AC23A12}" type="pres">
      <dgm:prSet presAssocID="{7D7AC223-5418-4BCF-8D9A-3D1E6938D6EA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96449E-14FE-4CAE-AF3A-A6D21C292CC1}" srcId="{9563175D-3376-40FF-BFD2-7103619A3568}" destId="{591598CC-535F-41BD-BA3A-789E54B94831}" srcOrd="0" destOrd="0" parTransId="{280FE1FE-5D5A-45ED-B5DE-907F614BA7B5}" sibTransId="{3E09610F-5389-4FF9-A103-F2B51E519310}"/>
    <dgm:cxn modelId="{47B950D7-5716-4303-B759-C879C8FE9DF4}" srcId="{591598CC-535F-41BD-BA3A-789E54B94831}" destId="{815FF3E7-E7FC-4051-A9A4-9107940524E1}" srcOrd="0" destOrd="0" parTransId="{02639496-85AA-4917-B8AE-25DCAF873F1B}" sibTransId="{CC5FD8E7-9A9C-4B59-80C0-C9D9433152F1}"/>
    <dgm:cxn modelId="{6F8530A5-282D-41D5-92A0-4F068187D01E}" srcId="{CE762542-1039-4A47-BB77-777F07CCEDAA}" destId="{7D7AC223-5418-4BCF-8D9A-3D1E6938D6EA}" srcOrd="0" destOrd="0" parTransId="{A220B719-8F36-4F5E-AF77-E82F37113A46}" sibTransId="{CC0CE0F3-6AFE-4FE5-B754-ABF2A98D3B6F}"/>
    <dgm:cxn modelId="{450F0BBA-29F4-4764-AC60-CD1D736FF815}" type="presOf" srcId="{591598CC-535F-41BD-BA3A-789E54B94831}" destId="{19059E70-A78C-45DE-BFB5-1325CA232835}" srcOrd="1" destOrd="0" presId="urn:microsoft.com/office/officeart/2005/8/layout/hierarchy3"/>
    <dgm:cxn modelId="{8C803D12-3310-4467-BA1F-D23801D94F78}" type="presOf" srcId="{7D7AC223-5418-4BCF-8D9A-3D1E6938D6EA}" destId="{EC97E3AA-AB18-4812-8D13-D79F9AC23A12}" srcOrd="0" destOrd="0" presId="urn:microsoft.com/office/officeart/2005/8/layout/hierarchy3"/>
    <dgm:cxn modelId="{FF1F5080-12E7-4AF7-83C3-7ECE7D649D17}" type="presOf" srcId="{CE762542-1039-4A47-BB77-777F07CCEDAA}" destId="{244D685C-48D4-44AC-B6B2-8DA30890C800}" srcOrd="1" destOrd="0" presId="urn:microsoft.com/office/officeart/2005/8/layout/hierarchy3"/>
    <dgm:cxn modelId="{053AE09E-B3AE-4FEB-A4F9-452638056B30}" srcId="{9563175D-3376-40FF-BFD2-7103619A3568}" destId="{CE762542-1039-4A47-BB77-777F07CCEDAA}" srcOrd="1" destOrd="0" parTransId="{FB1BA3B1-712E-4657-A303-DBBB3225AD33}" sibTransId="{B1B986B4-B062-4D9D-B08C-213B4FA9EF60}"/>
    <dgm:cxn modelId="{3553BC9D-CA6F-4BD5-B8CD-36C9A1FEB6E6}" type="presOf" srcId="{591598CC-535F-41BD-BA3A-789E54B94831}" destId="{8280E446-EC10-4422-A7C3-0CCDFAD3D008}" srcOrd="0" destOrd="0" presId="urn:microsoft.com/office/officeart/2005/8/layout/hierarchy3"/>
    <dgm:cxn modelId="{5D8D21EF-7E95-4FEE-B21B-59066110DB01}" type="presOf" srcId="{A220B719-8F36-4F5E-AF77-E82F37113A46}" destId="{5994FFAF-D696-4B35-8324-8B7F6759129A}" srcOrd="0" destOrd="0" presId="urn:microsoft.com/office/officeart/2005/8/layout/hierarchy3"/>
    <dgm:cxn modelId="{FF484D88-69B8-430C-B0A2-C8D97C764B86}" type="presOf" srcId="{02639496-85AA-4917-B8AE-25DCAF873F1B}" destId="{23E4044A-57B4-4042-92D7-54F3A1357251}" srcOrd="0" destOrd="0" presId="urn:microsoft.com/office/officeart/2005/8/layout/hierarchy3"/>
    <dgm:cxn modelId="{710A9A5C-7C8B-47A6-B29B-B452C75EF873}" type="presOf" srcId="{815FF3E7-E7FC-4051-A9A4-9107940524E1}" destId="{9A0B6401-5418-4129-BBB1-B2B13ABE3ED3}" srcOrd="0" destOrd="0" presId="urn:microsoft.com/office/officeart/2005/8/layout/hierarchy3"/>
    <dgm:cxn modelId="{44FC766F-2676-4DFD-A96A-69E8515E07C3}" type="presOf" srcId="{9563175D-3376-40FF-BFD2-7103619A3568}" destId="{4E1878E7-88BF-49E1-880E-FE5D940A8C54}" srcOrd="0" destOrd="0" presId="urn:microsoft.com/office/officeart/2005/8/layout/hierarchy3"/>
    <dgm:cxn modelId="{3554582C-0A9D-4A43-A1F8-4CA8167F8A5C}" type="presOf" srcId="{CE762542-1039-4A47-BB77-777F07CCEDAA}" destId="{135A435A-DA00-4DA1-91C0-6BD89D51C364}" srcOrd="0" destOrd="0" presId="urn:microsoft.com/office/officeart/2005/8/layout/hierarchy3"/>
    <dgm:cxn modelId="{97C076C1-BC8A-40DA-9E43-7C2CED7F227D}" type="presParOf" srcId="{4E1878E7-88BF-49E1-880E-FE5D940A8C54}" destId="{516F894F-6798-4D8A-9BEC-202D9C496EF9}" srcOrd="0" destOrd="0" presId="urn:microsoft.com/office/officeart/2005/8/layout/hierarchy3"/>
    <dgm:cxn modelId="{237CB5C9-7B41-4ABD-B6DD-7B201204FD9B}" type="presParOf" srcId="{516F894F-6798-4D8A-9BEC-202D9C496EF9}" destId="{7157CEBA-84D6-4131-8F7F-8D5D09B9CB96}" srcOrd="0" destOrd="0" presId="urn:microsoft.com/office/officeart/2005/8/layout/hierarchy3"/>
    <dgm:cxn modelId="{C86FB053-DA17-4B3F-86AB-63073A70BD68}" type="presParOf" srcId="{7157CEBA-84D6-4131-8F7F-8D5D09B9CB96}" destId="{8280E446-EC10-4422-A7C3-0CCDFAD3D008}" srcOrd="0" destOrd="0" presId="urn:microsoft.com/office/officeart/2005/8/layout/hierarchy3"/>
    <dgm:cxn modelId="{6401A8F2-1D30-4C78-B8B6-BF0E4715D52E}" type="presParOf" srcId="{7157CEBA-84D6-4131-8F7F-8D5D09B9CB96}" destId="{19059E70-A78C-45DE-BFB5-1325CA232835}" srcOrd="1" destOrd="0" presId="urn:microsoft.com/office/officeart/2005/8/layout/hierarchy3"/>
    <dgm:cxn modelId="{5A563722-A6C2-4C2A-9BBA-C4A9FFC3C3D5}" type="presParOf" srcId="{516F894F-6798-4D8A-9BEC-202D9C496EF9}" destId="{FD75191B-CCA3-4318-B52B-CDB734EB867A}" srcOrd="1" destOrd="0" presId="urn:microsoft.com/office/officeart/2005/8/layout/hierarchy3"/>
    <dgm:cxn modelId="{D333C57E-CF01-4316-8CFF-FEE4D373ADB0}" type="presParOf" srcId="{FD75191B-CCA3-4318-B52B-CDB734EB867A}" destId="{23E4044A-57B4-4042-92D7-54F3A1357251}" srcOrd="0" destOrd="0" presId="urn:microsoft.com/office/officeart/2005/8/layout/hierarchy3"/>
    <dgm:cxn modelId="{89E44FD5-7143-4F08-8338-88DC34755D6F}" type="presParOf" srcId="{FD75191B-CCA3-4318-B52B-CDB734EB867A}" destId="{9A0B6401-5418-4129-BBB1-B2B13ABE3ED3}" srcOrd="1" destOrd="0" presId="urn:microsoft.com/office/officeart/2005/8/layout/hierarchy3"/>
    <dgm:cxn modelId="{4209735C-57F2-41C9-B16A-491D244FC42F}" type="presParOf" srcId="{4E1878E7-88BF-49E1-880E-FE5D940A8C54}" destId="{0CAE65E3-EF60-40CA-AF9A-83E383B2F529}" srcOrd="1" destOrd="0" presId="urn:microsoft.com/office/officeart/2005/8/layout/hierarchy3"/>
    <dgm:cxn modelId="{5D2A39B9-4709-4897-BDF4-24292EF15D0F}" type="presParOf" srcId="{0CAE65E3-EF60-40CA-AF9A-83E383B2F529}" destId="{A3A37795-A0AA-4E93-B93A-90701960110C}" srcOrd="0" destOrd="0" presId="urn:microsoft.com/office/officeart/2005/8/layout/hierarchy3"/>
    <dgm:cxn modelId="{2754610E-749B-4012-A6C6-627355CF77B1}" type="presParOf" srcId="{A3A37795-A0AA-4E93-B93A-90701960110C}" destId="{135A435A-DA00-4DA1-91C0-6BD89D51C364}" srcOrd="0" destOrd="0" presId="urn:microsoft.com/office/officeart/2005/8/layout/hierarchy3"/>
    <dgm:cxn modelId="{2BC790ED-70AF-4362-9FD1-7217AF533B44}" type="presParOf" srcId="{A3A37795-A0AA-4E93-B93A-90701960110C}" destId="{244D685C-48D4-44AC-B6B2-8DA30890C800}" srcOrd="1" destOrd="0" presId="urn:microsoft.com/office/officeart/2005/8/layout/hierarchy3"/>
    <dgm:cxn modelId="{20953A77-9CDC-4A45-9CD5-C44B4D44E559}" type="presParOf" srcId="{0CAE65E3-EF60-40CA-AF9A-83E383B2F529}" destId="{724133D7-50A9-48DA-8662-461F4EAB1985}" srcOrd="1" destOrd="0" presId="urn:microsoft.com/office/officeart/2005/8/layout/hierarchy3"/>
    <dgm:cxn modelId="{B5B9DE1F-C5A2-42FA-A43A-6A6061F570A1}" type="presParOf" srcId="{724133D7-50A9-48DA-8662-461F4EAB1985}" destId="{5994FFAF-D696-4B35-8324-8B7F6759129A}" srcOrd="0" destOrd="0" presId="urn:microsoft.com/office/officeart/2005/8/layout/hierarchy3"/>
    <dgm:cxn modelId="{56CC212B-4D5E-466C-9C19-5018865C2987}" type="presParOf" srcId="{724133D7-50A9-48DA-8662-461F4EAB1985}" destId="{EC97E3AA-AB18-4812-8D13-D79F9AC23A1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0AB6B27-0ED7-439B-B6D5-94FC0F15334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B83D1BB-CB98-4CF3-B31D-D39A5982C71F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從袖子開始脫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ECD465-C95E-432D-A7BB-B4670F44E451}" type="parTrans" cxnId="{C142DFEA-FDE9-4B74-8C0C-859DF2954471}">
      <dgm:prSet/>
      <dgm:spPr/>
      <dgm:t>
        <a:bodyPr/>
        <a:lstStyle/>
        <a:p>
          <a:endParaRPr lang="zh-TW" altLang="en-US"/>
        </a:p>
      </dgm:t>
    </dgm:pt>
    <dgm:pt modelId="{30D5DFC3-F5C0-4C85-93EE-13EA798B7263}" type="sibTrans" cxnId="{C142DFEA-FDE9-4B74-8C0C-859DF2954471}">
      <dgm:prSet/>
      <dgm:spPr/>
      <dgm:t>
        <a:bodyPr/>
        <a:lstStyle/>
        <a:p>
          <a:endParaRPr lang="zh-TW" altLang="en-US"/>
        </a:p>
      </dgm:t>
    </dgm:pt>
    <dgm:pt modelId="{8BAF009D-FF75-453D-BD53-ED617B9D8EB1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穿衣始於不靈活手</a:t>
          </a:r>
          <a:endParaRPr lang="en-US" altLang="zh-TW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  <a:p>
          <a:r>
            <a:rPr lang="zh-TW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脫衣始於靈活手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B01162-AFDD-4EF5-AC86-2041DE202A62}" type="parTrans" cxnId="{4DF37C27-8D73-4C68-B0CC-D46BD1C2AE32}">
      <dgm:prSet/>
      <dgm:spPr/>
      <dgm:t>
        <a:bodyPr/>
        <a:lstStyle/>
        <a:p>
          <a:endParaRPr lang="zh-TW" altLang="en-US"/>
        </a:p>
      </dgm:t>
    </dgm:pt>
    <dgm:pt modelId="{1279BE75-D47E-45D6-BB35-83FBE2034046}" type="sibTrans" cxnId="{4DF37C27-8D73-4C68-B0CC-D46BD1C2AE32}">
      <dgm:prSet/>
      <dgm:spPr/>
      <dgm:t>
        <a:bodyPr/>
        <a:lstStyle/>
        <a:p>
          <a:endParaRPr lang="zh-TW" altLang="en-US"/>
        </a:p>
      </dgm:t>
    </dgm:pt>
    <dgm:pt modelId="{83CD3584-E550-441B-8CCF-2301AD9F0785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標示出正反面</a:t>
          </a:r>
          <a:endParaRPr lang="zh-TW" altLang="en-US" sz="2800" dirty="0"/>
        </a:p>
      </dgm:t>
    </dgm:pt>
    <dgm:pt modelId="{957C9B14-8163-4A99-A0EE-4C10D3E39631}" type="parTrans" cxnId="{1E6659FC-1D20-4201-832B-796FC5CC2CC6}">
      <dgm:prSet/>
      <dgm:spPr/>
      <dgm:t>
        <a:bodyPr/>
        <a:lstStyle/>
        <a:p>
          <a:endParaRPr lang="zh-TW" altLang="en-US"/>
        </a:p>
      </dgm:t>
    </dgm:pt>
    <dgm:pt modelId="{370A1C6A-CD4A-440B-83B6-A276F460A299}" type="sibTrans" cxnId="{1E6659FC-1D20-4201-832B-796FC5CC2CC6}">
      <dgm:prSet/>
      <dgm:spPr/>
      <dgm:t>
        <a:bodyPr/>
        <a:lstStyle/>
        <a:p>
          <a:endParaRPr lang="zh-TW" altLang="en-US"/>
        </a:p>
      </dgm:t>
    </dgm:pt>
    <dgm:pt modelId="{13BBEA2D-8AB5-4821-8485-352FD41C32CD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協助者站孩子背後</a:t>
          </a:r>
          <a:endParaRPr lang="zh-TW" altLang="en-US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gm:t>
    </dgm:pt>
    <dgm:pt modelId="{6977E90B-143D-4D11-903F-9EEB6A99811E}" type="parTrans" cxnId="{16F3A33E-336D-495F-B3F8-75585162EF8A}">
      <dgm:prSet/>
      <dgm:spPr/>
      <dgm:t>
        <a:bodyPr/>
        <a:lstStyle/>
        <a:p>
          <a:endParaRPr lang="zh-TW" altLang="en-US"/>
        </a:p>
      </dgm:t>
    </dgm:pt>
    <dgm:pt modelId="{4615AC41-0D98-47CE-889D-08D982A77E10}" type="sibTrans" cxnId="{16F3A33E-336D-495F-B3F8-75585162EF8A}">
      <dgm:prSet/>
      <dgm:spPr/>
      <dgm:t>
        <a:bodyPr/>
        <a:lstStyle/>
        <a:p>
          <a:endParaRPr lang="zh-TW" altLang="en-US"/>
        </a:p>
      </dgm:t>
    </dgm:pt>
    <dgm:pt modelId="{6E8F941A-5F4C-4337-8321-51E863644697}" type="pres">
      <dgm:prSet presAssocID="{30AB6B27-0ED7-439B-B6D5-94FC0F15334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2415BDC-C4C1-4400-B406-6D8BFFB57C08}" type="pres">
      <dgm:prSet presAssocID="{0B83D1BB-CB98-4CF3-B31D-D39A5982C71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087221-C6DF-413E-96AD-460A82AC1628}" type="pres">
      <dgm:prSet presAssocID="{30D5DFC3-F5C0-4C85-93EE-13EA798B7263}" presName="sibTrans" presStyleCnt="0"/>
      <dgm:spPr/>
    </dgm:pt>
    <dgm:pt modelId="{212CD369-2763-488D-9E01-83D0120921E6}" type="pres">
      <dgm:prSet presAssocID="{8BAF009D-FF75-453D-BD53-ED617B9D8EB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722753-410F-4018-88EC-24FAA29066D4}" type="pres">
      <dgm:prSet presAssocID="{1279BE75-D47E-45D6-BB35-83FBE2034046}" presName="sibTrans" presStyleCnt="0"/>
      <dgm:spPr/>
    </dgm:pt>
    <dgm:pt modelId="{36741BFC-18F3-4B77-9A11-D9639E6122EA}" type="pres">
      <dgm:prSet presAssocID="{83CD3584-E550-441B-8CCF-2301AD9F078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80C46BF-7D84-45DB-B007-0FE6B9F14A95}" type="pres">
      <dgm:prSet presAssocID="{370A1C6A-CD4A-440B-83B6-A276F460A299}" presName="sibTrans" presStyleCnt="0"/>
      <dgm:spPr/>
    </dgm:pt>
    <dgm:pt modelId="{0996D1EC-356F-4FDE-9202-91CCC6EE5564}" type="pres">
      <dgm:prSet presAssocID="{13BBEA2D-8AB5-4821-8485-352FD41C32C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494BD1E-81E3-47B5-B176-811F5159F90E}" type="presOf" srcId="{8BAF009D-FF75-453D-BD53-ED617B9D8EB1}" destId="{212CD369-2763-488D-9E01-83D0120921E6}" srcOrd="0" destOrd="0" presId="urn:microsoft.com/office/officeart/2005/8/layout/default"/>
    <dgm:cxn modelId="{C142DFEA-FDE9-4B74-8C0C-859DF2954471}" srcId="{30AB6B27-0ED7-439B-B6D5-94FC0F153343}" destId="{0B83D1BB-CB98-4CF3-B31D-D39A5982C71F}" srcOrd="0" destOrd="0" parTransId="{AAECD465-C95E-432D-A7BB-B4670F44E451}" sibTransId="{30D5DFC3-F5C0-4C85-93EE-13EA798B7263}"/>
    <dgm:cxn modelId="{CCE428FF-60D2-45AF-A758-D129092EC710}" type="presOf" srcId="{30AB6B27-0ED7-439B-B6D5-94FC0F153343}" destId="{6E8F941A-5F4C-4337-8321-51E863644697}" srcOrd="0" destOrd="0" presId="urn:microsoft.com/office/officeart/2005/8/layout/default"/>
    <dgm:cxn modelId="{414D499F-0123-40DE-A76A-1FD4102AE53B}" type="presOf" srcId="{0B83D1BB-CB98-4CF3-B31D-D39A5982C71F}" destId="{62415BDC-C4C1-4400-B406-6D8BFFB57C08}" srcOrd="0" destOrd="0" presId="urn:microsoft.com/office/officeart/2005/8/layout/default"/>
    <dgm:cxn modelId="{16F3A33E-336D-495F-B3F8-75585162EF8A}" srcId="{30AB6B27-0ED7-439B-B6D5-94FC0F153343}" destId="{13BBEA2D-8AB5-4821-8485-352FD41C32CD}" srcOrd="3" destOrd="0" parTransId="{6977E90B-143D-4D11-903F-9EEB6A99811E}" sibTransId="{4615AC41-0D98-47CE-889D-08D982A77E10}"/>
    <dgm:cxn modelId="{4DF37C27-8D73-4C68-B0CC-D46BD1C2AE32}" srcId="{30AB6B27-0ED7-439B-B6D5-94FC0F153343}" destId="{8BAF009D-FF75-453D-BD53-ED617B9D8EB1}" srcOrd="1" destOrd="0" parTransId="{6FB01162-AFDD-4EF5-AC86-2041DE202A62}" sibTransId="{1279BE75-D47E-45D6-BB35-83FBE2034046}"/>
    <dgm:cxn modelId="{1E6659FC-1D20-4201-832B-796FC5CC2CC6}" srcId="{30AB6B27-0ED7-439B-B6D5-94FC0F153343}" destId="{83CD3584-E550-441B-8CCF-2301AD9F0785}" srcOrd="2" destOrd="0" parTransId="{957C9B14-8163-4A99-A0EE-4C10D3E39631}" sibTransId="{370A1C6A-CD4A-440B-83B6-A276F460A299}"/>
    <dgm:cxn modelId="{6C12FFAF-C442-4948-B872-A2901AC2072B}" type="presOf" srcId="{13BBEA2D-8AB5-4821-8485-352FD41C32CD}" destId="{0996D1EC-356F-4FDE-9202-91CCC6EE5564}" srcOrd="0" destOrd="0" presId="urn:microsoft.com/office/officeart/2005/8/layout/default"/>
    <dgm:cxn modelId="{0FAB758A-EB64-49E4-8139-CE022084919D}" type="presOf" srcId="{83CD3584-E550-441B-8CCF-2301AD9F0785}" destId="{36741BFC-18F3-4B77-9A11-D9639E6122EA}" srcOrd="0" destOrd="0" presId="urn:microsoft.com/office/officeart/2005/8/layout/default"/>
    <dgm:cxn modelId="{32511EE2-111A-4FE5-AFBE-CA45D4F6A8A0}" type="presParOf" srcId="{6E8F941A-5F4C-4337-8321-51E863644697}" destId="{62415BDC-C4C1-4400-B406-6D8BFFB57C08}" srcOrd="0" destOrd="0" presId="urn:microsoft.com/office/officeart/2005/8/layout/default"/>
    <dgm:cxn modelId="{538948C1-5F0A-491E-8758-437A06E66CE6}" type="presParOf" srcId="{6E8F941A-5F4C-4337-8321-51E863644697}" destId="{46087221-C6DF-413E-96AD-460A82AC1628}" srcOrd="1" destOrd="0" presId="urn:microsoft.com/office/officeart/2005/8/layout/default"/>
    <dgm:cxn modelId="{2D46FE6D-46EF-449F-9691-2B50A635F94F}" type="presParOf" srcId="{6E8F941A-5F4C-4337-8321-51E863644697}" destId="{212CD369-2763-488D-9E01-83D0120921E6}" srcOrd="2" destOrd="0" presId="urn:microsoft.com/office/officeart/2005/8/layout/default"/>
    <dgm:cxn modelId="{49769515-2047-4D50-B33D-2E3B5B24F934}" type="presParOf" srcId="{6E8F941A-5F4C-4337-8321-51E863644697}" destId="{D8722753-410F-4018-88EC-24FAA29066D4}" srcOrd="3" destOrd="0" presId="urn:microsoft.com/office/officeart/2005/8/layout/default"/>
    <dgm:cxn modelId="{114EA2D2-9942-4F68-BE3D-A9FA7A88DEBB}" type="presParOf" srcId="{6E8F941A-5F4C-4337-8321-51E863644697}" destId="{36741BFC-18F3-4B77-9A11-D9639E6122EA}" srcOrd="4" destOrd="0" presId="urn:microsoft.com/office/officeart/2005/8/layout/default"/>
    <dgm:cxn modelId="{9B1D4714-1C3F-4A7D-BA9A-F6FB2EAB3529}" type="presParOf" srcId="{6E8F941A-5F4C-4337-8321-51E863644697}" destId="{280C46BF-7D84-45DB-B007-0FE6B9F14A95}" srcOrd="5" destOrd="0" presId="urn:microsoft.com/office/officeart/2005/8/layout/default"/>
    <dgm:cxn modelId="{FDF5F09F-3E61-40B4-A912-CC8B9ED0781F}" type="presParOf" srcId="{6E8F941A-5F4C-4337-8321-51E863644697}" destId="{0996D1EC-356F-4FDE-9202-91CCC6EE556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3FEE2-85C1-42F6-9802-8C919DEA0ABA}">
      <dsp:nvSpPr>
        <dsp:cNvPr id="0" name=""/>
        <dsp:cNvSpPr/>
      </dsp:nvSpPr>
      <dsp:spPr>
        <a:xfrm>
          <a:off x="72404" y="1608339"/>
          <a:ext cx="2793193" cy="13965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無法穩定抓握餐具</a:t>
          </a:r>
          <a:endParaRPr lang="zh-TW" alt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113309" y="1649244"/>
        <a:ext cx="2711383" cy="1314786"/>
      </dsp:txXfrm>
    </dsp:sp>
    <dsp:sp modelId="{372747F7-8056-45DB-B2C3-834471C20344}">
      <dsp:nvSpPr>
        <dsp:cNvPr id="0" name=""/>
        <dsp:cNvSpPr/>
      </dsp:nvSpPr>
      <dsp:spPr>
        <a:xfrm rot="18289469">
          <a:off x="2445996" y="1476348"/>
          <a:ext cx="195648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956482" y="27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/>
        </a:p>
      </dsp:txBody>
      <dsp:txXfrm>
        <a:off x="3375325" y="1454682"/>
        <a:ext cx="97824" cy="97824"/>
      </dsp:txXfrm>
    </dsp:sp>
    <dsp:sp modelId="{C0F1070F-2AAC-401B-A90B-8FE8E91E50CD}">
      <dsp:nvSpPr>
        <dsp:cNvPr id="0" name=""/>
        <dsp:cNvSpPr/>
      </dsp:nvSpPr>
      <dsp:spPr>
        <a:xfrm>
          <a:off x="3982876" y="2252"/>
          <a:ext cx="2793193" cy="139659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吃飯的動作訓練</a:t>
          </a:r>
          <a:endParaRPr lang="zh-TW" altLang="en-US" sz="2400" b="1" kern="1200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4023781" y="43157"/>
        <a:ext cx="2711383" cy="1314786"/>
      </dsp:txXfrm>
    </dsp:sp>
    <dsp:sp modelId="{67D1E0BF-7CF0-46FF-B626-55AE4E3CC28E}">
      <dsp:nvSpPr>
        <dsp:cNvPr id="0" name=""/>
        <dsp:cNvSpPr/>
      </dsp:nvSpPr>
      <dsp:spPr>
        <a:xfrm>
          <a:off x="2865598" y="2279391"/>
          <a:ext cx="111727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117277" y="27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396305" y="2278705"/>
        <a:ext cx="55863" cy="55863"/>
      </dsp:txXfrm>
    </dsp:sp>
    <dsp:sp modelId="{75ECBD7C-AA67-42DD-A319-4DDDA47C0F4D}">
      <dsp:nvSpPr>
        <dsp:cNvPr id="0" name=""/>
        <dsp:cNvSpPr/>
      </dsp:nvSpPr>
      <dsp:spPr>
        <a:xfrm>
          <a:off x="3982876" y="1608339"/>
          <a:ext cx="2793193" cy="139659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使用止滑墊</a:t>
          </a:r>
          <a:endParaRPr lang="zh-TW" altLang="en-US" sz="2400" b="1" kern="1200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4023781" y="1649244"/>
        <a:ext cx="2711383" cy="1314786"/>
      </dsp:txXfrm>
    </dsp:sp>
    <dsp:sp modelId="{8FCC6185-A174-4885-9670-E7E490545866}">
      <dsp:nvSpPr>
        <dsp:cNvPr id="0" name=""/>
        <dsp:cNvSpPr/>
      </dsp:nvSpPr>
      <dsp:spPr>
        <a:xfrm rot="3310531">
          <a:off x="2445996" y="3082434"/>
          <a:ext cx="195648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956482" y="27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/>
        </a:p>
      </dsp:txBody>
      <dsp:txXfrm>
        <a:off x="3375325" y="3060768"/>
        <a:ext cx="97824" cy="97824"/>
      </dsp:txXfrm>
    </dsp:sp>
    <dsp:sp modelId="{C0DD91E1-2AD6-483C-AD93-9E0C54CC367D}">
      <dsp:nvSpPr>
        <dsp:cNvPr id="0" name=""/>
        <dsp:cNvSpPr/>
      </dsp:nvSpPr>
      <dsp:spPr>
        <a:xfrm>
          <a:off x="3982876" y="3214425"/>
          <a:ext cx="2793193" cy="1396596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使用輔具</a:t>
          </a:r>
          <a:endParaRPr lang="zh-TW" altLang="en-US" sz="2400" b="1" kern="1200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4023781" y="3255330"/>
        <a:ext cx="2711383" cy="13147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0E446-EC10-4422-A7C3-0CCDFAD3D008}">
      <dsp:nvSpPr>
        <dsp:cNvPr id="0" name=""/>
        <dsp:cNvSpPr/>
      </dsp:nvSpPr>
      <dsp:spPr>
        <a:xfrm>
          <a:off x="246229" y="369"/>
          <a:ext cx="3237058" cy="16185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無法抓握衣物</a:t>
          </a:r>
          <a:endParaRPr lang="zh-TW" alt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293634" y="47774"/>
        <a:ext cx="3142248" cy="1523719"/>
      </dsp:txXfrm>
    </dsp:sp>
    <dsp:sp modelId="{23E4044A-57B4-4042-92D7-54F3A1357251}">
      <dsp:nvSpPr>
        <dsp:cNvPr id="0" name=""/>
        <dsp:cNvSpPr/>
      </dsp:nvSpPr>
      <dsp:spPr>
        <a:xfrm>
          <a:off x="569934" y="1618898"/>
          <a:ext cx="323705" cy="1501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1250"/>
              </a:lnTo>
              <a:lnTo>
                <a:pt x="323705" y="15012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B6401-5418-4129-BBB1-B2B13ABE3ED3}">
      <dsp:nvSpPr>
        <dsp:cNvPr id="0" name=""/>
        <dsp:cNvSpPr/>
      </dsp:nvSpPr>
      <dsp:spPr>
        <a:xfrm>
          <a:off x="893640" y="2023530"/>
          <a:ext cx="3068757" cy="2193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在衣領部位縫上粗布條便於抓握</a:t>
          </a:r>
          <a:endParaRPr lang="zh-TW" altLang="en-US" sz="2200" b="1" kern="1200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957878" y="2087768"/>
        <a:ext cx="2940281" cy="2064760"/>
      </dsp:txXfrm>
    </dsp:sp>
    <dsp:sp modelId="{7DD25973-CA1A-4647-8E9B-AA58BBC80068}">
      <dsp:nvSpPr>
        <dsp:cNvPr id="0" name=""/>
        <dsp:cNvSpPr/>
      </dsp:nvSpPr>
      <dsp:spPr>
        <a:xfrm>
          <a:off x="4292551" y="369"/>
          <a:ext cx="3237058" cy="16185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關節角度受限</a:t>
          </a:r>
          <a:endParaRPr lang="en-US" altLang="zh-TW" sz="2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4339956" y="47774"/>
        <a:ext cx="3142248" cy="1523719"/>
      </dsp:txXfrm>
    </dsp:sp>
    <dsp:sp modelId="{5994FFAF-D696-4B35-8324-8B7F6759129A}">
      <dsp:nvSpPr>
        <dsp:cNvPr id="0" name=""/>
        <dsp:cNvSpPr/>
      </dsp:nvSpPr>
      <dsp:spPr>
        <a:xfrm>
          <a:off x="4616257" y="1618898"/>
          <a:ext cx="323705" cy="1479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9942"/>
              </a:lnTo>
              <a:lnTo>
                <a:pt x="323705" y="14799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97E3AA-AB18-4812-8D13-D79F9AC23A12}">
      <dsp:nvSpPr>
        <dsp:cNvPr id="0" name=""/>
        <dsp:cNvSpPr/>
      </dsp:nvSpPr>
      <dsp:spPr>
        <a:xfrm>
          <a:off x="4939963" y="2023530"/>
          <a:ext cx="2948157" cy="21506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袖子改成黏扣式</a:t>
          </a:r>
          <a:endParaRPr lang="en-US" altLang="zh-TW" sz="22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5002953" y="2086520"/>
        <a:ext cx="2822177" cy="20246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0E446-EC10-4422-A7C3-0CCDFAD3D008}">
      <dsp:nvSpPr>
        <dsp:cNvPr id="0" name=""/>
        <dsp:cNvSpPr/>
      </dsp:nvSpPr>
      <dsp:spPr>
        <a:xfrm>
          <a:off x="6519" y="345781"/>
          <a:ext cx="2244095" cy="11220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站不穩</a:t>
          </a:r>
          <a:endParaRPr lang="zh-TW" alt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39383" y="378645"/>
        <a:ext cx="2178367" cy="1056319"/>
      </dsp:txXfrm>
    </dsp:sp>
    <dsp:sp modelId="{23E4044A-57B4-4042-92D7-54F3A1357251}">
      <dsp:nvSpPr>
        <dsp:cNvPr id="0" name=""/>
        <dsp:cNvSpPr/>
      </dsp:nvSpPr>
      <dsp:spPr>
        <a:xfrm>
          <a:off x="230929" y="1467829"/>
          <a:ext cx="224409" cy="1040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0744"/>
              </a:lnTo>
              <a:lnTo>
                <a:pt x="224409" y="10407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B6401-5418-4129-BBB1-B2B13ABE3ED3}">
      <dsp:nvSpPr>
        <dsp:cNvPr id="0" name=""/>
        <dsp:cNvSpPr/>
      </dsp:nvSpPr>
      <dsp:spPr>
        <a:xfrm>
          <a:off x="455339" y="1748341"/>
          <a:ext cx="2127420" cy="15204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讓孩子坐在地上或靠在牆壁</a:t>
          </a:r>
          <a:endParaRPr lang="zh-TW" altLang="en-US" sz="2200" b="1" kern="1200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499872" y="1792874"/>
        <a:ext cx="2038354" cy="1431398"/>
      </dsp:txXfrm>
    </dsp:sp>
    <dsp:sp modelId="{135A435A-DA00-4DA1-91C0-6BD89D51C364}">
      <dsp:nvSpPr>
        <dsp:cNvPr id="0" name=""/>
        <dsp:cNvSpPr/>
      </dsp:nvSpPr>
      <dsp:spPr>
        <a:xfrm>
          <a:off x="2767139" y="345781"/>
          <a:ext cx="2244095" cy="11220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角度受限</a:t>
          </a:r>
          <a:endParaRPr lang="en-US" altLang="zh-TW" sz="2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2800003" y="378645"/>
        <a:ext cx="2178367" cy="1056319"/>
      </dsp:txXfrm>
    </dsp:sp>
    <dsp:sp modelId="{6EBF1377-9617-4928-B4FB-D100F3716D82}">
      <dsp:nvSpPr>
        <dsp:cNvPr id="0" name=""/>
        <dsp:cNvSpPr/>
      </dsp:nvSpPr>
      <dsp:spPr>
        <a:xfrm>
          <a:off x="2991548" y="1467829"/>
          <a:ext cx="268909" cy="1050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0236"/>
              </a:lnTo>
              <a:lnTo>
                <a:pt x="268909" y="10502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C75436-7090-4695-A59D-AADC9AB552A4}">
      <dsp:nvSpPr>
        <dsp:cNvPr id="0" name=""/>
        <dsp:cNvSpPr/>
      </dsp:nvSpPr>
      <dsp:spPr>
        <a:xfrm>
          <a:off x="3260458" y="1748341"/>
          <a:ext cx="2134673" cy="15394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將腳抬高至小板凳或蹺腳</a:t>
          </a:r>
          <a:endParaRPr lang="en-US" altLang="zh-TW" sz="22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3305547" y="1793430"/>
        <a:ext cx="2044495" cy="1449271"/>
      </dsp:txXfrm>
    </dsp:sp>
    <dsp:sp modelId="{7DD25973-CA1A-4647-8E9B-AA58BBC80068}">
      <dsp:nvSpPr>
        <dsp:cNvPr id="0" name=""/>
        <dsp:cNvSpPr/>
      </dsp:nvSpPr>
      <dsp:spPr>
        <a:xfrm>
          <a:off x="5616758" y="345781"/>
          <a:ext cx="2244095" cy="11220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無法抓握褲頭</a:t>
          </a:r>
          <a:endParaRPr lang="en-US" altLang="zh-TW" sz="2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5649622" y="378645"/>
        <a:ext cx="2178367" cy="1056319"/>
      </dsp:txXfrm>
    </dsp:sp>
    <dsp:sp modelId="{5994FFAF-D696-4B35-8324-8B7F6759129A}">
      <dsp:nvSpPr>
        <dsp:cNvPr id="0" name=""/>
        <dsp:cNvSpPr/>
      </dsp:nvSpPr>
      <dsp:spPr>
        <a:xfrm>
          <a:off x="5841168" y="1467829"/>
          <a:ext cx="224409" cy="1025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5972"/>
              </a:lnTo>
              <a:lnTo>
                <a:pt x="224409" y="10259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97E3AA-AB18-4812-8D13-D79F9AC23A12}">
      <dsp:nvSpPr>
        <dsp:cNvPr id="0" name=""/>
        <dsp:cNvSpPr/>
      </dsp:nvSpPr>
      <dsp:spPr>
        <a:xfrm>
          <a:off x="6065578" y="1748341"/>
          <a:ext cx="2043814" cy="1490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提供鬆緊帶</a:t>
          </a:r>
          <a:endParaRPr lang="en-US" altLang="zh-TW" sz="22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6109246" y="1792009"/>
        <a:ext cx="1956478" cy="1403585"/>
      </dsp:txXfrm>
    </dsp:sp>
    <dsp:sp modelId="{8230B2FE-4636-452D-87A6-9FD4EB594AB1}">
      <dsp:nvSpPr>
        <dsp:cNvPr id="0" name=""/>
        <dsp:cNvSpPr/>
      </dsp:nvSpPr>
      <dsp:spPr>
        <a:xfrm>
          <a:off x="5841168" y="1467829"/>
          <a:ext cx="224409" cy="27527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2714"/>
              </a:lnTo>
              <a:lnTo>
                <a:pt x="224409" y="27527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DFEAEA-613A-4C84-9221-4F34356FFF18}">
      <dsp:nvSpPr>
        <dsp:cNvPr id="0" name=""/>
        <dsp:cNvSpPr/>
      </dsp:nvSpPr>
      <dsp:spPr>
        <a:xfrm>
          <a:off x="6065578" y="3519774"/>
          <a:ext cx="2062252" cy="14015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抓在褲頭的兩側</a:t>
          </a:r>
          <a:endParaRPr lang="en-US" altLang="zh-TW" sz="22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6106628" y="3560824"/>
        <a:ext cx="1980152" cy="131943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0E446-EC10-4422-A7C3-0CCDFAD3D008}">
      <dsp:nvSpPr>
        <dsp:cNvPr id="0" name=""/>
        <dsp:cNvSpPr/>
      </dsp:nvSpPr>
      <dsp:spPr>
        <a:xfrm>
          <a:off x="6519" y="332962"/>
          <a:ext cx="2244095" cy="11220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無法分辨正反面</a:t>
          </a:r>
          <a:endParaRPr lang="zh-TW" alt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39383" y="365826"/>
        <a:ext cx="2178367" cy="1056319"/>
      </dsp:txXfrm>
    </dsp:sp>
    <dsp:sp modelId="{23E4044A-57B4-4042-92D7-54F3A1357251}">
      <dsp:nvSpPr>
        <dsp:cNvPr id="0" name=""/>
        <dsp:cNvSpPr/>
      </dsp:nvSpPr>
      <dsp:spPr>
        <a:xfrm>
          <a:off x="230929" y="1455010"/>
          <a:ext cx="224409" cy="1021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1697"/>
              </a:lnTo>
              <a:lnTo>
                <a:pt x="224409" y="10216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B6401-5418-4129-BBB1-B2B13ABE3ED3}">
      <dsp:nvSpPr>
        <dsp:cNvPr id="0" name=""/>
        <dsp:cNvSpPr/>
      </dsp:nvSpPr>
      <dsp:spPr>
        <a:xfrm>
          <a:off x="455339" y="1735522"/>
          <a:ext cx="2044568" cy="1482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腳底有止滑粒，易分辨襪底與襪面</a:t>
          </a:r>
          <a:endParaRPr lang="zh-TW" altLang="en-US" sz="2200" b="1" kern="1200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498756" y="1778939"/>
        <a:ext cx="1957734" cy="1395536"/>
      </dsp:txXfrm>
    </dsp:sp>
    <dsp:sp modelId="{135A435A-DA00-4DA1-91C0-6BD89D51C364}">
      <dsp:nvSpPr>
        <dsp:cNvPr id="0" name=""/>
        <dsp:cNvSpPr/>
      </dsp:nvSpPr>
      <dsp:spPr>
        <a:xfrm>
          <a:off x="2767139" y="332962"/>
          <a:ext cx="2244095" cy="11220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角度受限</a:t>
          </a:r>
          <a:endParaRPr lang="en-US" altLang="zh-TW" sz="2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2800003" y="365826"/>
        <a:ext cx="2178367" cy="1056319"/>
      </dsp:txXfrm>
    </dsp:sp>
    <dsp:sp modelId="{6EBF1377-9617-4928-B4FB-D100F3716D82}">
      <dsp:nvSpPr>
        <dsp:cNvPr id="0" name=""/>
        <dsp:cNvSpPr/>
      </dsp:nvSpPr>
      <dsp:spPr>
        <a:xfrm>
          <a:off x="2991548" y="1455010"/>
          <a:ext cx="268909" cy="1032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2508"/>
              </a:lnTo>
              <a:lnTo>
                <a:pt x="268909" y="10325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C75436-7090-4695-A59D-AADC9AB552A4}">
      <dsp:nvSpPr>
        <dsp:cNvPr id="0" name=""/>
        <dsp:cNvSpPr/>
      </dsp:nvSpPr>
      <dsp:spPr>
        <a:xfrm>
          <a:off x="3260458" y="1735522"/>
          <a:ext cx="2046830" cy="1503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腳放在兩手之間</a:t>
          </a:r>
          <a:endParaRPr lang="en-US" altLang="zh-TW" sz="22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3304508" y="1779572"/>
        <a:ext cx="1958730" cy="1415892"/>
      </dsp:txXfrm>
    </dsp:sp>
    <dsp:sp modelId="{346ABA0B-A8C2-4CE1-8909-224E4A29F156}">
      <dsp:nvSpPr>
        <dsp:cNvPr id="0" name=""/>
        <dsp:cNvSpPr/>
      </dsp:nvSpPr>
      <dsp:spPr>
        <a:xfrm>
          <a:off x="2991548" y="1455010"/>
          <a:ext cx="268909" cy="27720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2069"/>
              </a:lnTo>
              <a:lnTo>
                <a:pt x="268909" y="27720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D0243-2ACD-4376-A7A0-AAAB90DFA785}">
      <dsp:nvSpPr>
        <dsp:cNvPr id="0" name=""/>
        <dsp:cNvSpPr/>
      </dsp:nvSpPr>
      <dsp:spPr>
        <a:xfrm>
          <a:off x="3260458" y="3520026"/>
          <a:ext cx="2053598" cy="14141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適當的坐姿擺位</a:t>
          </a:r>
          <a:endParaRPr lang="en-US" altLang="zh-TW" sz="22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3301876" y="3561444"/>
        <a:ext cx="1970762" cy="1331269"/>
      </dsp:txXfrm>
    </dsp:sp>
    <dsp:sp modelId="{7DD25973-CA1A-4647-8E9B-AA58BBC80068}">
      <dsp:nvSpPr>
        <dsp:cNvPr id="0" name=""/>
        <dsp:cNvSpPr/>
      </dsp:nvSpPr>
      <dsp:spPr>
        <a:xfrm>
          <a:off x="5616758" y="332962"/>
          <a:ext cx="2244095" cy="11220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無法抓握</a:t>
          </a:r>
          <a:endParaRPr lang="en-US" altLang="zh-TW" sz="2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5649622" y="365826"/>
        <a:ext cx="2178367" cy="1056319"/>
      </dsp:txXfrm>
    </dsp:sp>
    <dsp:sp modelId="{5994FFAF-D696-4B35-8324-8B7F6759129A}">
      <dsp:nvSpPr>
        <dsp:cNvPr id="0" name=""/>
        <dsp:cNvSpPr/>
      </dsp:nvSpPr>
      <dsp:spPr>
        <a:xfrm>
          <a:off x="5841168" y="1455010"/>
          <a:ext cx="224409" cy="9930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3090"/>
              </a:lnTo>
              <a:lnTo>
                <a:pt x="224409" y="9930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97E3AA-AB18-4812-8D13-D79F9AC23A12}">
      <dsp:nvSpPr>
        <dsp:cNvPr id="0" name=""/>
        <dsp:cNvSpPr/>
      </dsp:nvSpPr>
      <dsp:spPr>
        <a:xfrm>
          <a:off x="6065578" y="1735522"/>
          <a:ext cx="2043814" cy="14251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利用穿襪器</a:t>
          </a:r>
          <a:endParaRPr lang="en-US" altLang="zh-TW" sz="22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6107319" y="1777263"/>
        <a:ext cx="1960332" cy="1341675"/>
      </dsp:txXfrm>
    </dsp:sp>
    <dsp:sp modelId="{8230B2FE-4636-452D-87A6-9FD4EB594AB1}">
      <dsp:nvSpPr>
        <dsp:cNvPr id="0" name=""/>
        <dsp:cNvSpPr/>
      </dsp:nvSpPr>
      <dsp:spPr>
        <a:xfrm>
          <a:off x="5841168" y="1455010"/>
          <a:ext cx="224409" cy="2714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4429"/>
              </a:lnTo>
              <a:lnTo>
                <a:pt x="224409" y="2714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DFEAEA-613A-4C84-9221-4F34356FFF18}">
      <dsp:nvSpPr>
        <dsp:cNvPr id="0" name=""/>
        <dsp:cNvSpPr/>
      </dsp:nvSpPr>
      <dsp:spPr>
        <a:xfrm>
          <a:off x="6065578" y="3441191"/>
          <a:ext cx="2062252" cy="1456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側面抓握</a:t>
          </a:r>
          <a:endParaRPr lang="en-US" altLang="zh-TW" sz="22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6108237" y="3483850"/>
        <a:ext cx="1976934" cy="137117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6C0BF-EA26-42EE-A5F4-557AD894FB85}">
      <dsp:nvSpPr>
        <dsp:cNvPr id="0" name=""/>
        <dsp:cNvSpPr/>
      </dsp:nvSpPr>
      <dsp:spPr>
        <a:xfrm>
          <a:off x="0" y="831255"/>
          <a:ext cx="2536031" cy="1521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rPr>
            <a:t>專心把扣子放進扣眼</a:t>
          </a:r>
          <a:endParaRPr lang="zh-TW" altLang="en-US" sz="23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831255"/>
        <a:ext cx="2536031" cy="1521618"/>
      </dsp:txXfrm>
    </dsp:sp>
    <dsp:sp modelId="{545BE08B-7EC6-496D-9A35-5DD76E5B84D3}">
      <dsp:nvSpPr>
        <dsp:cNvPr id="0" name=""/>
        <dsp:cNvSpPr/>
      </dsp:nvSpPr>
      <dsp:spPr>
        <a:xfrm>
          <a:off x="2789634" y="831255"/>
          <a:ext cx="2536031" cy="1521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rPr>
            <a:t>衣服放在桌上練習</a:t>
          </a:r>
          <a:endParaRPr lang="zh-TW" altLang="en-US" sz="23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89634" y="831255"/>
        <a:ext cx="2536031" cy="1521618"/>
      </dsp:txXfrm>
    </dsp:sp>
    <dsp:sp modelId="{B5F458EB-DD0D-4A3A-8ED4-BF8EBE7826C6}">
      <dsp:nvSpPr>
        <dsp:cNvPr id="0" name=""/>
        <dsp:cNvSpPr/>
      </dsp:nvSpPr>
      <dsp:spPr>
        <a:xfrm>
          <a:off x="5579268" y="831255"/>
          <a:ext cx="2536031" cy="1521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rPr>
            <a:t>在釦眼周圍縫上與扣子相同顏色的線</a:t>
          </a:r>
          <a:endParaRPr lang="zh-TW" altLang="en-US" sz="23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579268" y="831255"/>
        <a:ext cx="2536031" cy="1521618"/>
      </dsp:txXfrm>
    </dsp:sp>
    <dsp:sp modelId="{A67D506A-0215-43C6-AF04-1B96B3363AE4}">
      <dsp:nvSpPr>
        <dsp:cNvPr id="0" name=""/>
        <dsp:cNvSpPr/>
      </dsp:nvSpPr>
      <dsp:spPr>
        <a:xfrm>
          <a:off x="0" y="2606477"/>
          <a:ext cx="2536031" cy="1521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rPr>
            <a:t>利用輔具</a:t>
          </a:r>
          <a:endParaRPr lang="zh-TW" altLang="en-US" sz="23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2606477"/>
        <a:ext cx="2536031" cy="1521618"/>
      </dsp:txXfrm>
    </dsp:sp>
    <dsp:sp modelId="{86D92418-B367-4FA9-90A8-568540B463EC}">
      <dsp:nvSpPr>
        <dsp:cNvPr id="0" name=""/>
        <dsp:cNvSpPr/>
      </dsp:nvSpPr>
      <dsp:spPr>
        <a:xfrm>
          <a:off x="2789634" y="2606477"/>
          <a:ext cx="2536031" cy="1521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rPr>
            <a:t>從大扣子到小扣子</a:t>
          </a:r>
          <a:endParaRPr lang="zh-TW" altLang="en-US" sz="23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89634" y="2606477"/>
        <a:ext cx="2536031" cy="1521618"/>
      </dsp:txXfrm>
    </dsp:sp>
    <dsp:sp modelId="{1DC61C03-EC0E-47F1-9EC2-2221D36EEABA}">
      <dsp:nvSpPr>
        <dsp:cNvPr id="0" name=""/>
        <dsp:cNvSpPr/>
      </dsp:nvSpPr>
      <dsp:spPr>
        <a:xfrm>
          <a:off x="5579268" y="2606477"/>
          <a:ext cx="2536031" cy="1521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rPr>
            <a:t>從最後一步開始</a:t>
          </a:r>
          <a:endParaRPr lang="zh-TW" altLang="en-US" sz="23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579268" y="2606477"/>
        <a:ext cx="2536031" cy="15216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0E446-EC10-4422-A7C3-0CCDFAD3D008}">
      <dsp:nvSpPr>
        <dsp:cNvPr id="0" name=""/>
        <dsp:cNvSpPr/>
      </dsp:nvSpPr>
      <dsp:spPr>
        <a:xfrm>
          <a:off x="1397" y="303559"/>
          <a:ext cx="2252039" cy="11260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無法抓握鈕扣</a:t>
          </a:r>
          <a:endParaRPr lang="zh-TW" alt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34377" y="336539"/>
        <a:ext cx="2186079" cy="1060059"/>
      </dsp:txXfrm>
    </dsp:sp>
    <dsp:sp modelId="{E67160AC-D6EF-429A-91F1-A2FB24B39D22}">
      <dsp:nvSpPr>
        <dsp:cNvPr id="0" name=""/>
        <dsp:cNvSpPr/>
      </dsp:nvSpPr>
      <dsp:spPr>
        <a:xfrm>
          <a:off x="226601" y="1429579"/>
          <a:ext cx="225203" cy="1032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2824"/>
              </a:lnTo>
              <a:lnTo>
                <a:pt x="225203" y="1032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938D02-4D7A-4D10-831A-C07208D670B1}">
      <dsp:nvSpPr>
        <dsp:cNvPr id="0" name=""/>
        <dsp:cNvSpPr/>
      </dsp:nvSpPr>
      <dsp:spPr>
        <a:xfrm>
          <a:off x="451805" y="1711084"/>
          <a:ext cx="2053571" cy="15026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先抓未縫在布上的鈕扣</a:t>
          </a:r>
          <a:endParaRPr lang="zh-TW" altLang="en-US" sz="2200" b="1" kern="1200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495816" y="1755095"/>
        <a:ext cx="1965549" cy="1414617"/>
      </dsp:txXfrm>
    </dsp:sp>
    <dsp:sp modelId="{23E4044A-57B4-4042-92D7-54F3A1357251}">
      <dsp:nvSpPr>
        <dsp:cNvPr id="0" name=""/>
        <dsp:cNvSpPr/>
      </dsp:nvSpPr>
      <dsp:spPr>
        <a:xfrm>
          <a:off x="226601" y="1429579"/>
          <a:ext cx="225203" cy="2799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9802"/>
              </a:lnTo>
              <a:lnTo>
                <a:pt x="225203" y="27998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B6401-5418-4129-BBB1-B2B13ABE3ED3}">
      <dsp:nvSpPr>
        <dsp:cNvPr id="0" name=""/>
        <dsp:cNvSpPr/>
      </dsp:nvSpPr>
      <dsp:spPr>
        <a:xfrm>
          <a:off x="451805" y="3495228"/>
          <a:ext cx="2051805" cy="14683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提供輔具</a:t>
          </a:r>
          <a:endParaRPr lang="zh-TW" altLang="en-US" sz="2200" b="1" kern="1200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494810" y="3538233"/>
        <a:ext cx="1965795" cy="1382297"/>
      </dsp:txXfrm>
    </dsp:sp>
    <dsp:sp modelId="{135A435A-DA00-4DA1-91C0-6BD89D51C364}">
      <dsp:nvSpPr>
        <dsp:cNvPr id="0" name=""/>
        <dsp:cNvSpPr/>
      </dsp:nvSpPr>
      <dsp:spPr>
        <a:xfrm>
          <a:off x="2771788" y="303559"/>
          <a:ext cx="2252039" cy="11260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無法放進扣眼</a:t>
          </a:r>
          <a:endParaRPr lang="en-US" altLang="zh-TW" sz="2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2804768" y="336539"/>
        <a:ext cx="2186079" cy="1060059"/>
      </dsp:txXfrm>
    </dsp:sp>
    <dsp:sp modelId="{0C8DCD3A-ED17-47F0-916E-79365E6FFCF3}">
      <dsp:nvSpPr>
        <dsp:cNvPr id="0" name=""/>
        <dsp:cNvSpPr/>
      </dsp:nvSpPr>
      <dsp:spPr>
        <a:xfrm>
          <a:off x="2996992" y="1429579"/>
          <a:ext cx="269861" cy="1041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1022"/>
              </a:lnTo>
              <a:lnTo>
                <a:pt x="269861" y="10410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24BED3-82A8-43EC-84FA-D823686ACA13}">
      <dsp:nvSpPr>
        <dsp:cNvPr id="0" name=""/>
        <dsp:cNvSpPr/>
      </dsp:nvSpPr>
      <dsp:spPr>
        <a:xfrm>
          <a:off x="3266854" y="1711084"/>
          <a:ext cx="2068344" cy="15190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先用非穿在身上的衣物練習</a:t>
          </a:r>
          <a:endParaRPr lang="en-US" altLang="zh-TW" sz="22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3311345" y="1755575"/>
        <a:ext cx="1979362" cy="1430052"/>
      </dsp:txXfrm>
    </dsp:sp>
    <dsp:sp modelId="{426EF5C0-6E84-40FB-9E3E-70896D56440F}">
      <dsp:nvSpPr>
        <dsp:cNvPr id="0" name=""/>
        <dsp:cNvSpPr/>
      </dsp:nvSpPr>
      <dsp:spPr>
        <a:xfrm>
          <a:off x="2996992" y="1429579"/>
          <a:ext cx="269861" cy="2788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8953"/>
              </a:lnTo>
              <a:lnTo>
                <a:pt x="269861" y="27889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0949D3-F9C0-4D35-9C03-AE9F977551FD}">
      <dsp:nvSpPr>
        <dsp:cNvPr id="0" name=""/>
        <dsp:cNvSpPr/>
      </dsp:nvSpPr>
      <dsp:spPr>
        <a:xfrm>
          <a:off x="3266854" y="3511623"/>
          <a:ext cx="2073119" cy="14138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提供輔具</a:t>
          </a:r>
          <a:endParaRPr lang="en-US" altLang="zh-TW" sz="22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3308263" y="3553032"/>
        <a:ext cx="1990301" cy="1331001"/>
      </dsp:txXfrm>
    </dsp:sp>
    <dsp:sp modelId="{7DD25973-CA1A-4647-8E9B-AA58BBC80068}">
      <dsp:nvSpPr>
        <dsp:cNvPr id="0" name=""/>
        <dsp:cNvSpPr/>
      </dsp:nvSpPr>
      <dsp:spPr>
        <a:xfrm>
          <a:off x="5631495" y="303559"/>
          <a:ext cx="2252039" cy="11260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扣錯位置</a:t>
          </a:r>
          <a:endParaRPr lang="en-US" altLang="zh-TW" sz="2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5664475" y="336539"/>
        <a:ext cx="2186079" cy="1060059"/>
      </dsp:txXfrm>
    </dsp:sp>
    <dsp:sp modelId="{5994FFAF-D696-4B35-8324-8B7F6759129A}">
      <dsp:nvSpPr>
        <dsp:cNvPr id="0" name=""/>
        <dsp:cNvSpPr/>
      </dsp:nvSpPr>
      <dsp:spPr>
        <a:xfrm>
          <a:off x="5856699" y="1429579"/>
          <a:ext cx="225203" cy="1056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6859"/>
              </a:lnTo>
              <a:lnTo>
                <a:pt x="225203" y="10568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97E3AA-AB18-4812-8D13-D79F9AC23A12}">
      <dsp:nvSpPr>
        <dsp:cNvPr id="0" name=""/>
        <dsp:cNvSpPr/>
      </dsp:nvSpPr>
      <dsp:spPr>
        <a:xfrm>
          <a:off x="6081903" y="1711084"/>
          <a:ext cx="2051049" cy="15507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在相對的釦眼作記號</a:t>
          </a:r>
          <a:endParaRPr lang="en-US" altLang="zh-TW" sz="22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6127322" y="1756503"/>
        <a:ext cx="1960211" cy="145987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0E446-EC10-4422-A7C3-0CCDFAD3D008}">
      <dsp:nvSpPr>
        <dsp:cNvPr id="0" name=""/>
        <dsp:cNvSpPr/>
      </dsp:nvSpPr>
      <dsp:spPr>
        <a:xfrm>
          <a:off x="6519" y="351184"/>
          <a:ext cx="2244095" cy="11220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不喜歡刷牙洗臉</a:t>
          </a:r>
          <a:endParaRPr lang="zh-TW" alt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39383" y="384048"/>
        <a:ext cx="2178367" cy="1056319"/>
      </dsp:txXfrm>
    </dsp:sp>
    <dsp:sp modelId="{23E4044A-57B4-4042-92D7-54F3A1357251}">
      <dsp:nvSpPr>
        <dsp:cNvPr id="0" name=""/>
        <dsp:cNvSpPr/>
      </dsp:nvSpPr>
      <dsp:spPr>
        <a:xfrm>
          <a:off x="230929" y="1473232"/>
          <a:ext cx="224409" cy="1021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1697"/>
              </a:lnTo>
              <a:lnTo>
                <a:pt x="224409" y="10216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B6401-5418-4129-BBB1-B2B13ABE3ED3}">
      <dsp:nvSpPr>
        <dsp:cNvPr id="0" name=""/>
        <dsp:cNvSpPr/>
      </dsp:nvSpPr>
      <dsp:spPr>
        <a:xfrm>
          <a:off x="455339" y="1753744"/>
          <a:ext cx="2044568" cy="1482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選用孩子可接受的牙刷毛巾</a:t>
          </a:r>
          <a:endParaRPr lang="zh-TW" altLang="en-US" sz="2200" b="1" kern="1200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498756" y="1797161"/>
        <a:ext cx="1957734" cy="1395536"/>
      </dsp:txXfrm>
    </dsp:sp>
    <dsp:sp modelId="{135A435A-DA00-4DA1-91C0-6BD89D51C364}">
      <dsp:nvSpPr>
        <dsp:cNvPr id="0" name=""/>
        <dsp:cNvSpPr/>
      </dsp:nvSpPr>
      <dsp:spPr>
        <a:xfrm>
          <a:off x="2767139" y="351184"/>
          <a:ext cx="2244095" cy="11220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動作能力受限</a:t>
          </a:r>
          <a:endParaRPr lang="en-US" altLang="zh-TW" sz="2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2800003" y="384048"/>
        <a:ext cx="2178367" cy="1056319"/>
      </dsp:txXfrm>
    </dsp:sp>
    <dsp:sp modelId="{6EBF1377-9617-4928-B4FB-D100F3716D82}">
      <dsp:nvSpPr>
        <dsp:cNvPr id="0" name=""/>
        <dsp:cNvSpPr/>
      </dsp:nvSpPr>
      <dsp:spPr>
        <a:xfrm>
          <a:off x="2991548" y="1473232"/>
          <a:ext cx="268909" cy="1032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2508"/>
              </a:lnTo>
              <a:lnTo>
                <a:pt x="268909" y="10325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C75436-7090-4695-A59D-AADC9AB552A4}">
      <dsp:nvSpPr>
        <dsp:cNvPr id="0" name=""/>
        <dsp:cNvSpPr/>
      </dsp:nvSpPr>
      <dsp:spPr>
        <a:xfrm>
          <a:off x="3260458" y="1753744"/>
          <a:ext cx="2046830" cy="1503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提供相關輔具</a:t>
          </a:r>
          <a:endParaRPr lang="en-US" altLang="zh-TW" sz="22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3304508" y="1797794"/>
        <a:ext cx="1958730" cy="1415892"/>
      </dsp:txXfrm>
    </dsp:sp>
    <dsp:sp modelId="{7DD25973-CA1A-4647-8E9B-AA58BBC80068}">
      <dsp:nvSpPr>
        <dsp:cNvPr id="0" name=""/>
        <dsp:cNvSpPr/>
      </dsp:nvSpPr>
      <dsp:spPr>
        <a:xfrm>
          <a:off x="5616758" y="351184"/>
          <a:ext cx="2244095" cy="11220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洗不乾淨</a:t>
          </a:r>
          <a:endParaRPr lang="en-US" altLang="zh-TW" sz="2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5649622" y="384048"/>
        <a:ext cx="2178367" cy="1056319"/>
      </dsp:txXfrm>
    </dsp:sp>
    <dsp:sp modelId="{5994FFAF-D696-4B35-8324-8B7F6759129A}">
      <dsp:nvSpPr>
        <dsp:cNvPr id="0" name=""/>
        <dsp:cNvSpPr/>
      </dsp:nvSpPr>
      <dsp:spPr>
        <a:xfrm>
          <a:off x="5841168" y="1473232"/>
          <a:ext cx="224409" cy="9930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3090"/>
              </a:lnTo>
              <a:lnTo>
                <a:pt x="224409" y="9930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97E3AA-AB18-4812-8D13-D79F9AC23A12}">
      <dsp:nvSpPr>
        <dsp:cNvPr id="0" name=""/>
        <dsp:cNvSpPr/>
      </dsp:nvSpPr>
      <dsp:spPr>
        <a:xfrm>
          <a:off x="6065578" y="1753744"/>
          <a:ext cx="2043814" cy="14251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建立刷牙洗臉的流程</a:t>
          </a:r>
          <a:endParaRPr lang="en-US" altLang="zh-TW" sz="22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6107319" y="1795485"/>
        <a:ext cx="1960332" cy="1341675"/>
      </dsp:txXfrm>
    </dsp:sp>
    <dsp:sp modelId="{8230B2FE-4636-452D-87A6-9FD4EB594AB1}">
      <dsp:nvSpPr>
        <dsp:cNvPr id="0" name=""/>
        <dsp:cNvSpPr/>
      </dsp:nvSpPr>
      <dsp:spPr>
        <a:xfrm>
          <a:off x="5841168" y="1473232"/>
          <a:ext cx="224409" cy="2714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4429"/>
              </a:lnTo>
              <a:lnTo>
                <a:pt x="224409" y="2714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DFEAEA-613A-4C84-9221-4F34356FFF18}">
      <dsp:nvSpPr>
        <dsp:cNvPr id="0" name=""/>
        <dsp:cNvSpPr/>
      </dsp:nvSpPr>
      <dsp:spPr>
        <a:xfrm>
          <a:off x="6065578" y="3459413"/>
          <a:ext cx="2062252" cy="1456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從幫娃娃洗臉開始</a:t>
          </a:r>
          <a:endParaRPr lang="en-US" altLang="zh-TW" sz="22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6108237" y="3502072"/>
        <a:ext cx="1976934" cy="137117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0E446-EC10-4422-A7C3-0CCDFAD3D008}">
      <dsp:nvSpPr>
        <dsp:cNvPr id="0" name=""/>
        <dsp:cNvSpPr/>
      </dsp:nvSpPr>
      <dsp:spPr>
        <a:xfrm>
          <a:off x="6519" y="309225"/>
          <a:ext cx="2244095" cy="11220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無法表達要如廁</a:t>
          </a:r>
          <a:endParaRPr lang="zh-TW" alt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39383" y="342089"/>
        <a:ext cx="2178367" cy="1056319"/>
      </dsp:txXfrm>
    </dsp:sp>
    <dsp:sp modelId="{23E4044A-57B4-4042-92D7-54F3A1357251}">
      <dsp:nvSpPr>
        <dsp:cNvPr id="0" name=""/>
        <dsp:cNvSpPr/>
      </dsp:nvSpPr>
      <dsp:spPr>
        <a:xfrm>
          <a:off x="230929" y="1431273"/>
          <a:ext cx="224409" cy="1021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1697"/>
              </a:lnTo>
              <a:lnTo>
                <a:pt x="224409" y="10216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B6401-5418-4129-BBB1-B2B13ABE3ED3}">
      <dsp:nvSpPr>
        <dsp:cNvPr id="0" name=""/>
        <dsp:cNvSpPr/>
      </dsp:nvSpPr>
      <dsp:spPr>
        <a:xfrm>
          <a:off x="455339" y="1711785"/>
          <a:ext cx="2044568" cy="1482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固定如廁時間</a:t>
          </a:r>
          <a:endParaRPr lang="zh-TW" altLang="en-US" sz="2200" b="1" kern="1200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498756" y="1755202"/>
        <a:ext cx="1957734" cy="1395536"/>
      </dsp:txXfrm>
    </dsp:sp>
    <dsp:sp modelId="{B32F61DF-BF03-4A76-9B53-BFCB160D13F0}">
      <dsp:nvSpPr>
        <dsp:cNvPr id="0" name=""/>
        <dsp:cNvSpPr/>
      </dsp:nvSpPr>
      <dsp:spPr>
        <a:xfrm>
          <a:off x="230929" y="1431273"/>
          <a:ext cx="255575" cy="2775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5054"/>
              </a:lnTo>
              <a:lnTo>
                <a:pt x="255575" y="27750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C5103E-A967-421F-8DD0-A158E7CA4F27}">
      <dsp:nvSpPr>
        <dsp:cNvPr id="0" name=""/>
        <dsp:cNvSpPr/>
      </dsp:nvSpPr>
      <dsp:spPr>
        <a:xfrm>
          <a:off x="486505" y="3464726"/>
          <a:ext cx="2044801" cy="148320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讓孩子知道上廁所的時機</a:t>
          </a:r>
          <a:endParaRPr lang="zh-TW" altLang="en-US" sz="2200" b="1" kern="1200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529946" y="3508167"/>
        <a:ext cx="1957919" cy="1396319"/>
      </dsp:txXfrm>
    </dsp:sp>
    <dsp:sp modelId="{135A435A-DA00-4DA1-91C0-6BD89D51C364}">
      <dsp:nvSpPr>
        <dsp:cNvPr id="0" name=""/>
        <dsp:cNvSpPr/>
      </dsp:nvSpPr>
      <dsp:spPr>
        <a:xfrm>
          <a:off x="2767139" y="309225"/>
          <a:ext cx="2244095" cy="11220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動作能力受限</a:t>
          </a:r>
          <a:endParaRPr lang="en-US" altLang="zh-TW" sz="2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2800003" y="342089"/>
        <a:ext cx="2178367" cy="1056319"/>
      </dsp:txXfrm>
    </dsp:sp>
    <dsp:sp modelId="{6EBF1377-9617-4928-B4FB-D100F3716D82}">
      <dsp:nvSpPr>
        <dsp:cNvPr id="0" name=""/>
        <dsp:cNvSpPr/>
      </dsp:nvSpPr>
      <dsp:spPr>
        <a:xfrm>
          <a:off x="2991548" y="1431273"/>
          <a:ext cx="268909" cy="1032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2508"/>
              </a:lnTo>
              <a:lnTo>
                <a:pt x="268909" y="10325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C75436-7090-4695-A59D-AADC9AB552A4}">
      <dsp:nvSpPr>
        <dsp:cNvPr id="0" name=""/>
        <dsp:cNvSpPr/>
      </dsp:nvSpPr>
      <dsp:spPr>
        <a:xfrm>
          <a:off x="3260458" y="1711785"/>
          <a:ext cx="2046830" cy="1503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提供相關輔具</a:t>
          </a:r>
          <a:endParaRPr lang="en-US" altLang="zh-TW" sz="22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3304508" y="1755835"/>
        <a:ext cx="1958730" cy="1415892"/>
      </dsp:txXfrm>
    </dsp:sp>
    <dsp:sp modelId="{7DD25973-CA1A-4647-8E9B-AA58BBC80068}">
      <dsp:nvSpPr>
        <dsp:cNvPr id="0" name=""/>
        <dsp:cNvSpPr/>
      </dsp:nvSpPr>
      <dsp:spPr>
        <a:xfrm>
          <a:off x="5616758" y="309225"/>
          <a:ext cx="2244095" cy="11220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排斥坐馬桶</a:t>
          </a:r>
          <a:endParaRPr lang="en-US" altLang="zh-TW" sz="2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5649622" y="342089"/>
        <a:ext cx="2178367" cy="1056319"/>
      </dsp:txXfrm>
    </dsp:sp>
    <dsp:sp modelId="{5994FFAF-D696-4B35-8324-8B7F6759129A}">
      <dsp:nvSpPr>
        <dsp:cNvPr id="0" name=""/>
        <dsp:cNvSpPr/>
      </dsp:nvSpPr>
      <dsp:spPr>
        <a:xfrm>
          <a:off x="5841168" y="1431273"/>
          <a:ext cx="214463" cy="1003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3032"/>
              </a:lnTo>
              <a:lnTo>
                <a:pt x="214463" y="10030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97E3AA-AB18-4812-8D13-D79F9AC23A12}">
      <dsp:nvSpPr>
        <dsp:cNvPr id="0" name=""/>
        <dsp:cNvSpPr/>
      </dsp:nvSpPr>
      <dsp:spPr>
        <a:xfrm>
          <a:off x="6055632" y="1721726"/>
          <a:ext cx="2043814" cy="14251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先了解原因</a:t>
          </a:r>
          <a:endParaRPr lang="en-US" altLang="zh-TW" sz="22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6097373" y="1763467"/>
        <a:ext cx="1960332" cy="1341675"/>
      </dsp:txXfrm>
    </dsp:sp>
    <dsp:sp modelId="{8230B2FE-4636-452D-87A6-9FD4EB594AB1}">
      <dsp:nvSpPr>
        <dsp:cNvPr id="0" name=""/>
        <dsp:cNvSpPr/>
      </dsp:nvSpPr>
      <dsp:spPr>
        <a:xfrm>
          <a:off x="5841168" y="1431273"/>
          <a:ext cx="224409" cy="2714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4429"/>
              </a:lnTo>
              <a:lnTo>
                <a:pt x="224409" y="2714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DFEAEA-613A-4C84-9221-4F34356FFF18}">
      <dsp:nvSpPr>
        <dsp:cNvPr id="0" name=""/>
        <dsp:cNvSpPr/>
      </dsp:nvSpPr>
      <dsp:spPr>
        <a:xfrm>
          <a:off x="6065578" y="3417454"/>
          <a:ext cx="2062252" cy="1456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從兒童便座開始</a:t>
          </a:r>
          <a:endParaRPr lang="en-US" altLang="zh-TW" sz="22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6108237" y="3460113"/>
        <a:ext cx="1976934" cy="137117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07C9B-E165-4BDB-9618-CEC79BD77E93}">
      <dsp:nvSpPr>
        <dsp:cNvPr id="0" name=""/>
        <dsp:cNvSpPr/>
      </dsp:nvSpPr>
      <dsp:spPr>
        <a:xfrm>
          <a:off x="956" y="0"/>
          <a:ext cx="2485880" cy="530095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視覺</a:t>
          </a:r>
          <a:endParaRPr lang="zh-TW" altLang="en-US" sz="5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956" y="0"/>
        <a:ext cx="2485880" cy="1590285"/>
      </dsp:txXfrm>
    </dsp:sp>
    <dsp:sp modelId="{17613CB3-6ABF-4D80-A956-D23A43549484}">
      <dsp:nvSpPr>
        <dsp:cNvPr id="0" name=""/>
        <dsp:cNvSpPr/>
      </dsp:nvSpPr>
      <dsp:spPr>
        <a:xfrm>
          <a:off x="249544" y="1590737"/>
          <a:ext cx="1988704" cy="1041424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自然色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80046" y="1621239"/>
        <a:ext cx="1927700" cy="980420"/>
      </dsp:txXfrm>
    </dsp:sp>
    <dsp:sp modelId="{AC0EF95D-B25D-4479-BC5B-005E7465924B}">
      <dsp:nvSpPr>
        <dsp:cNvPr id="0" name=""/>
        <dsp:cNvSpPr/>
      </dsp:nvSpPr>
      <dsp:spPr>
        <a:xfrm>
          <a:off x="249544" y="2792381"/>
          <a:ext cx="1988704" cy="1041424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暖色系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80046" y="2822883"/>
        <a:ext cx="1927700" cy="980420"/>
      </dsp:txXfrm>
    </dsp:sp>
    <dsp:sp modelId="{C5C834A9-E932-4093-99C6-B5BCCFE87F18}">
      <dsp:nvSpPr>
        <dsp:cNvPr id="0" name=""/>
        <dsp:cNvSpPr/>
      </dsp:nvSpPr>
      <dsp:spPr>
        <a:xfrm>
          <a:off x="249544" y="3994025"/>
          <a:ext cx="1988704" cy="1041424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標楷體" panose="03000509000000000000" pitchFamily="65" charset="-120"/>
              <a:ea typeface="標楷體" panose="03000509000000000000" pitchFamily="65" charset="-120"/>
            </a:rPr>
            <a:t>遮蔽過多視覺刺激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80046" y="4024527"/>
        <a:ext cx="1927700" cy="980420"/>
      </dsp:txXfrm>
    </dsp:sp>
    <dsp:sp modelId="{BD906864-C204-4299-9DCF-6D371793E667}">
      <dsp:nvSpPr>
        <dsp:cNvPr id="0" name=""/>
        <dsp:cNvSpPr/>
      </dsp:nvSpPr>
      <dsp:spPr>
        <a:xfrm>
          <a:off x="2673277" y="0"/>
          <a:ext cx="2485880" cy="530095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聽覺</a:t>
          </a:r>
          <a:endParaRPr lang="zh-TW" altLang="en-US" sz="5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673277" y="0"/>
        <a:ext cx="2485880" cy="1590285"/>
      </dsp:txXfrm>
    </dsp:sp>
    <dsp:sp modelId="{B47CAE84-7BCA-441F-9C19-4C0E0A5A334C}">
      <dsp:nvSpPr>
        <dsp:cNvPr id="0" name=""/>
        <dsp:cNvSpPr/>
      </dsp:nvSpPr>
      <dsp:spPr>
        <a:xfrm>
          <a:off x="2921865" y="1590414"/>
          <a:ext cx="1988704" cy="772235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古典音樂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944483" y="1613032"/>
        <a:ext cx="1943468" cy="726999"/>
      </dsp:txXfrm>
    </dsp:sp>
    <dsp:sp modelId="{76787150-4FF1-48CD-94A4-07E0393E6C7C}">
      <dsp:nvSpPr>
        <dsp:cNvPr id="0" name=""/>
        <dsp:cNvSpPr/>
      </dsp:nvSpPr>
      <dsp:spPr>
        <a:xfrm>
          <a:off x="2921865" y="2481455"/>
          <a:ext cx="1988704" cy="772235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白噪音</a:t>
          </a:r>
          <a:endParaRPr lang="en-US" altLang="zh-TW" sz="2400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944483" y="2504073"/>
        <a:ext cx="1943468" cy="726999"/>
      </dsp:txXfrm>
    </dsp:sp>
    <dsp:sp modelId="{1E77CA75-3012-4405-8DAB-B9827B286626}">
      <dsp:nvSpPr>
        <dsp:cNvPr id="0" name=""/>
        <dsp:cNvSpPr/>
      </dsp:nvSpPr>
      <dsp:spPr>
        <a:xfrm>
          <a:off x="2957463" y="3397385"/>
          <a:ext cx="1988704" cy="772235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低頻音</a:t>
          </a:r>
          <a:endParaRPr lang="en-US" altLang="zh-TW" sz="2400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980081" y="3420003"/>
        <a:ext cx="1943468" cy="726999"/>
      </dsp:txXfrm>
    </dsp:sp>
    <dsp:sp modelId="{6E5DBFE1-C09A-4893-9AFC-C1F957632939}">
      <dsp:nvSpPr>
        <dsp:cNvPr id="0" name=""/>
        <dsp:cNvSpPr/>
      </dsp:nvSpPr>
      <dsp:spPr>
        <a:xfrm>
          <a:off x="2949568" y="4354726"/>
          <a:ext cx="1988704" cy="772235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單音或</a:t>
          </a: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慢節奏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972186" y="4377344"/>
        <a:ext cx="1943468" cy="726999"/>
      </dsp:txXfrm>
    </dsp:sp>
    <dsp:sp modelId="{99E2453F-C988-4E9A-BE0F-FC53CC1F6875}">
      <dsp:nvSpPr>
        <dsp:cNvPr id="0" name=""/>
        <dsp:cNvSpPr/>
      </dsp:nvSpPr>
      <dsp:spPr>
        <a:xfrm>
          <a:off x="5345598" y="0"/>
          <a:ext cx="2485880" cy="530095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前庭覺</a:t>
          </a:r>
          <a:endParaRPr lang="zh-TW" altLang="en-US" sz="5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345598" y="0"/>
        <a:ext cx="2485880" cy="1590285"/>
      </dsp:txXfrm>
    </dsp:sp>
    <dsp:sp modelId="{B0379A34-A34C-4BA1-A13D-64167F9ECC10}">
      <dsp:nvSpPr>
        <dsp:cNvPr id="0" name=""/>
        <dsp:cNvSpPr/>
      </dsp:nvSpPr>
      <dsp:spPr>
        <a:xfrm>
          <a:off x="5594186" y="1590737"/>
          <a:ext cx="1988704" cy="1041424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規律搖晃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624688" y="1621239"/>
        <a:ext cx="1927700" cy="980420"/>
      </dsp:txXfrm>
    </dsp:sp>
    <dsp:sp modelId="{AE4E38FD-B4B8-4D36-BAC5-E994E7B90320}">
      <dsp:nvSpPr>
        <dsp:cNvPr id="0" name=""/>
        <dsp:cNvSpPr/>
      </dsp:nvSpPr>
      <dsp:spPr>
        <a:xfrm>
          <a:off x="5594186" y="2792381"/>
          <a:ext cx="1988704" cy="1041424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慢速震動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624688" y="2822883"/>
        <a:ext cx="1927700" cy="980420"/>
      </dsp:txXfrm>
    </dsp:sp>
    <dsp:sp modelId="{B47F0F2B-6D7E-4C0A-BC5D-D5CD9699A834}">
      <dsp:nvSpPr>
        <dsp:cNvPr id="0" name=""/>
        <dsp:cNvSpPr/>
      </dsp:nvSpPr>
      <dsp:spPr>
        <a:xfrm>
          <a:off x="5594186" y="3994025"/>
          <a:ext cx="1988704" cy="1041424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標楷體" panose="03000509000000000000" pitchFamily="65" charset="-120"/>
              <a:ea typeface="標楷體" panose="03000509000000000000" pitchFamily="65" charset="-120"/>
            </a:rPr>
            <a:t>綿延持續的動作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624688" y="4024527"/>
        <a:ext cx="1927700" cy="98042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07C9B-E165-4BDB-9618-CEC79BD77E93}">
      <dsp:nvSpPr>
        <dsp:cNvPr id="0" name=""/>
        <dsp:cNvSpPr/>
      </dsp:nvSpPr>
      <dsp:spPr>
        <a:xfrm>
          <a:off x="956" y="0"/>
          <a:ext cx="2485880" cy="530095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觸覺</a:t>
          </a:r>
          <a:endParaRPr lang="zh-TW" altLang="en-US" sz="5400" kern="1200" dirty="0"/>
        </a:p>
      </dsp:txBody>
      <dsp:txXfrm>
        <a:off x="956" y="0"/>
        <a:ext cx="2485880" cy="1590285"/>
      </dsp:txXfrm>
    </dsp:sp>
    <dsp:sp modelId="{17613CB3-6ABF-4D80-A956-D23A43549484}">
      <dsp:nvSpPr>
        <dsp:cNvPr id="0" name=""/>
        <dsp:cNvSpPr/>
      </dsp:nvSpPr>
      <dsp:spPr>
        <a:xfrm>
          <a:off x="249544" y="1590737"/>
          <a:ext cx="1988704" cy="1041424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規律的輕拍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80046" y="1621239"/>
        <a:ext cx="1927700" cy="980420"/>
      </dsp:txXfrm>
    </dsp:sp>
    <dsp:sp modelId="{AC0EF95D-B25D-4479-BC5B-005E7465924B}">
      <dsp:nvSpPr>
        <dsp:cNvPr id="0" name=""/>
        <dsp:cNvSpPr/>
      </dsp:nvSpPr>
      <dsp:spPr>
        <a:xfrm>
          <a:off x="249544" y="2792381"/>
          <a:ext cx="1988704" cy="1041424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緊緊擁抱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80046" y="2822883"/>
        <a:ext cx="1927700" cy="980420"/>
      </dsp:txXfrm>
    </dsp:sp>
    <dsp:sp modelId="{C5C834A9-E932-4093-99C6-B5BCCFE87F18}">
      <dsp:nvSpPr>
        <dsp:cNvPr id="0" name=""/>
        <dsp:cNvSpPr/>
      </dsp:nvSpPr>
      <dsp:spPr>
        <a:xfrm>
          <a:off x="249544" y="3994025"/>
          <a:ext cx="1988704" cy="1041424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溫暖柔軟的被子緊壓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80046" y="4024527"/>
        <a:ext cx="1927700" cy="980420"/>
      </dsp:txXfrm>
    </dsp:sp>
    <dsp:sp modelId="{BD906864-C204-4299-9DCF-6D371793E667}">
      <dsp:nvSpPr>
        <dsp:cNvPr id="0" name=""/>
        <dsp:cNvSpPr/>
      </dsp:nvSpPr>
      <dsp:spPr>
        <a:xfrm>
          <a:off x="2673277" y="0"/>
          <a:ext cx="2485880" cy="530095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聽覺</a:t>
          </a:r>
          <a:endParaRPr lang="zh-TW" altLang="en-US" sz="5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673277" y="0"/>
        <a:ext cx="2485880" cy="1590285"/>
      </dsp:txXfrm>
    </dsp:sp>
    <dsp:sp modelId="{B47CAE84-7BCA-441F-9C19-4C0E0A5A334C}">
      <dsp:nvSpPr>
        <dsp:cNvPr id="0" name=""/>
        <dsp:cNvSpPr/>
      </dsp:nvSpPr>
      <dsp:spPr>
        <a:xfrm>
          <a:off x="2921865" y="1591838"/>
          <a:ext cx="1988704" cy="1598308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吸吮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968678" y="1638651"/>
        <a:ext cx="1895078" cy="1504682"/>
      </dsp:txXfrm>
    </dsp:sp>
    <dsp:sp modelId="{76787150-4FF1-48CD-94A4-07E0393E6C7C}">
      <dsp:nvSpPr>
        <dsp:cNvPr id="0" name=""/>
        <dsp:cNvSpPr/>
      </dsp:nvSpPr>
      <dsp:spPr>
        <a:xfrm>
          <a:off x="2921865" y="3436040"/>
          <a:ext cx="1988704" cy="1598308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緩暗的吸氣與吐氣</a:t>
          </a:r>
          <a:endParaRPr lang="en-US" altLang="zh-TW" sz="2400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968678" y="3482853"/>
        <a:ext cx="1895078" cy="1504682"/>
      </dsp:txXfrm>
    </dsp:sp>
    <dsp:sp modelId="{99E2453F-C988-4E9A-BE0F-FC53CC1F6875}">
      <dsp:nvSpPr>
        <dsp:cNvPr id="0" name=""/>
        <dsp:cNvSpPr/>
      </dsp:nvSpPr>
      <dsp:spPr>
        <a:xfrm>
          <a:off x="5345598" y="0"/>
          <a:ext cx="2485880" cy="530095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本體覺</a:t>
          </a:r>
          <a:endParaRPr lang="zh-TW" altLang="en-US" sz="5400" kern="1200" dirty="0"/>
        </a:p>
      </dsp:txBody>
      <dsp:txXfrm>
        <a:off x="5345598" y="0"/>
        <a:ext cx="2485880" cy="1590285"/>
      </dsp:txXfrm>
    </dsp:sp>
    <dsp:sp modelId="{B0379A34-A34C-4BA1-A13D-64167F9ECC10}">
      <dsp:nvSpPr>
        <dsp:cNvPr id="0" name=""/>
        <dsp:cNvSpPr/>
      </dsp:nvSpPr>
      <dsp:spPr>
        <a:xfrm>
          <a:off x="5594186" y="1591838"/>
          <a:ext cx="1988704" cy="1598308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阻力性活動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640999" y="1638651"/>
        <a:ext cx="1895078" cy="1504682"/>
      </dsp:txXfrm>
    </dsp:sp>
    <dsp:sp modelId="{AE4E38FD-B4B8-4D36-BAC5-E994E7B90320}">
      <dsp:nvSpPr>
        <dsp:cNvPr id="0" name=""/>
        <dsp:cNvSpPr/>
      </dsp:nvSpPr>
      <dsp:spPr>
        <a:xfrm>
          <a:off x="5594186" y="3436040"/>
          <a:ext cx="1988704" cy="1598308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有節律的活動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640999" y="3482853"/>
        <a:ext cx="1895078" cy="150468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4999E-A1E9-463E-97B3-A535AC7A743C}">
      <dsp:nvSpPr>
        <dsp:cNvPr id="0" name=""/>
        <dsp:cNvSpPr/>
      </dsp:nvSpPr>
      <dsp:spPr>
        <a:xfrm>
          <a:off x="0" y="584066"/>
          <a:ext cx="7518400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0AB7C-8834-4918-9008-0B298389300F}">
      <dsp:nvSpPr>
        <dsp:cNvPr id="0" name=""/>
        <dsp:cNvSpPr/>
      </dsp:nvSpPr>
      <dsp:spPr>
        <a:xfrm>
          <a:off x="375920" y="8426"/>
          <a:ext cx="5262880" cy="1151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924" tIns="0" rIns="19892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預告一整天的行程規劃，協助孩子</a:t>
          </a:r>
          <a:endParaRPr lang="zh-TW" altLang="en-US" sz="2000" kern="1200" dirty="0"/>
        </a:p>
      </dsp:txBody>
      <dsp:txXfrm>
        <a:off x="432121" y="64627"/>
        <a:ext cx="5150478" cy="1038878"/>
      </dsp:txXfrm>
    </dsp:sp>
    <dsp:sp modelId="{C6A4039E-DA62-4A7E-A0BB-7B917FD2AB33}">
      <dsp:nvSpPr>
        <dsp:cNvPr id="0" name=""/>
        <dsp:cNvSpPr/>
      </dsp:nvSpPr>
      <dsp:spPr>
        <a:xfrm>
          <a:off x="0" y="2353106"/>
          <a:ext cx="7518400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243206-C54A-4672-BFEF-9CDDCF335A2C}">
      <dsp:nvSpPr>
        <dsp:cNvPr id="0" name=""/>
        <dsp:cNvSpPr/>
      </dsp:nvSpPr>
      <dsp:spPr>
        <a:xfrm>
          <a:off x="375920" y="1777466"/>
          <a:ext cx="5376821" cy="1151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924" tIns="0" rIns="19892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藉由調整空間環境、物件或周遭的人物來影響孩子的行為</a:t>
          </a:r>
          <a:endParaRPr lang="zh-TW" altLang="en-US" sz="2000" kern="1200" dirty="0"/>
        </a:p>
      </dsp:txBody>
      <dsp:txXfrm>
        <a:off x="432121" y="1833667"/>
        <a:ext cx="5264419" cy="1038878"/>
      </dsp:txXfrm>
    </dsp:sp>
    <dsp:sp modelId="{E430BC64-66D3-4292-B230-F3DAB8E2D711}">
      <dsp:nvSpPr>
        <dsp:cNvPr id="0" name=""/>
        <dsp:cNvSpPr/>
      </dsp:nvSpPr>
      <dsp:spPr>
        <a:xfrm>
          <a:off x="0" y="4122146"/>
          <a:ext cx="7518400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C7EFE1-89C0-4693-BF1A-54BD0ACFD8EA}">
      <dsp:nvSpPr>
        <dsp:cNvPr id="0" name=""/>
        <dsp:cNvSpPr/>
      </dsp:nvSpPr>
      <dsp:spPr>
        <a:xfrm>
          <a:off x="375920" y="3546506"/>
          <a:ext cx="5262880" cy="1151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924" tIns="0" rIns="19892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在進行一個新的任務前，建議先說明此任務的步驟或進行方式的預告</a:t>
          </a:r>
          <a:endParaRPr lang="zh-TW" altLang="en-US" sz="2000" kern="1200" dirty="0"/>
        </a:p>
      </dsp:txBody>
      <dsp:txXfrm>
        <a:off x="432121" y="3602707"/>
        <a:ext cx="5150478" cy="10388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AACA1-831F-4E3B-9DD9-F2D39F886271}">
      <dsp:nvSpPr>
        <dsp:cNvPr id="0" name=""/>
        <dsp:cNvSpPr/>
      </dsp:nvSpPr>
      <dsp:spPr>
        <a:xfrm>
          <a:off x="668677" y="1"/>
          <a:ext cx="2722584" cy="1361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挑食</a:t>
          </a:r>
          <a:endParaRPr lang="zh-TW" altLang="en-US" sz="4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708548" y="39872"/>
        <a:ext cx="2642842" cy="1281550"/>
      </dsp:txXfrm>
    </dsp:sp>
    <dsp:sp modelId="{FEEE0921-60EC-409F-84D7-D3C4C9730A12}">
      <dsp:nvSpPr>
        <dsp:cNvPr id="0" name=""/>
        <dsp:cNvSpPr/>
      </dsp:nvSpPr>
      <dsp:spPr>
        <a:xfrm>
          <a:off x="940935" y="1361293"/>
          <a:ext cx="267847" cy="1022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2534"/>
              </a:lnTo>
              <a:lnTo>
                <a:pt x="267847" y="10225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DF6669-3288-4E0C-9C7A-F5349BFF60C6}">
      <dsp:nvSpPr>
        <dsp:cNvPr id="0" name=""/>
        <dsp:cNvSpPr/>
      </dsp:nvSpPr>
      <dsp:spPr>
        <a:xfrm>
          <a:off x="1208783" y="1703182"/>
          <a:ext cx="2178067" cy="13612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了解孩子的飲食喜好</a:t>
          </a:r>
          <a:endParaRPr lang="zh-TW" altLang="en-US" sz="31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248654" y="1743053"/>
        <a:ext cx="2098325" cy="1281550"/>
      </dsp:txXfrm>
    </dsp:sp>
    <dsp:sp modelId="{8D1028B5-04DC-4528-928B-74C73802D464}">
      <dsp:nvSpPr>
        <dsp:cNvPr id="0" name=""/>
        <dsp:cNvSpPr/>
      </dsp:nvSpPr>
      <dsp:spPr>
        <a:xfrm>
          <a:off x="940935" y="1361293"/>
          <a:ext cx="267847" cy="27241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4149"/>
              </a:lnTo>
              <a:lnTo>
                <a:pt x="267847" y="27241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C529C1-16A4-4249-8BEE-7EF0AF5779C8}">
      <dsp:nvSpPr>
        <dsp:cNvPr id="0" name=""/>
        <dsp:cNvSpPr/>
      </dsp:nvSpPr>
      <dsp:spPr>
        <a:xfrm>
          <a:off x="1208783" y="3404797"/>
          <a:ext cx="2178067" cy="13612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降低口腔敏感</a:t>
          </a:r>
          <a:endParaRPr lang="zh-TW" altLang="en-US" sz="31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248654" y="3444668"/>
        <a:ext cx="2098325" cy="1281550"/>
      </dsp:txXfrm>
    </dsp:sp>
    <dsp:sp modelId="{282789CE-AE76-460A-816F-6CBC6A369992}">
      <dsp:nvSpPr>
        <dsp:cNvPr id="0" name=""/>
        <dsp:cNvSpPr/>
      </dsp:nvSpPr>
      <dsp:spPr>
        <a:xfrm>
          <a:off x="4067497" y="1567"/>
          <a:ext cx="2722584" cy="1361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食慾不佳</a:t>
          </a:r>
          <a:endParaRPr lang="zh-TW" altLang="en-US" sz="4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107368" y="41438"/>
        <a:ext cx="2642842" cy="1281550"/>
      </dsp:txXfrm>
    </dsp:sp>
    <dsp:sp modelId="{AA1B3FDC-B8E6-413F-AD7A-78E173AA2E5C}">
      <dsp:nvSpPr>
        <dsp:cNvPr id="0" name=""/>
        <dsp:cNvSpPr/>
      </dsp:nvSpPr>
      <dsp:spPr>
        <a:xfrm>
          <a:off x="4339755" y="1362859"/>
          <a:ext cx="272258" cy="1020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0969"/>
              </a:lnTo>
              <a:lnTo>
                <a:pt x="272258" y="10209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7A0FE4-03C3-44C5-B7FA-2C30973DAC31}">
      <dsp:nvSpPr>
        <dsp:cNvPr id="0" name=""/>
        <dsp:cNvSpPr/>
      </dsp:nvSpPr>
      <dsp:spPr>
        <a:xfrm>
          <a:off x="4612013" y="1703182"/>
          <a:ext cx="2178067" cy="13612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減少零食</a:t>
          </a:r>
          <a:endParaRPr lang="zh-TW" altLang="en-US" sz="31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651884" y="1743053"/>
        <a:ext cx="2098325" cy="1281550"/>
      </dsp:txXfrm>
    </dsp:sp>
    <dsp:sp modelId="{F9C9FE3F-0167-4BFC-82EF-F10DE1B32924}">
      <dsp:nvSpPr>
        <dsp:cNvPr id="0" name=""/>
        <dsp:cNvSpPr/>
      </dsp:nvSpPr>
      <dsp:spPr>
        <a:xfrm>
          <a:off x="4339755" y="1362859"/>
          <a:ext cx="272258" cy="2722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2584"/>
              </a:lnTo>
              <a:lnTo>
                <a:pt x="272258" y="27225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703675-B0FB-44C2-AE69-CA23A56980D9}">
      <dsp:nvSpPr>
        <dsp:cNvPr id="0" name=""/>
        <dsp:cNvSpPr/>
      </dsp:nvSpPr>
      <dsp:spPr>
        <a:xfrm>
          <a:off x="4612013" y="3404797"/>
          <a:ext cx="2178067" cy="13612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確認排便狀況</a:t>
          </a:r>
          <a:endParaRPr lang="zh-TW" altLang="en-US" sz="31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651884" y="3444668"/>
        <a:ext cx="2098325" cy="128155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4999E-A1E9-463E-97B3-A535AC7A743C}">
      <dsp:nvSpPr>
        <dsp:cNvPr id="0" name=""/>
        <dsp:cNvSpPr/>
      </dsp:nvSpPr>
      <dsp:spPr>
        <a:xfrm>
          <a:off x="0" y="432146"/>
          <a:ext cx="75184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0AB7C-8834-4918-9008-0B298389300F}">
      <dsp:nvSpPr>
        <dsp:cNvPr id="0" name=""/>
        <dsp:cNvSpPr/>
      </dsp:nvSpPr>
      <dsp:spPr>
        <a:xfrm>
          <a:off x="375920" y="4106"/>
          <a:ext cx="5262880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924" tIns="0" rIns="19892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嘗試分批、逐一地給予物件或步驟指令</a:t>
          </a:r>
          <a:endParaRPr lang="zh-TW" altLang="en-US" sz="2000" kern="1200" dirty="0"/>
        </a:p>
      </dsp:txBody>
      <dsp:txXfrm>
        <a:off x="417710" y="45896"/>
        <a:ext cx="5179300" cy="772500"/>
      </dsp:txXfrm>
    </dsp:sp>
    <dsp:sp modelId="{C6A4039E-DA62-4A7E-A0BB-7B917FD2AB33}">
      <dsp:nvSpPr>
        <dsp:cNvPr id="0" name=""/>
        <dsp:cNvSpPr/>
      </dsp:nvSpPr>
      <dsp:spPr>
        <a:xfrm>
          <a:off x="0" y="1747586"/>
          <a:ext cx="75184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243206-C54A-4672-BFEF-9CDDCF335A2C}">
      <dsp:nvSpPr>
        <dsp:cNvPr id="0" name=""/>
        <dsp:cNvSpPr/>
      </dsp:nvSpPr>
      <dsp:spPr>
        <a:xfrm>
          <a:off x="375920" y="1319546"/>
          <a:ext cx="5376821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924" tIns="0" rIns="19892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在活動進行的過程中，刻意遺漏一個重要的物件或步驟，並觀察孩子的反應為何。</a:t>
          </a:r>
          <a:endParaRPr lang="zh-TW" altLang="en-US" sz="2000" kern="1200" dirty="0"/>
        </a:p>
      </dsp:txBody>
      <dsp:txXfrm>
        <a:off x="417710" y="1361336"/>
        <a:ext cx="5293241" cy="772500"/>
      </dsp:txXfrm>
    </dsp:sp>
    <dsp:sp modelId="{B68401C0-1219-480E-8423-1F1E40858804}">
      <dsp:nvSpPr>
        <dsp:cNvPr id="0" name=""/>
        <dsp:cNvSpPr/>
      </dsp:nvSpPr>
      <dsp:spPr>
        <a:xfrm>
          <a:off x="0" y="3063026"/>
          <a:ext cx="75184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8C938-F84E-41E2-B626-7128D9697E6F}">
      <dsp:nvSpPr>
        <dsp:cNvPr id="0" name=""/>
        <dsp:cNvSpPr/>
      </dsp:nvSpPr>
      <dsp:spPr>
        <a:xfrm>
          <a:off x="375920" y="2634986"/>
          <a:ext cx="5262880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924" tIns="0" rIns="198924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smtClean="0">
              <a:latin typeface="標楷體" panose="03000509000000000000" pitchFamily="65" charset="-120"/>
              <a:ea typeface="標楷體" panose="03000509000000000000" pitchFamily="65" charset="-120"/>
            </a:rPr>
            <a:t>觀察並等待反應</a:t>
          </a:r>
          <a:endParaRPr lang="en-US" altLang="zh-TW" sz="2900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17710" y="2676776"/>
        <a:ext cx="5179300" cy="772500"/>
      </dsp:txXfrm>
    </dsp:sp>
    <dsp:sp modelId="{869C6CBE-E526-4669-8510-AFB795059F82}">
      <dsp:nvSpPr>
        <dsp:cNvPr id="0" name=""/>
        <dsp:cNvSpPr/>
      </dsp:nvSpPr>
      <dsp:spPr>
        <a:xfrm>
          <a:off x="0" y="4378466"/>
          <a:ext cx="75184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D3850-2A57-4E20-90D4-E1EE0A8DAA71}">
      <dsp:nvSpPr>
        <dsp:cNvPr id="0" name=""/>
        <dsp:cNvSpPr/>
      </dsp:nvSpPr>
      <dsp:spPr>
        <a:xfrm>
          <a:off x="375920" y="3950426"/>
          <a:ext cx="5262880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924" tIns="0" rIns="19892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smtClean="0">
              <a:latin typeface="標楷體" panose="03000509000000000000" pitchFamily="65" charset="-120"/>
              <a:ea typeface="標楷體" panose="03000509000000000000" pitchFamily="65" charset="-120"/>
            </a:rPr>
            <a:t>分享觀察到的行為，點出好的表現或鼓勵可以再加油的地方，能協助孩子理解或統整剛剛所發生的事情的來龍去脈。</a:t>
          </a:r>
          <a:endParaRPr lang="zh-TW" altLang="en-US" sz="2000" kern="1200" dirty="0"/>
        </a:p>
      </dsp:txBody>
      <dsp:txXfrm>
        <a:off x="417710" y="3992216"/>
        <a:ext cx="5179300" cy="77250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8ED46-7A2A-4EF2-BF33-A53783DAA853}">
      <dsp:nvSpPr>
        <dsp:cNvPr id="0" name=""/>
        <dsp:cNvSpPr/>
      </dsp:nvSpPr>
      <dsp:spPr>
        <a:xfrm>
          <a:off x="1633292" y="725422"/>
          <a:ext cx="4833705" cy="4833705"/>
        </a:xfrm>
        <a:prstGeom prst="blockArc">
          <a:avLst>
            <a:gd name="adj1" fmla="val 11880000"/>
            <a:gd name="adj2" fmla="val 162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E277E-8AB5-46A1-8236-8A61FF704442}">
      <dsp:nvSpPr>
        <dsp:cNvPr id="0" name=""/>
        <dsp:cNvSpPr/>
      </dsp:nvSpPr>
      <dsp:spPr>
        <a:xfrm>
          <a:off x="1633292" y="725422"/>
          <a:ext cx="4833705" cy="4833705"/>
        </a:xfrm>
        <a:prstGeom prst="blockArc">
          <a:avLst>
            <a:gd name="adj1" fmla="val 7560000"/>
            <a:gd name="adj2" fmla="val 1188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0B29C0-E886-4738-B8BF-4B13790A4BEC}">
      <dsp:nvSpPr>
        <dsp:cNvPr id="0" name=""/>
        <dsp:cNvSpPr/>
      </dsp:nvSpPr>
      <dsp:spPr>
        <a:xfrm>
          <a:off x="1633292" y="725422"/>
          <a:ext cx="4833705" cy="4833705"/>
        </a:xfrm>
        <a:prstGeom prst="blockArc">
          <a:avLst>
            <a:gd name="adj1" fmla="val 3240000"/>
            <a:gd name="adj2" fmla="val 756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8FAE99-00DE-4475-8789-35DE5358BDE5}">
      <dsp:nvSpPr>
        <dsp:cNvPr id="0" name=""/>
        <dsp:cNvSpPr/>
      </dsp:nvSpPr>
      <dsp:spPr>
        <a:xfrm>
          <a:off x="1633292" y="725422"/>
          <a:ext cx="4833705" cy="4833705"/>
        </a:xfrm>
        <a:prstGeom prst="blockArc">
          <a:avLst>
            <a:gd name="adj1" fmla="val 20520000"/>
            <a:gd name="adj2" fmla="val 324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30417-0942-42BD-8B50-EA620CC65996}">
      <dsp:nvSpPr>
        <dsp:cNvPr id="0" name=""/>
        <dsp:cNvSpPr/>
      </dsp:nvSpPr>
      <dsp:spPr>
        <a:xfrm>
          <a:off x="1633292" y="725422"/>
          <a:ext cx="4833705" cy="4833705"/>
        </a:xfrm>
        <a:prstGeom prst="blockArc">
          <a:avLst>
            <a:gd name="adj1" fmla="val 16200000"/>
            <a:gd name="adj2" fmla="val 2052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377292-2A3C-4584-9F1D-2F2415A255A7}">
      <dsp:nvSpPr>
        <dsp:cNvPr id="0" name=""/>
        <dsp:cNvSpPr/>
      </dsp:nvSpPr>
      <dsp:spPr>
        <a:xfrm>
          <a:off x="2936751" y="2028880"/>
          <a:ext cx="2226788" cy="22267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提升警醒度的活動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262857" y="2354986"/>
        <a:ext cx="1574576" cy="1574576"/>
      </dsp:txXfrm>
    </dsp:sp>
    <dsp:sp modelId="{A9544F81-3C0D-4B8A-9C81-C3FA62B13132}">
      <dsp:nvSpPr>
        <dsp:cNvPr id="0" name=""/>
        <dsp:cNvSpPr/>
      </dsp:nvSpPr>
      <dsp:spPr>
        <a:xfrm>
          <a:off x="3270769" y="2161"/>
          <a:ext cx="1558752" cy="15587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嘴巴放</a:t>
          </a: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東西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499043" y="230435"/>
        <a:ext cx="1102204" cy="1102204"/>
      </dsp:txXfrm>
    </dsp:sp>
    <dsp:sp modelId="{15C53517-CBA4-48D4-8603-90E430C9E28D}">
      <dsp:nvSpPr>
        <dsp:cNvPr id="0" name=""/>
        <dsp:cNvSpPr/>
      </dsp:nvSpPr>
      <dsp:spPr>
        <a:xfrm>
          <a:off x="5515964" y="1633391"/>
          <a:ext cx="1558752" cy="15587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身體移動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744238" y="1861665"/>
        <a:ext cx="1102204" cy="1102204"/>
      </dsp:txXfrm>
    </dsp:sp>
    <dsp:sp modelId="{5143D430-56E3-42E4-A7E9-9CD9D32E066C}">
      <dsp:nvSpPr>
        <dsp:cNvPr id="0" name=""/>
        <dsp:cNvSpPr/>
      </dsp:nvSpPr>
      <dsp:spPr>
        <a:xfrm>
          <a:off x="4658376" y="4272776"/>
          <a:ext cx="1558752" cy="15587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碰觸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886650" y="4501050"/>
        <a:ext cx="1102204" cy="1102204"/>
      </dsp:txXfrm>
    </dsp:sp>
    <dsp:sp modelId="{C85EFE6D-2BA3-453B-B524-369FF4518371}">
      <dsp:nvSpPr>
        <dsp:cNvPr id="0" name=""/>
        <dsp:cNvSpPr/>
      </dsp:nvSpPr>
      <dsp:spPr>
        <a:xfrm>
          <a:off x="1883162" y="4272776"/>
          <a:ext cx="1558752" cy="15587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視覺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111436" y="4501050"/>
        <a:ext cx="1102204" cy="1102204"/>
      </dsp:txXfrm>
    </dsp:sp>
    <dsp:sp modelId="{B56DCB88-85C9-4703-962E-4118A4F7E4CB}">
      <dsp:nvSpPr>
        <dsp:cNvPr id="0" name=""/>
        <dsp:cNvSpPr/>
      </dsp:nvSpPr>
      <dsp:spPr>
        <a:xfrm>
          <a:off x="1025574" y="1633391"/>
          <a:ext cx="1558752" cy="15587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聽覺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253848" y="1861665"/>
        <a:ext cx="1102204" cy="11022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3FEE2-85C1-42F6-9802-8C919DEA0ABA}">
      <dsp:nvSpPr>
        <dsp:cNvPr id="0" name=""/>
        <dsp:cNvSpPr/>
      </dsp:nvSpPr>
      <dsp:spPr>
        <a:xfrm>
          <a:off x="72404" y="1608339"/>
          <a:ext cx="2793193" cy="13965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無法咀嚼或吞嚥</a:t>
          </a:r>
          <a:endParaRPr lang="zh-TW" alt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113309" y="1649244"/>
        <a:ext cx="2711383" cy="1314786"/>
      </dsp:txXfrm>
    </dsp:sp>
    <dsp:sp modelId="{372747F7-8056-45DB-B2C3-834471C20344}">
      <dsp:nvSpPr>
        <dsp:cNvPr id="0" name=""/>
        <dsp:cNvSpPr/>
      </dsp:nvSpPr>
      <dsp:spPr>
        <a:xfrm rot="18289469">
          <a:off x="2445996" y="1476348"/>
          <a:ext cx="195648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956482" y="27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/>
        </a:p>
      </dsp:txBody>
      <dsp:txXfrm>
        <a:off x="3375325" y="1454682"/>
        <a:ext cx="97824" cy="97824"/>
      </dsp:txXfrm>
    </dsp:sp>
    <dsp:sp modelId="{C0F1070F-2AAC-401B-A90B-8FE8E91E50CD}">
      <dsp:nvSpPr>
        <dsp:cNvPr id="0" name=""/>
        <dsp:cNvSpPr/>
      </dsp:nvSpPr>
      <dsp:spPr>
        <a:xfrm>
          <a:off x="3982876" y="2252"/>
          <a:ext cx="2793193" cy="139659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適當的食物材質</a:t>
          </a:r>
          <a:endParaRPr lang="zh-TW" altLang="en-US" sz="2400" b="1" kern="1200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4023781" y="43157"/>
        <a:ext cx="2711383" cy="1314786"/>
      </dsp:txXfrm>
    </dsp:sp>
    <dsp:sp modelId="{67D1E0BF-7CF0-46FF-B626-55AE4E3CC28E}">
      <dsp:nvSpPr>
        <dsp:cNvPr id="0" name=""/>
        <dsp:cNvSpPr/>
      </dsp:nvSpPr>
      <dsp:spPr>
        <a:xfrm>
          <a:off x="2865598" y="2279391"/>
          <a:ext cx="111727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117277" y="27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396305" y="2278705"/>
        <a:ext cx="55863" cy="55863"/>
      </dsp:txXfrm>
    </dsp:sp>
    <dsp:sp modelId="{75ECBD7C-AA67-42DD-A319-4DDDA47C0F4D}">
      <dsp:nvSpPr>
        <dsp:cNvPr id="0" name=""/>
        <dsp:cNvSpPr/>
      </dsp:nvSpPr>
      <dsp:spPr>
        <a:xfrm>
          <a:off x="3982876" y="1608339"/>
          <a:ext cx="2793193" cy="139659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一次一口</a:t>
          </a:r>
          <a:endParaRPr lang="en-US" altLang="zh-TW" sz="24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適當分量</a:t>
          </a:r>
          <a:endParaRPr lang="zh-TW" altLang="en-US" sz="2400" b="1" kern="1200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4023781" y="1649244"/>
        <a:ext cx="2711383" cy="1314786"/>
      </dsp:txXfrm>
    </dsp:sp>
    <dsp:sp modelId="{8FCC6185-A174-4885-9670-E7E490545866}">
      <dsp:nvSpPr>
        <dsp:cNvPr id="0" name=""/>
        <dsp:cNvSpPr/>
      </dsp:nvSpPr>
      <dsp:spPr>
        <a:xfrm rot="3310531">
          <a:off x="2445996" y="3082434"/>
          <a:ext cx="195648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956482" y="27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/>
        </a:p>
      </dsp:txBody>
      <dsp:txXfrm>
        <a:off x="3375325" y="3060768"/>
        <a:ext cx="97824" cy="97824"/>
      </dsp:txXfrm>
    </dsp:sp>
    <dsp:sp modelId="{C0DD91E1-2AD6-483C-AD93-9E0C54CC367D}">
      <dsp:nvSpPr>
        <dsp:cNvPr id="0" name=""/>
        <dsp:cNvSpPr/>
      </dsp:nvSpPr>
      <dsp:spPr>
        <a:xfrm>
          <a:off x="3982876" y="3214425"/>
          <a:ext cx="2793193" cy="1396596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加強口腔動作訓練</a:t>
          </a:r>
          <a:endParaRPr lang="zh-TW" altLang="en-US" sz="2400" b="1" kern="1200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4023781" y="3255330"/>
        <a:ext cx="2711383" cy="13147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F0F012-948D-4C73-96D1-A8D63ABEDCD6}">
      <dsp:nvSpPr>
        <dsp:cNvPr id="0" name=""/>
        <dsp:cNvSpPr/>
      </dsp:nvSpPr>
      <dsp:spPr>
        <a:xfrm rot="5400000">
          <a:off x="4071325" y="-1489067"/>
          <a:ext cx="1090017" cy="4344785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門齒往臼齒點狀按摩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上排到下排牙齦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443941" y="191527"/>
        <a:ext cx="4291575" cy="983597"/>
      </dsp:txXfrm>
    </dsp:sp>
    <dsp:sp modelId="{5B0835CF-FC30-4505-B738-EDBB7D6AF57F}">
      <dsp:nvSpPr>
        <dsp:cNvPr id="0" name=""/>
        <dsp:cNvSpPr/>
      </dsp:nvSpPr>
      <dsp:spPr>
        <a:xfrm>
          <a:off x="0" y="2064"/>
          <a:ext cx="2443941" cy="136252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9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齒齦</a:t>
          </a:r>
          <a:endParaRPr lang="zh-TW" altLang="en-US" sz="39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6513" y="68577"/>
        <a:ext cx="2310915" cy="1229495"/>
      </dsp:txXfrm>
    </dsp:sp>
    <dsp:sp modelId="{23616C79-1D55-459F-AAEA-25A9B92DCF8E}">
      <dsp:nvSpPr>
        <dsp:cNvPr id="0" name=""/>
        <dsp:cNvSpPr/>
      </dsp:nvSpPr>
      <dsp:spPr>
        <a:xfrm rot="5400000">
          <a:off x="4071325" y="-58420"/>
          <a:ext cx="1090017" cy="4344785"/>
        </a:xfrm>
        <a:prstGeom prst="round2SameRect">
          <a:avLst/>
        </a:prstGeom>
        <a:solidFill>
          <a:schemeClr val="accent4">
            <a:tint val="40000"/>
            <a:alpha val="90000"/>
            <a:hueOff val="-5708149"/>
            <a:satOff val="32598"/>
            <a:lumOff val="4912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5708149"/>
              <a:satOff val="32598"/>
              <a:lumOff val="49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按摩顳顎關節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大拇指食指輕夾臉頰，臉頰側邊到嘴角，勿到牙齒中間會被咬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443941" y="1622174"/>
        <a:ext cx="4291575" cy="983597"/>
      </dsp:txXfrm>
    </dsp:sp>
    <dsp:sp modelId="{66D9951E-B05B-4D2F-ADA5-1B9A04889692}">
      <dsp:nvSpPr>
        <dsp:cNvPr id="0" name=""/>
        <dsp:cNvSpPr/>
      </dsp:nvSpPr>
      <dsp:spPr>
        <a:xfrm>
          <a:off x="0" y="1432711"/>
          <a:ext cx="2443941" cy="1362521"/>
        </a:xfrm>
        <a:prstGeom prst="roundRect">
          <a:avLst/>
        </a:prstGeom>
        <a:solidFill>
          <a:schemeClr val="accent4">
            <a:hueOff val="-5455127"/>
            <a:satOff val="0"/>
            <a:lumOff val="245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9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臉頰內側</a:t>
          </a:r>
          <a:endParaRPr lang="zh-TW" altLang="en-US" sz="39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6513" y="1499224"/>
        <a:ext cx="2310915" cy="1229495"/>
      </dsp:txXfrm>
    </dsp:sp>
    <dsp:sp modelId="{857A2D54-E073-4A03-8EA9-C349602A949E}">
      <dsp:nvSpPr>
        <dsp:cNvPr id="0" name=""/>
        <dsp:cNvSpPr/>
      </dsp:nvSpPr>
      <dsp:spPr>
        <a:xfrm rot="5400000">
          <a:off x="4071325" y="1372227"/>
          <a:ext cx="1090017" cy="4344785"/>
        </a:xfrm>
        <a:prstGeom prst="round2SameRect">
          <a:avLst/>
        </a:prstGeom>
        <a:solidFill>
          <a:schemeClr val="accent4">
            <a:tint val="40000"/>
            <a:alpha val="90000"/>
            <a:hueOff val="-11416297"/>
            <a:satOff val="65196"/>
            <a:lumOff val="9824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1416297"/>
              <a:satOff val="65196"/>
              <a:lumOff val="9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900" kern="1200" dirty="0" smtClean="0"/>
            <a:t>固齒器輕壓舌頭前</a:t>
          </a:r>
          <a:r>
            <a:rPr lang="en-US" altLang="zh-TW" sz="1900" kern="1200" dirty="0" smtClean="0"/>
            <a:t>1/2</a:t>
          </a:r>
          <a:r>
            <a:rPr lang="zh-TW" altLang="en-US" sz="1900" kern="1200" dirty="0" smtClean="0"/>
            <a:t>，勿舌頭後</a:t>
          </a:r>
          <a:r>
            <a:rPr lang="en-US" altLang="zh-TW" sz="1900" kern="1200" dirty="0" smtClean="0"/>
            <a:t>1/2</a:t>
          </a:r>
          <a:r>
            <a:rPr lang="zh-TW" altLang="en-US" sz="1900" kern="1200" dirty="0" smtClean="0"/>
            <a:t>會引發嘔吐反射</a:t>
          </a:r>
          <a:endParaRPr lang="zh-TW" alt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900" kern="1200" dirty="0" smtClean="0"/>
            <a:t>舌頭側邊輕刷，誘發舌頭側邊動作</a:t>
          </a:r>
          <a:endParaRPr lang="zh-TW" altLang="en-US" sz="1900" kern="1200" dirty="0"/>
        </a:p>
      </dsp:txBody>
      <dsp:txXfrm rot="-5400000">
        <a:off x="2443941" y="3052821"/>
        <a:ext cx="4291575" cy="983597"/>
      </dsp:txXfrm>
    </dsp:sp>
    <dsp:sp modelId="{4002D361-26EB-4DFA-A0EC-CFEA9EFB87E3}">
      <dsp:nvSpPr>
        <dsp:cNvPr id="0" name=""/>
        <dsp:cNvSpPr/>
      </dsp:nvSpPr>
      <dsp:spPr>
        <a:xfrm>
          <a:off x="0" y="2863359"/>
          <a:ext cx="2443941" cy="1362521"/>
        </a:xfrm>
        <a:prstGeom prst="roundRect">
          <a:avLst/>
        </a:prstGeom>
        <a:solidFill>
          <a:schemeClr val="accent4">
            <a:hueOff val="-10910254"/>
            <a:satOff val="0"/>
            <a:lumOff val="490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9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舌頭</a:t>
          </a:r>
          <a:endParaRPr lang="zh-TW" altLang="en-US" sz="39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6513" y="2929872"/>
        <a:ext cx="2310915" cy="12294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890316-3D6E-4E99-BDF0-27C553D3F33D}">
      <dsp:nvSpPr>
        <dsp:cNvPr id="0" name=""/>
        <dsp:cNvSpPr/>
      </dsp:nvSpPr>
      <dsp:spPr>
        <a:xfrm>
          <a:off x="3" y="0"/>
          <a:ext cx="7640960" cy="3343564"/>
        </a:xfrm>
        <a:prstGeom prst="rightArrow">
          <a:avLst/>
        </a:prstGeom>
        <a:solidFill>
          <a:schemeClr val="tx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7633E-FCB5-4BFC-9F81-3A15FD68C74C}">
      <dsp:nvSpPr>
        <dsp:cNvPr id="0" name=""/>
        <dsp:cNvSpPr/>
      </dsp:nvSpPr>
      <dsp:spPr>
        <a:xfrm>
          <a:off x="0" y="1040008"/>
          <a:ext cx="1395691" cy="1337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液體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5288" y="1105296"/>
        <a:ext cx="1265115" cy="1206849"/>
      </dsp:txXfrm>
    </dsp:sp>
    <dsp:sp modelId="{43620564-A618-4D18-91AD-97C40757AA45}">
      <dsp:nvSpPr>
        <dsp:cNvPr id="0" name=""/>
        <dsp:cNvSpPr/>
      </dsp:nvSpPr>
      <dsp:spPr>
        <a:xfrm>
          <a:off x="1562782" y="1003069"/>
          <a:ext cx="1395691" cy="1337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糜狀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28070" y="1068357"/>
        <a:ext cx="1265115" cy="1206849"/>
      </dsp:txXfrm>
    </dsp:sp>
    <dsp:sp modelId="{867B812A-3385-436A-95E2-2EFC23803511}">
      <dsp:nvSpPr>
        <dsp:cNvPr id="0" name=""/>
        <dsp:cNvSpPr/>
      </dsp:nvSpPr>
      <dsp:spPr>
        <a:xfrm>
          <a:off x="3122636" y="1003069"/>
          <a:ext cx="1395691" cy="1337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半固體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187924" y="1068357"/>
        <a:ext cx="1265115" cy="1206849"/>
      </dsp:txXfrm>
    </dsp:sp>
    <dsp:sp modelId="{D04F7F27-8453-45C9-AE2C-FA954DCF5696}">
      <dsp:nvSpPr>
        <dsp:cNvPr id="0" name=""/>
        <dsp:cNvSpPr/>
      </dsp:nvSpPr>
      <dsp:spPr>
        <a:xfrm>
          <a:off x="4682489" y="1003069"/>
          <a:ext cx="1395691" cy="1337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小塊固體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47777" y="1068357"/>
        <a:ext cx="1265115" cy="1206849"/>
      </dsp:txXfrm>
    </dsp:sp>
    <dsp:sp modelId="{BB2F6DFE-18AC-45D7-ABD5-3C2BED69116A}">
      <dsp:nvSpPr>
        <dsp:cNvPr id="0" name=""/>
        <dsp:cNvSpPr/>
      </dsp:nvSpPr>
      <dsp:spPr>
        <a:xfrm>
          <a:off x="6242342" y="1003069"/>
          <a:ext cx="1395691" cy="1337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與成人一般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07630" y="1068357"/>
        <a:ext cx="1265115" cy="12068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0E446-EC10-4422-A7C3-0CCDFAD3D008}">
      <dsp:nvSpPr>
        <dsp:cNvPr id="0" name=""/>
        <dsp:cNvSpPr/>
      </dsp:nvSpPr>
      <dsp:spPr>
        <a:xfrm>
          <a:off x="3778" y="355179"/>
          <a:ext cx="2240123" cy="11200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容易嗆到</a:t>
          </a:r>
          <a:endParaRPr lang="zh-TW" alt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36583" y="387984"/>
        <a:ext cx="2174513" cy="1054451"/>
      </dsp:txXfrm>
    </dsp:sp>
    <dsp:sp modelId="{23E4044A-57B4-4042-92D7-54F3A1357251}">
      <dsp:nvSpPr>
        <dsp:cNvPr id="0" name=""/>
        <dsp:cNvSpPr/>
      </dsp:nvSpPr>
      <dsp:spPr>
        <a:xfrm>
          <a:off x="227791" y="1475241"/>
          <a:ext cx="224012" cy="1038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8902"/>
              </a:lnTo>
              <a:lnTo>
                <a:pt x="224012" y="10389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B6401-5418-4129-BBB1-B2B13ABE3ED3}">
      <dsp:nvSpPr>
        <dsp:cNvPr id="0" name=""/>
        <dsp:cNvSpPr/>
      </dsp:nvSpPr>
      <dsp:spPr>
        <a:xfrm>
          <a:off x="451803" y="1755256"/>
          <a:ext cx="2123655" cy="1517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善用增稠劑</a:t>
          </a:r>
          <a:endParaRPr lang="zh-TW" altLang="en-US" sz="2400" b="1" kern="1200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496257" y="1799710"/>
        <a:ext cx="2034747" cy="1428865"/>
      </dsp:txXfrm>
    </dsp:sp>
    <dsp:sp modelId="{135A435A-DA00-4DA1-91C0-6BD89D51C364}">
      <dsp:nvSpPr>
        <dsp:cNvPr id="0" name=""/>
        <dsp:cNvSpPr/>
      </dsp:nvSpPr>
      <dsp:spPr>
        <a:xfrm>
          <a:off x="2759511" y="355179"/>
          <a:ext cx="2240123" cy="11200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臉不容易朝上</a:t>
          </a:r>
          <a:endParaRPr lang="en-US" altLang="zh-TW" sz="2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2792316" y="387984"/>
        <a:ext cx="2174513" cy="1054451"/>
      </dsp:txXfrm>
    </dsp:sp>
    <dsp:sp modelId="{6EBF1377-9617-4928-B4FB-D100F3716D82}">
      <dsp:nvSpPr>
        <dsp:cNvPr id="0" name=""/>
        <dsp:cNvSpPr/>
      </dsp:nvSpPr>
      <dsp:spPr>
        <a:xfrm>
          <a:off x="2983524" y="1475241"/>
          <a:ext cx="268434" cy="1048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8377"/>
              </a:lnTo>
              <a:lnTo>
                <a:pt x="268434" y="10483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C75436-7090-4695-A59D-AADC9AB552A4}">
      <dsp:nvSpPr>
        <dsp:cNvPr id="0" name=""/>
        <dsp:cNvSpPr/>
      </dsp:nvSpPr>
      <dsp:spPr>
        <a:xfrm>
          <a:off x="3251958" y="1755256"/>
          <a:ext cx="2130895" cy="15367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扶助孩子的頭部</a:t>
          </a:r>
          <a:endParaRPr lang="en-US" altLang="zh-TW" sz="24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3296967" y="1800265"/>
        <a:ext cx="2040877" cy="1446706"/>
      </dsp:txXfrm>
    </dsp:sp>
    <dsp:sp modelId="{7DD25973-CA1A-4647-8E9B-AA58BBC80068}">
      <dsp:nvSpPr>
        <dsp:cNvPr id="0" name=""/>
        <dsp:cNvSpPr/>
      </dsp:nvSpPr>
      <dsp:spPr>
        <a:xfrm>
          <a:off x="5604088" y="355179"/>
          <a:ext cx="2240123" cy="11200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鼻子容易撞靠杯子</a:t>
          </a:r>
          <a:endParaRPr lang="en-US" altLang="zh-TW" sz="2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5636893" y="387984"/>
        <a:ext cx="2174513" cy="1054451"/>
      </dsp:txXfrm>
    </dsp:sp>
    <dsp:sp modelId="{5994FFAF-D696-4B35-8324-8B7F6759129A}">
      <dsp:nvSpPr>
        <dsp:cNvPr id="0" name=""/>
        <dsp:cNvSpPr/>
      </dsp:nvSpPr>
      <dsp:spPr>
        <a:xfrm>
          <a:off x="5828100" y="1475241"/>
          <a:ext cx="224012" cy="1024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4156"/>
              </a:lnTo>
              <a:lnTo>
                <a:pt x="224012" y="10241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97E3AA-AB18-4812-8D13-D79F9AC23A12}">
      <dsp:nvSpPr>
        <dsp:cNvPr id="0" name=""/>
        <dsp:cNvSpPr/>
      </dsp:nvSpPr>
      <dsp:spPr>
        <a:xfrm>
          <a:off x="6052112" y="1755256"/>
          <a:ext cx="2040197" cy="14882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特製杯子</a:t>
          </a:r>
          <a:endParaRPr lang="en-US" altLang="zh-TW" sz="24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6095702" y="1798846"/>
        <a:ext cx="1953017" cy="1401102"/>
      </dsp:txXfrm>
    </dsp:sp>
    <dsp:sp modelId="{696D681D-7322-4542-A521-5B8648FFD318}">
      <dsp:nvSpPr>
        <dsp:cNvPr id="0" name=""/>
        <dsp:cNvSpPr/>
      </dsp:nvSpPr>
      <dsp:spPr>
        <a:xfrm>
          <a:off x="5828100" y="1475241"/>
          <a:ext cx="224012" cy="2742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2493"/>
              </a:lnTo>
              <a:lnTo>
                <a:pt x="224012" y="27424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60488-3091-4A1C-B857-AB685F3BB262}">
      <dsp:nvSpPr>
        <dsp:cNvPr id="0" name=""/>
        <dsp:cNvSpPr/>
      </dsp:nvSpPr>
      <dsp:spPr>
        <a:xfrm>
          <a:off x="6052112" y="3523554"/>
          <a:ext cx="2078458" cy="13883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自製斜口杯</a:t>
          </a:r>
          <a:endParaRPr lang="en-US" altLang="zh-TW" sz="24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6092776" y="3564218"/>
        <a:ext cx="1997130" cy="13070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0E446-EC10-4422-A7C3-0CCDFAD3D008}">
      <dsp:nvSpPr>
        <dsp:cNvPr id="0" name=""/>
        <dsp:cNvSpPr/>
      </dsp:nvSpPr>
      <dsp:spPr>
        <a:xfrm>
          <a:off x="789" y="726647"/>
          <a:ext cx="2873731" cy="1436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地板濕滑</a:t>
          </a:r>
          <a:endParaRPr lang="zh-TW" alt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42873" y="768731"/>
        <a:ext cx="2789563" cy="1352697"/>
      </dsp:txXfrm>
    </dsp:sp>
    <dsp:sp modelId="{23E4044A-57B4-4042-92D7-54F3A1357251}">
      <dsp:nvSpPr>
        <dsp:cNvPr id="0" name=""/>
        <dsp:cNvSpPr/>
      </dsp:nvSpPr>
      <dsp:spPr>
        <a:xfrm>
          <a:off x="288162" y="2163513"/>
          <a:ext cx="287373" cy="1077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7649"/>
              </a:lnTo>
              <a:lnTo>
                <a:pt x="287373" y="10776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B6401-5418-4129-BBB1-B2B13ABE3ED3}">
      <dsp:nvSpPr>
        <dsp:cNvPr id="0" name=""/>
        <dsp:cNvSpPr/>
      </dsp:nvSpPr>
      <dsp:spPr>
        <a:xfrm>
          <a:off x="575535" y="2522730"/>
          <a:ext cx="2298985" cy="14368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在床上穿</a:t>
          </a:r>
          <a:endParaRPr lang="zh-TW" altLang="en-US" sz="2400" b="1" kern="1200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617619" y="2564814"/>
        <a:ext cx="2214817" cy="1352697"/>
      </dsp:txXfrm>
    </dsp:sp>
    <dsp:sp modelId="{135A435A-DA00-4DA1-91C0-6BD89D51C364}">
      <dsp:nvSpPr>
        <dsp:cNvPr id="0" name=""/>
        <dsp:cNvSpPr/>
      </dsp:nvSpPr>
      <dsp:spPr>
        <a:xfrm>
          <a:off x="3592953" y="726647"/>
          <a:ext cx="2873731" cy="1436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場地無扶手或可支持身體的物體</a:t>
          </a:r>
          <a:endParaRPr lang="en-US" altLang="zh-TW" sz="2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3635037" y="768731"/>
        <a:ext cx="2789563" cy="1352697"/>
      </dsp:txXfrm>
    </dsp:sp>
    <dsp:sp modelId="{5994FFAF-D696-4B35-8324-8B7F6759129A}">
      <dsp:nvSpPr>
        <dsp:cNvPr id="0" name=""/>
        <dsp:cNvSpPr/>
      </dsp:nvSpPr>
      <dsp:spPr>
        <a:xfrm>
          <a:off x="3880327" y="2163513"/>
          <a:ext cx="287373" cy="1077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7649"/>
              </a:lnTo>
              <a:lnTo>
                <a:pt x="287373" y="10776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97E3AA-AB18-4812-8D13-D79F9AC23A12}">
      <dsp:nvSpPr>
        <dsp:cNvPr id="0" name=""/>
        <dsp:cNvSpPr/>
      </dsp:nvSpPr>
      <dsp:spPr>
        <a:xfrm>
          <a:off x="4167700" y="2522730"/>
          <a:ext cx="2298985" cy="14368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提供扶手</a:t>
          </a:r>
          <a:endParaRPr lang="en-US" altLang="zh-TW" sz="24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4209784" y="2564814"/>
        <a:ext cx="2214817" cy="13526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0E446-EC10-4422-A7C3-0CCDFAD3D008}">
      <dsp:nvSpPr>
        <dsp:cNvPr id="0" name=""/>
        <dsp:cNvSpPr/>
      </dsp:nvSpPr>
      <dsp:spPr>
        <a:xfrm>
          <a:off x="789" y="726647"/>
          <a:ext cx="2873731" cy="1436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衣服太緊</a:t>
          </a:r>
          <a:endParaRPr lang="zh-TW" alt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42873" y="768731"/>
        <a:ext cx="2789563" cy="1352697"/>
      </dsp:txXfrm>
    </dsp:sp>
    <dsp:sp modelId="{23E4044A-57B4-4042-92D7-54F3A1357251}">
      <dsp:nvSpPr>
        <dsp:cNvPr id="0" name=""/>
        <dsp:cNvSpPr/>
      </dsp:nvSpPr>
      <dsp:spPr>
        <a:xfrm>
          <a:off x="288162" y="2163513"/>
          <a:ext cx="287373" cy="1077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7649"/>
              </a:lnTo>
              <a:lnTo>
                <a:pt x="287373" y="10776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B6401-5418-4129-BBB1-B2B13ABE3ED3}">
      <dsp:nvSpPr>
        <dsp:cNvPr id="0" name=""/>
        <dsp:cNvSpPr/>
      </dsp:nvSpPr>
      <dsp:spPr>
        <a:xfrm>
          <a:off x="575535" y="2522730"/>
          <a:ext cx="2298985" cy="14368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提供較寬大的衣襪</a:t>
          </a:r>
          <a:endParaRPr lang="zh-TW" altLang="en-US" sz="2400" b="1" kern="1200" dirty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617619" y="2564814"/>
        <a:ext cx="2214817" cy="1352697"/>
      </dsp:txXfrm>
    </dsp:sp>
    <dsp:sp modelId="{135A435A-DA00-4DA1-91C0-6BD89D51C364}">
      <dsp:nvSpPr>
        <dsp:cNvPr id="0" name=""/>
        <dsp:cNvSpPr/>
      </dsp:nvSpPr>
      <dsp:spPr>
        <a:xfrm>
          <a:off x="3592953" y="726647"/>
          <a:ext cx="2873731" cy="1436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衣服材質過硬</a:t>
          </a:r>
          <a:endParaRPr lang="en-US" altLang="zh-TW" sz="2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3635037" y="768731"/>
        <a:ext cx="2789563" cy="1352697"/>
      </dsp:txXfrm>
    </dsp:sp>
    <dsp:sp modelId="{5994FFAF-D696-4B35-8324-8B7F6759129A}">
      <dsp:nvSpPr>
        <dsp:cNvPr id="0" name=""/>
        <dsp:cNvSpPr/>
      </dsp:nvSpPr>
      <dsp:spPr>
        <a:xfrm>
          <a:off x="3880327" y="2163513"/>
          <a:ext cx="287373" cy="1077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7649"/>
              </a:lnTo>
              <a:lnTo>
                <a:pt x="287373" y="10776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97E3AA-AB18-4812-8D13-D79F9AC23A12}">
      <dsp:nvSpPr>
        <dsp:cNvPr id="0" name=""/>
        <dsp:cNvSpPr/>
      </dsp:nvSpPr>
      <dsp:spPr>
        <a:xfrm>
          <a:off x="4167700" y="2522730"/>
          <a:ext cx="2298985" cy="14368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rPr>
            <a:t>從棉質衣襪開始</a:t>
          </a:r>
          <a:endParaRPr lang="en-US" altLang="zh-TW" sz="2400" b="1" kern="1200" dirty="0" smtClean="0">
            <a:solidFill>
              <a:schemeClr val="accent4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</dsp:txBody>
      <dsp:txXfrm>
        <a:off x="4209784" y="2564814"/>
        <a:ext cx="2214817" cy="13526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15BDC-C4C1-4400-B406-6D8BFFB57C08}">
      <dsp:nvSpPr>
        <dsp:cNvPr id="0" name=""/>
        <dsp:cNvSpPr/>
      </dsp:nvSpPr>
      <dsp:spPr>
        <a:xfrm>
          <a:off x="744" y="145603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從袖子開始脫</a:t>
          </a:r>
          <a:endParaRPr lang="zh-TW" altLang="en-US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44" y="145603"/>
        <a:ext cx="2902148" cy="1741289"/>
      </dsp:txXfrm>
    </dsp:sp>
    <dsp:sp modelId="{212CD369-2763-488D-9E01-83D0120921E6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穿衣始於不靈活手</a:t>
          </a:r>
          <a:endParaRPr lang="en-US" altLang="zh-TW" sz="26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  <a:sym typeface="Arial" panose="020B0604020202020204" pitchFamily="34" charset="0"/>
          </a:endParaRP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脫衣始於靈活手</a:t>
          </a:r>
          <a:endParaRPr lang="zh-TW" altLang="en-US" sz="2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193107" y="145603"/>
        <a:ext cx="2902148" cy="1741289"/>
      </dsp:txXfrm>
    </dsp:sp>
    <dsp:sp modelId="{36741BFC-18F3-4B77-9A11-D9639E6122EA}">
      <dsp:nvSpPr>
        <dsp:cNvPr id="0" name=""/>
        <dsp:cNvSpPr/>
      </dsp:nvSpPr>
      <dsp:spPr>
        <a:xfrm>
          <a:off x="744" y="2177107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標示出正反面</a:t>
          </a:r>
          <a:endParaRPr lang="zh-TW" altLang="en-US" sz="2800" kern="1200" dirty="0"/>
        </a:p>
      </dsp:txBody>
      <dsp:txXfrm>
        <a:off x="744" y="2177107"/>
        <a:ext cx="2902148" cy="1741289"/>
      </dsp:txXfrm>
    </dsp:sp>
    <dsp:sp modelId="{0996D1EC-356F-4FDE-9202-91CCC6EE5564}">
      <dsp:nvSpPr>
        <dsp:cNvPr id="0" name=""/>
        <dsp:cNvSpPr/>
      </dsp:nvSpPr>
      <dsp:spPr>
        <a:xfrm>
          <a:off x="3193107" y="2177107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rPr>
            <a:t>協助者站孩子背後</a:t>
          </a:r>
          <a:endParaRPr lang="zh-TW" altLang="en-US" sz="2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Open Sans" panose="020B0606030504020204" pitchFamily="34" charset="0"/>
          </a:endParaRPr>
        </a:p>
      </dsp:txBody>
      <dsp:txXfrm>
        <a:off x="3193107" y="2177107"/>
        <a:ext cx="2902148" cy="1741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40268-7C7A-483D-8F1A-717B4C8D8F3A}" type="datetimeFigureOut">
              <a:rPr lang="zh-TW" altLang="en-US" smtClean="0"/>
              <a:t>2021/6/16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EA12D-192F-469D-A3AE-EBCDA47542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83437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60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27" tIns="45402" rIns="90827" bIns="45402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4" y="0"/>
            <a:ext cx="2945660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27" tIns="45402" rIns="90827" bIns="45402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6813" y="1241425"/>
            <a:ext cx="4465637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27" tIns="45402" rIns="90827" bIns="45402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60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27" tIns="45402" rIns="90827" bIns="45402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660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27" tIns="45402" rIns="90827" bIns="45402" anchor="b" anchorCtr="0">
            <a:noAutofit/>
          </a:bodyPr>
          <a:lstStyle/>
          <a:p>
            <a:pPr algn="r"/>
            <a:fld id="{00000000-1234-1234-1234-123412341234}" type="slidenum">
              <a:rPr lang="en-US" altLang="zh-CN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92940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27" tIns="45402" rIns="90827" bIns="454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4" name="Google Shape;124;p1:notes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660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27" tIns="45402" rIns="90827" bIns="45402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7476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>
            <a:spLocks noGrp="1"/>
          </p:cNvSpPr>
          <p:nvPr>
            <p:ph type="body" idx="1"/>
          </p:nvPr>
        </p:nvSpPr>
        <p:spPr>
          <a:xfrm>
            <a:off x="685007" y="4803934"/>
            <a:ext cx="5480050" cy="393049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47775"/>
            <a:ext cx="5988050" cy="3368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5103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8:notes"/>
          <p:cNvSpPr txBox="1">
            <a:spLocks noGrp="1"/>
          </p:cNvSpPr>
          <p:nvPr>
            <p:ph type="body" idx="1"/>
          </p:nvPr>
        </p:nvSpPr>
        <p:spPr>
          <a:xfrm>
            <a:off x="685007" y="4803934"/>
            <a:ext cx="5480050" cy="393049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1" name="Google Shape;3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47775"/>
            <a:ext cx="5988050" cy="3368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3968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 txBox="1">
            <a:spLocks noGrp="1"/>
          </p:cNvSpPr>
          <p:nvPr>
            <p:ph type="body" idx="1"/>
          </p:nvPr>
        </p:nvSpPr>
        <p:spPr>
          <a:xfrm>
            <a:off x="685007" y="4803934"/>
            <a:ext cx="5480050" cy="393049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47775"/>
            <a:ext cx="5988050" cy="3368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1028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>
            <a:spLocks noGrp="1"/>
          </p:cNvSpPr>
          <p:nvPr>
            <p:ph type="body" idx="1"/>
          </p:nvPr>
        </p:nvSpPr>
        <p:spPr>
          <a:xfrm>
            <a:off x="685007" y="4803934"/>
            <a:ext cx="5480050" cy="393049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mtClean="0"/>
              <a:t>詢問到大陸的治療師，她說“副木”在大陸稱為“支具”</a:t>
            </a:r>
            <a:endParaRPr dirty="0"/>
          </a:p>
        </p:txBody>
      </p:sp>
      <p:sp>
        <p:nvSpPr>
          <p:cNvPr id="155" name="Google Shape;1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47775"/>
            <a:ext cx="5988050" cy="3368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6588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 spcFirstLastPara="1" wrap="square" lIns="90827" tIns="45402" rIns="90827" bIns="454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0866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 spcFirstLastPara="1" wrap="square" lIns="90827" tIns="45402" rIns="90827" bIns="454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5" name="Google Shape;1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8283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 spcFirstLastPara="1" wrap="square" lIns="90827" tIns="45402" rIns="90827" bIns="4540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66" name="Google Shape;1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6060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錯字更改“處”改“觸”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altLang="zh-CN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328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“”鎖螺絲”大陸一般稱為“擰螺絲”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altLang="zh-CN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337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47775"/>
            <a:ext cx="5988050" cy="3368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24:notes"/>
          <p:cNvSpPr txBox="1">
            <a:spLocks noGrp="1"/>
          </p:cNvSpPr>
          <p:nvPr>
            <p:ph type="body" idx="1"/>
          </p:nvPr>
        </p:nvSpPr>
        <p:spPr>
          <a:xfrm>
            <a:off x="685007" y="4803934"/>
            <a:ext cx="5480050" cy="3930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4:notes"/>
          <p:cNvSpPr txBox="1">
            <a:spLocks noGrp="1"/>
          </p:cNvSpPr>
          <p:nvPr>
            <p:ph type="sldNum" idx="12"/>
          </p:nvPr>
        </p:nvSpPr>
        <p:spPr>
          <a:xfrm>
            <a:off x="3880117" y="9481358"/>
            <a:ext cx="2968361" cy="50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2058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27" tIns="45402" rIns="90827" bIns="454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4" name="Google Shape;124;p1:notes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660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27" tIns="45402" rIns="90827" bIns="45402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6734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spcFirstLastPara="1" wrap="square" lIns="90827" tIns="45402" rIns="90827" bIns="454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7838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altLang="zh-CN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608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altLang="zh-CN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9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270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spcFirstLastPara="1" wrap="square" lIns="90827" tIns="45402" rIns="90827" bIns="454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2920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spcFirstLastPara="1" wrap="square" lIns="90827" tIns="45402" rIns="90827" bIns="454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1504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27" tIns="45402" rIns="90827" bIns="454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4" name="Google Shape;124;p1:notes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660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27" tIns="45402" rIns="90827" bIns="45402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38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3102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 txBox="1">
            <a:spLocks noGrp="1"/>
          </p:cNvSpPr>
          <p:nvPr>
            <p:ph type="body" idx="1"/>
          </p:nvPr>
        </p:nvSpPr>
        <p:spPr>
          <a:xfrm>
            <a:off x="685007" y="4803934"/>
            <a:ext cx="5480050" cy="393049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1247775"/>
            <a:ext cx="4492625" cy="3368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617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标题幻灯片">
  <p:cSld name="12_标题幻灯片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rot="-1703810">
            <a:off x="-635235" y="4391937"/>
            <a:ext cx="2787167" cy="3716222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12;p2"/>
          <p:cNvSpPr/>
          <p:nvPr/>
        </p:nvSpPr>
        <p:spPr>
          <a:xfrm rot="-166596">
            <a:off x="779131" y="3145645"/>
            <a:ext cx="879299" cy="1172399"/>
          </a:xfrm>
          <a:prstGeom prst="rect">
            <a:avLst/>
          </a:prstGeom>
          <a:solidFill>
            <a:schemeClr val="accent5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2"/>
          <p:cNvSpPr/>
          <p:nvPr/>
        </p:nvSpPr>
        <p:spPr>
          <a:xfrm rot="-2700000">
            <a:off x="2223744" y="4498454"/>
            <a:ext cx="422057" cy="562742"/>
          </a:xfrm>
          <a:prstGeom prst="rect">
            <a:avLst/>
          </a:prstGeom>
          <a:solidFill>
            <a:schemeClr val="accent5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4;p2"/>
          <p:cNvSpPr/>
          <p:nvPr/>
        </p:nvSpPr>
        <p:spPr>
          <a:xfrm rot="-2137593">
            <a:off x="643811" y="3412397"/>
            <a:ext cx="229076" cy="305434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5;p2"/>
          <p:cNvSpPr/>
          <p:nvPr/>
        </p:nvSpPr>
        <p:spPr>
          <a:xfrm rot="2220555">
            <a:off x="6801729" y="-665078"/>
            <a:ext cx="1951501" cy="2602001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6;p2"/>
          <p:cNvSpPr/>
          <p:nvPr/>
        </p:nvSpPr>
        <p:spPr>
          <a:xfrm rot="-1336814">
            <a:off x="8104364" y="58017"/>
            <a:ext cx="1562133" cy="2082844"/>
          </a:xfrm>
          <a:prstGeom prst="rect">
            <a:avLst/>
          </a:prstGeom>
          <a:solidFill>
            <a:schemeClr val="accent5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;p2"/>
          <p:cNvSpPr/>
          <p:nvPr/>
        </p:nvSpPr>
        <p:spPr>
          <a:xfrm rot="-1370883">
            <a:off x="5484017" y="556810"/>
            <a:ext cx="422057" cy="562742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8;p2"/>
          <p:cNvSpPr/>
          <p:nvPr/>
        </p:nvSpPr>
        <p:spPr>
          <a:xfrm rot="-1370883">
            <a:off x="8146764" y="2812892"/>
            <a:ext cx="354715" cy="472953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19;p2"/>
          <p:cNvSpPr/>
          <p:nvPr/>
        </p:nvSpPr>
        <p:spPr>
          <a:xfrm rot="-4169379">
            <a:off x="2242869" y="5425551"/>
            <a:ext cx="219002" cy="164252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1"/>
          </p:nvPr>
        </p:nvSpPr>
        <p:spPr>
          <a:xfrm>
            <a:off x="251857" y="236937"/>
            <a:ext cx="4201025" cy="529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标题幻灯片">
  <p:cSld name="8_标题幻灯片">
    <p:bg>
      <p:bgPr>
        <a:solidFill>
          <a:schemeClr val="accent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标题幻灯片" userDrawn="1">
  <p:cSld name="16_标题幻灯片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9822520">
            <a:off x="2324304" y="4087586"/>
            <a:ext cx="537743" cy="716990"/>
          </a:xfrm>
          <a:prstGeom prst="rect">
            <a:avLst/>
          </a:prstGeom>
          <a:solidFill>
            <a:schemeClr val="accent5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4;p4"/>
          <p:cNvSpPr/>
          <p:nvPr/>
        </p:nvSpPr>
        <p:spPr>
          <a:xfrm rot="-3014278">
            <a:off x="1914083" y="1913640"/>
            <a:ext cx="1958891" cy="1469168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5;p4"/>
          <p:cNvSpPr/>
          <p:nvPr/>
        </p:nvSpPr>
        <p:spPr>
          <a:xfrm rot="4450317">
            <a:off x="1861684" y="3160147"/>
            <a:ext cx="139775" cy="104831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6;p4"/>
          <p:cNvSpPr/>
          <p:nvPr/>
        </p:nvSpPr>
        <p:spPr>
          <a:xfrm rot="892948">
            <a:off x="1252115" y="2815651"/>
            <a:ext cx="285888" cy="381184"/>
          </a:xfrm>
          <a:prstGeom prst="rect">
            <a:avLst/>
          </a:prstGeom>
          <a:solidFill>
            <a:schemeClr val="accent5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7;p4"/>
          <p:cNvSpPr/>
          <p:nvPr/>
        </p:nvSpPr>
        <p:spPr>
          <a:xfrm rot="4240722">
            <a:off x="2189996" y="3413092"/>
            <a:ext cx="211665" cy="158749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8;p4"/>
          <p:cNvSpPr/>
          <p:nvPr/>
        </p:nvSpPr>
        <p:spPr>
          <a:xfrm rot="3863176">
            <a:off x="1570047" y="2461216"/>
            <a:ext cx="478989" cy="359242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29;p4"/>
          <p:cNvSpPr/>
          <p:nvPr/>
        </p:nvSpPr>
        <p:spPr>
          <a:xfrm rot="187853">
            <a:off x="870969" y="1736792"/>
            <a:ext cx="502058" cy="669411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0;p4"/>
          <p:cNvSpPr/>
          <p:nvPr/>
        </p:nvSpPr>
        <p:spPr>
          <a:xfrm rot="905749">
            <a:off x="1683402" y="1299545"/>
            <a:ext cx="722105" cy="962806"/>
          </a:xfrm>
          <a:prstGeom prst="rect">
            <a:avLst/>
          </a:prstGeom>
          <a:solidFill>
            <a:schemeClr val="accent5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1;p4"/>
          <p:cNvSpPr/>
          <p:nvPr/>
        </p:nvSpPr>
        <p:spPr>
          <a:xfrm rot="-2277716">
            <a:off x="1533058" y="1678880"/>
            <a:ext cx="153101" cy="204135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32;p4"/>
          <p:cNvSpPr/>
          <p:nvPr/>
        </p:nvSpPr>
        <p:spPr>
          <a:xfrm rot="42066">
            <a:off x="762901" y="3767075"/>
            <a:ext cx="189464" cy="252619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33;p4"/>
          <p:cNvSpPr/>
          <p:nvPr/>
        </p:nvSpPr>
        <p:spPr>
          <a:xfrm rot="-1482015">
            <a:off x="2921060" y="1793545"/>
            <a:ext cx="2135629" cy="2847505"/>
          </a:xfrm>
          <a:prstGeom prst="rect">
            <a:avLst/>
          </a:prstGeom>
          <a:solidFill>
            <a:srgbClr val="009FB8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34;p4"/>
          <p:cNvSpPr/>
          <p:nvPr/>
        </p:nvSpPr>
        <p:spPr>
          <a:xfrm rot="905749">
            <a:off x="1835256" y="4614197"/>
            <a:ext cx="718813" cy="958417"/>
          </a:xfrm>
          <a:prstGeom prst="rect">
            <a:avLst/>
          </a:prstGeom>
          <a:solidFill>
            <a:schemeClr val="accent5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Google Shape;35;p4"/>
          <p:cNvSpPr/>
          <p:nvPr/>
        </p:nvSpPr>
        <p:spPr>
          <a:xfrm rot="-2277716">
            <a:off x="3746501" y="5236925"/>
            <a:ext cx="153101" cy="204135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6;p4"/>
          <p:cNvSpPr/>
          <p:nvPr/>
        </p:nvSpPr>
        <p:spPr>
          <a:xfrm rot="-1863389">
            <a:off x="2801336" y="4373177"/>
            <a:ext cx="748205" cy="997607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文字方塊 1"/>
          <p:cNvSpPr txBox="1"/>
          <p:nvPr userDrawn="1"/>
        </p:nvSpPr>
        <p:spPr>
          <a:xfrm>
            <a:off x="796523" y="-616449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标题幻灯片" userDrawn="1">
  <p:cSld name="7_标题幻灯片">
    <p:bg>
      <p:bgPr>
        <a:solidFill>
          <a:schemeClr val="accent2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标题幻灯片">
  <p:cSld name="10_标题幻灯片">
    <p:bg>
      <p:bgPr>
        <a:solidFill>
          <a:schemeClr val="accen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标题幻灯片">
  <p:cSld name="4_标题幻灯片">
    <p:bg>
      <p:bgPr>
        <a:solidFill>
          <a:srgbClr val="E73A1C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/>
          <p:nvPr/>
        </p:nvSpPr>
        <p:spPr>
          <a:xfrm>
            <a:off x="330453" y="759873"/>
            <a:ext cx="496771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dirty="0" smtClean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標注</a:t>
            </a:r>
            <a:endParaRPr sz="18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5" name="Google Shape;115;p16"/>
          <p:cNvSpPr/>
          <p:nvPr/>
        </p:nvSpPr>
        <p:spPr>
          <a:xfrm>
            <a:off x="1929442" y="759874"/>
            <a:ext cx="1051501" cy="3453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dirty="0" smtClean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字體使用 </a:t>
            </a: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行距</a:t>
            </a: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dirty="0" smtClean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背景圖片出處</a:t>
            </a:r>
            <a:endParaRPr dirty="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dirty="0" smtClean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聲明</a:t>
            </a: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6" name="Google Shape;116;p16"/>
          <p:cNvSpPr/>
          <p:nvPr/>
        </p:nvSpPr>
        <p:spPr>
          <a:xfrm>
            <a:off x="3114758" y="759874"/>
            <a:ext cx="5305759" cy="423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英文 Century Gothic</a:t>
            </a:r>
            <a:endParaRPr dirty="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dirty="0" smtClean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中文 微軟雅黑</a:t>
            </a: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正文 1.3</a:t>
            </a:r>
            <a:endParaRPr dirty="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cn.bing.com</a:t>
            </a: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5"/>
              <a:buFont typeface="Century Gothic"/>
              <a:buNone/>
            </a:pPr>
            <a:r>
              <a:rPr lang="zh-CN" sz="1335" b="0" i="0" u="none" strike="noStrike" cap="none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本網站所提供的任何資訊內容（包括但不限於 </a:t>
            </a:r>
            <a:r>
              <a:rPr lang="zh-CN" sz="1335" b="0" i="0" u="none" strike="noStrike" cap="none" dirty="0" smtClean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PPT </a:t>
            </a:r>
            <a:r>
              <a:rPr lang="zh-CN" sz="1335" b="0" i="0" u="none" strike="noStrike" cap="none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範本、</a:t>
            </a:r>
            <a:r>
              <a:rPr lang="zh-CN" sz="1335" b="0" i="0" u="none" strike="noStrike" cap="none" dirty="0" smtClean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Word </a:t>
            </a:r>
            <a:r>
              <a:rPr lang="zh-CN" sz="1335" b="0" i="0" u="none" strike="noStrike" cap="none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文檔、</a:t>
            </a:r>
            <a:r>
              <a:rPr lang="zh-CN" sz="1335" b="0" i="0" u="none" strike="noStrike" cap="none" dirty="0" smtClean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Excel </a:t>
            </a:r>
            <a:r>
              <a:rPr lang="zh-CN" sz="1335" b="0" i="0" u="none" strike="noStrike" cap="none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圖表、圖片素材等）均受《中華人民共和國著作權法》、《資訊網路傳播權保護條例》及其他適用的法律法規的保護，未經權利人書面明確授權，資訊內容的任何部分(包括圖片或圖表)不得被全部或部分的複製、傳播、銷售，否則將承擔法律責任。</a:t>
            </a:r>
            <a:endParaRPr sz="1335" b="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330453" y="182446"/>
            <a:ext cx="58333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OfficePLUS</a:t>
            </a:r>
            <a:endParaRPr sz="100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标题幻灯片">
  <p:cSld name="17_标题幻灯片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9822520">
            <a:off x="2324303" y="4109867"/>
            <a:ext cx="537743" cy="716990"/>
          </a:xfrm>
          <a:prstGeom prst="rect">
            <a:avLst/>
          </a:prstGeom>
          <a:solidFill>
            <a:schemeClr val="accent5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4;p4"/>
          <p:cNvSpPr/>
          <p:nvPr/>
        </p:nvSpPr>
        <p:spPr>
          <a:xfrm rot="-3014278">
            <a:off x="1930793" y="1935921"/>
            <a:ext cx="1958891" cy="1469168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5;p4"/>
          <p:cNvSpPr/>
          <p:nvPr/>
        </p:nvSpPr>
        <p:spPr>
          <a:xfrm rot="4450317">
            <a:off x="1861684" y="3182428"/>
            <a:ext cx="139775" cy="104831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6;p4"/>
          <p:cNvSpPr/>
          <p:nvPr/>
        </p:nvSpPr>
        <p:spPr>
          <a:xfrm rot="892948">
            <a:off x="1252115" y="2837932"/>
            <a:ext cx="285888" cy="381184"/>
          </a:xfrm>
          <a:prstGeom prst="rect">
            <a:avLst/>
          </a:prstGeom>
          <a:solidFill>
            <a:schemeClr val="accent5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7;p4"/>
          <p:cNvSpPr/>
          <p:nvPr/>
        </p:nvSpPr>
        <p:spPr>
          <a:xfrm rot="4240722">
            <a:off x="2189996" y="3435373"/>
            <a:ext cx="211665" cy="158749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8;p4"/>
          <p:cNvSpPr/>
          <p:nvPr/>
        </p:nvSpPr>
        <p:spPr>
          <a:xfrm rot="3863176">
            <a:off x="1570046" y="2483497"/>
            <a:ext cx="478989" cy="359242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29;p4"/>
          <p:cNvSpPr/>
          <p:nvPr/>
        </p:nvSpPr>
        <p:spPr>
          <a:xfrm rot="187853">
            <a:off x="870968" y="1759073"/>
            <a:ext cx="502058" cy="669411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0;p4"/>
          <p:cNvSpPr/>
          <p:nvPr/>
        </p:nvSpPr>
        <p:spPr>
          <a:xfrm rot="905749">
            <a:off x="1683401" y="1321826"/>
            <a:ext cx="722105" cy="962806"/>
          </a:xfrm>
          <a:prstGeom prst="rect">
            <a:avLst/>
          </a:prstGeom>
          <a:solidFill>
            <a:schemeClr val="accent5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1;p4"/>
          <p:cNvSpPr/>
          <p:nvPr/>
        </p:nvSpPr>
        <p:spPr>
          <a:xfrm rot="-2277716">
            <a:off x="1533058" y="1701161"/>
            <a:ext cx="153101" cy="204135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32;p4"/>
          <p:cNvSpPr/>
          <p:nvPr/>
        </p:nvSpPr>
        <p:spPr>
          <a:xfrm rot="42066">
            <a:off x="762901" y="3789356"/>
            <a:ext cx="189464" cy="252619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33;p4"/>
          <p:cNvSpPr/>
          <p:nvPr/>
        </p:nvSpPr>
        <p:spPr>
          <a:xfrm rot="-1482015">
            <a:off x="2921059" y="1815826"/>
            <a:ext cx="2135629" cy="2847505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34;p4"/>
          <p:cNvSpPr/>
          <p:nvPr/>
        </p:nvSpPr>
        <p:spPr>
          <a:xfrm rot="905749">
            <a:off x="1835256" y="4636478"/>
            <a:ext cx="718813" cy="958417"/>
          </a:xfrm>
          <a:prstGeom prst="rect">
            <a:avLst/>
          </a:prstGeom>
          <a:solidFill>
            <a:schemeClr val="accent5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Google Shape;35;p4"/>
          <p:cNvSpPr/>
          <p:nvPr/>
        </p:nvSpPr>
        <p:spPr>
          <a:xfrm rot="-2277716">
            <a:off x="3746500" y="5259206"/>
            <a:ext cx="153101" cy="204135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6;p4"/>
          <p:cNvSpPr/>
          <p:nvPr/>
        </p:nvSpPr>
        <p:spPr>
          <a:xfrm rot="-1863389">
            <a:off x="2801335" y="4395458"/>
            <a:ext cx="748205" cy="997607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5407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标题幻灯片">
  <p:cSld name="9_标题幻灯片">
    <p:bg>
      <p:bgPr>
        <a:solidFill>
          <a:schemeClr val="accent4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607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标题幻灯片">
  <p:cSld name="13_标题幻灯片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 rot="-2361901">
            <a:off x="8580736" y="5083136"/>
            <a:ext cx="331682" cy="442243"/>
          </a:xfrm>
          <a:prstGeom prst="rect">
            <a:avLst/>
          </a:prstGeom>
          <a:solidFill>
            <a:schemeClr val="accent5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6"/>
          <p:cNvSpPr/>
          <p:nvPr/>
        </p:nvSpPr>
        <p:spPr>
          <a:xfrm rot="2558654">
            <a:off x="8038525" y="5587231"/>
            <a:ext cx="1343123" cy="1790831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41;p6"/>
          <p:cNvSpPr/>
          <p:nvPr/>
        </p:nvSpPr>
        <p:spPr>
          <a:xfrm rot="-998715">
            <a:off x="7373448" y="6039855"/>
            <a:ext cx="772439" cy="1029918"/>
          </a:xfrm>
          <a:prstGeom prst="rect">
            <a:avLst/>
          </a:prstGeom>
          <a:solidFill>
            <a:schemeClr val="accent5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42;p6"/>
          <p:cNvSpPr/>
          <p:nvPr/>
        </p:nvSpPr>
        <p:spPr>
          <a:xfrm rot="-1032784">
            <a:off x="6920916" y="6150358"/>
            <a:ext cx="198949" cy="265265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43;p6"/>
          <p:cNvSpPr/>
          <p:nvPr/>
        </p:nvSpPr>
        <p:spPr>
          <a:xfrm rot="-1032784">
            <a:off x="8266931" y="4821816"/>
            <a:ext cx="231627" cy="308836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44;p6"/>
          <p:cNvSpPr/>
          <p:nvPr/>
        </p:nvSpPr>
        <p:spPr>
          <a:xfrm rot="-1703810">
            <a:off x="522158" y="33590"/>
            <a:ext cx="502058" cy="669411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45;p6"/>
          <p:cNvSpPr/>
          <p:nvPr/>
        </p:nvSpPr>
        <p:spPr>
          <a:xfrm rot="-166596">
            <a:off x="-318598" y="-289495"/>
            <a:ext cx="946421" cy="1261894"/>
          </a:xfrm>
          <a:prstGeom prst="rect">
            <a:avLst/>
          </a:prstGeom>
          <a:solidFill>
            <a:schemeClr val="accent5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46;p6"/>
          <p:cNvSpPr/>
          <p:nvPr/>
        </p:nvSpPr>
        <p:spPr>
          <a:xfrm rot="-3014278">
            <a:off x="850590" y="961562"/>
            <a:ext cx="284699" cy="213524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47;p6"/>
          <p:cNvSpPr/>
          <p:nvPr/>
        </p:nvSpPr>
        <p:spPr>
          <a:xfrm rot="-4169379">
            <a:off x="957789" y="160387"/>
            <a:ext cx="204135" cy="153101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1285375" y="236937"/>
            <a:ext cx="4201025" cy="529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34290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028700" marR="0" lvl="2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205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1ECC7-1491-4D7F-BDC7-3ACBCC513BC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7" r:id="rId4"/>
    <p:sldLayoutId id="2147483659" r:id="rId5"/>
    <p:sldLayoutId id="2147483662" r:id="rId6"/>
    <p:sldLayoutId id="2147483665" r:id="rId7"/>
    <p:sldLayoutId id="2147483666" r:id="rId8"/>
    <p:sldLayoutId id="2147483667" r:id="rId9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8.xml"/><Relationship Id="rId7" Type="http://schemas.openxmlformats.org/officeDocument/2006/relationships/image" Target="../media/image1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11.xml"/><Relationship Id="rId7" Type="http://schemas.openxmlformats.org/officeDocument/2006/relationships/image" Target="../media/image34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12.xml"/><Relationship Id="rId7" Type="http://schemas.openxmlformats.org/officeDocument/2006/relationships/image" Target="../media/image35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microsoft.com/office/2007/relationships/hdphoto" Target="../media/hdphoto5.wdp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diagramLayout" Target="../diagrams/layout14.xml"/><Relationship Id="rId7" Type="http://schemas.openxmlformats.org/officeDocument/2006/relationships/image" Target="../media/image37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41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st035246221.com.tw/procurement/item.asp?product_id=P1620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4.png"/><Relationship Id="rId5" Type="http://schemas.openxmlformats.org/officeDocument/2006/relationships/image" Target="../media/image93.emf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g"/><Relationship Id="rId4" Type="http://schemas.openxmlformats.org/officeDocument/2006/relationships/image" Target="../media/image12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3" Type="http://schemas.openxmlformats.org/officeDocument/2006/relationships/diagramLayout" Target="../diagrams/layout21.xml"/><Relationship Id="rId7" Type="http://schemas.openxmlformats.org/officeDocument/2006/relationships/diagramData" Target="../diagrams/data22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11" Type="http://schemas.microsoft.com/office/2007/relationships/diagramDrawing" Target="../diagrams/drawing22.xml"/><Relationship Id="rId5" Type="http://schemas.openxmlformats.org/officeDocument/2006/relationships/diagramColors" Target="../diagrams/colors21.xml"/><Relationship Id="rId10" Type="http://schemas.openxmlformats.org/officeDocument/2006/relationships/diagramColors" Target="../diagrams/colors22.xml"/><Relationship Id="rId4" Type="http://schemas.openxmlformats.org/officeDocument/2006/relationships/diagramQuickStyle" Target="../diagrams/quickStyle21.xml"/><Relationship Id="rId9" Type="http://schemas.openxmlformats.org/officeDocument/2006/relationships/diagramQuickStyle" Target="../diagrams/quickStyle2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/>
          <p:nvPr/>
        </p:nvSpPr>
        <p:spPr>
          <a:xfrm>
            <a:off x="541963" y="424471"/>
            <a:ext cx="7991061" cy="33223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spcBef>
                <a:spcPts val="1200"/>
              </a:spcBef>
            </a:pP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如何與專團治療師合作協助學生生活自理的訓練</a:t>
            </a:r>
            <a:endParaRPr lang="en-US" altLang="zh-TW" sz="48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0" y="4343600"/>
            <a:ext cx="9074989" cy="112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zh-TW" altLang="en-US" sz="24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職能治療師</a:t>
            </a:r>
            <a:endParaRPr lang="zh-TW" altLang="en-US" sz="28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羅慧</a:t>
            </a:r>
            <a:r>
              <a:rPr lang="zh-TW" altLang="en-US" sz="2800" b="1" dirty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珊</a:t>
            </a:r>
            <a:endParaRPr lang="zh-TW" altLang="en-US" sz="28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1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81819" y="408774"/>
            <a:ext cx="6399956" cy="830396"/>
            <a:chOff x="3214700" y="548680"/>
            <a:chExt cx="10107212" cy="123228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14700" y="548680"/>
              <a:ext cx="10107212" cy="1232287"/>
              <a:chOff x="2797789" y="328363"/>
              <a:chExt cx="11846068" cy="1444291"/>
            </a:xfrm>
          </p:grpSpPr>
          <p:sp>
            <p:nvSpPr>
              <p:cNvPr id="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3" y="459559"/>
                <a:ext cx="11500184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橢圓 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797789" y="328363"/>
                <a:ext cx="1444290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6" y="822273"/>
              <a:ext cx="8246193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進食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容易出現的狀況與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處理策略</a:t>
              </a:r>
              <a:r>
                <a:rPr lang="en-US" altLang="zh-TW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r>
                <a:rPr lang="en-US" altLang="zh-TW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10</a:t>
            </a:fld>
            <a:endParaRPr lang="zh-TW" altLang="en-US"/>
          </a:p>
        </p:txBody>
      </p:sp>
      <p:graphicFrame>
        <p:nvGraphicFramePr>
          <p:cNvPr id="23" name="資料庫圖表 22"/>
          <p:cNvGraphicFramePr/>
          <p:nvPr>
            <p:extLst>
              <p:ext uri="{D42A27DB-BD31-4B8C-83A1-F6EECF244321}">
                <p14:modId xmlns:p14="http://schemas.microsoft.com/office/powerpoint/2010/main" val="337479157"/>
              </p:ext>
            </p:extLst>
          </p:nvPr>
        </p:nvGraphicFramePr>
        <p:xfrm>
          <a:off x="1123949" y="1568449"/>
          <a:ext cx="6848475" cy="461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631A0326-8617-40CC-BC98-BD0745B1AA6D}"/>
              </a:ext>
            </a:extLst>
          </p:cNvPr>
          <p:cNvSpPr txBox="1"/>
          <p:nvPr/>
        </p:nvSpPr>
        <p:spPr>
          <a:xfrm>
            <a:off x="327881" y="474366"/>
            <a:ext cx="37251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endParaRPr lang="zh-TW" altLang="en-US" sz="3600" b="1" dirty="0"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4128994"/>
            <a:ext cx="2390775" cy="246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6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09454" y="360218"/>
            <a:ext cx="2660073" cy="678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口腔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按摩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資料庫圖表 6"/>
          <p:cNvGraphicFramePr/>
          <p:nvPr>
            <p:extLst/>
          </p:nvPr>
        </p:nvGraphicFramePr>
        <p:xfrm>
          <a:off x="1828799" y="1396999"/>
          <a:ext cx="6788727" cy="4227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1524000"/>
            <a:ext cx="1316182" cy="406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51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81819" y="408774"/>
            <a:ext cx="6399956" cy="830396"/>
            <a:chOff x="3214700" y="548680"/>
            <a:chExt cx="10107212" cy="123228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14700" y="548680"/>
              <a:ext cx="10107212" cy="1232287"/>
              <a:chOff x="2797789" y="328363"/>
              <a:chExt cx="11846068" cy="1444291"/>
            </a:xfrm>
          </p:grpSpPr>
          <p:sp>
            <p:nvSpPr>
              <p:cNvPr id="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3" y="459559"/>
                <a:ext cx="11500184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橢圓 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797789" y="328363"/>
                <a:ext cx="1444290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6" y="822273"/>
              <a:ext cx="8246193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進食</a:t>
              </a:r>
              <a:r>
                <a:rPr lang="zh-TW" altLang="en-US" sz="24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訓練</a:t>
              </a:r>
              <a:r>
                <a:rPr lang="zh-TW" altLang="en-US" sz="24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食物準備</a:t>
              </a:r>
              <a:r>
                <a:rPr lang="zh-TW" altLang="en-US" sz="24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原則</a:t>
              </a:r>
            </a:p>
          </p:txBody>
        </p:sp>
      </p:grpSp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31A0326-8617-40CC-BC98-BD0745B1AA6D}"/>
              </a:ext>
            </a:extLst>
          </p:cNvPr>
          <p:cNvSpPr txBox="1"/>
          <p:nvPr/>
        </p:nvSpPr>
        <p:spPr>
          <a:xfrm>
            <a:off x="327881" y="474366"/>
            <a:ext cx="37251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endParaRPr lang="zh-TW" altLang="en-US" sz="3600" b="1" dirty="0"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val="640101241"/>
              </p:ext>
            </p:extLst>
          </p:nvPr>
        </p:nvGraphicFramePr>
        <p:xfrm>
          <a:off x="874386" y="1653309"/>
          <a:ext cx="7640964" cy="334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文字方塊 13"/>
          <p:cNvSpPr txBox="1"/>
          <p:nvPr/>
        </p:nvSpPr>
        <p:spPr>
          <a:xfrm>
            <a:off x="962110" y="1339273"/>
            <a:ext cx="5429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兒童進食食物材質選擇原則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556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81819" y="408774"/>
            <a:ext cx="6399956" cy="830396"/>
            <a:chOff x="3214700" y="548680"/>
            <a:chExt cx="10107212" cy="123228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14700" y="548680"/>
              <a:ext cx="10107212" cy="1232287"/>
              <a:chOff x="2797789" y="328363"/>
              <a:chExt cx="11846068" cy="1444291"/>
            </a:xfrm>
          </p:grpSpPr>
          <p:sp>
            <p:nvSpPr>
              <p:cNvPr id="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3" y="459559"/>
                <a:ext cx="11500184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橢圓 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797789" y="328363"/>
                <a:ext cx="1444290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6" y="822273"/>
              <a:ext cx="8246193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FFC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喝</a:t>
              </a:r>
              <a:r>
                <a:rPr lang="zh-TW" altLang="en-US" sz="2400" b="1" dirty="0">
                  <a:solidFill>
                    <a:srgbClr val="FFC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容易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出現的狀況與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處理策略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13</a:t>
            </a:fld>
            <a:endParaRPr lang="zh-TW" altLang="en-US"/>
          </a:p>
        </p:txBody>
      </p:sp>
      <p:graphicFrame>
        <p:nvGraphicFramePr>
          <p:cNvPr id="23" name="資料庫圖表 22"/>
          <p:cNvGraphicFramePr/>
          <p:nvPr>
            <p:extLst>
              <p:ext uri="{D42A27DB-BD31-4B8C-83A1-F6EECF244321}">
                <p14:modId xmlns:p14="http://schemas.microsoft.com/office/powerpoint/2010/main" val="267055774"/>
              </p:ext>
            </p:extLst>
          </p:nvPr>
        </p:nvGraphicFramePr>
        <p:xfrm>
          <a:off x="563161" y="1373132"/>
          <a:ext cx="8134350" cy="5267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631A0326-8617-40CC-BC98-BD0745B1AA6D}"/>
              </a:ext>
            </a:extLst>
          </p:cNvPr>
          <p:cNvSpPr txBox="1"/>
          <p:nvPr/>
        </p:nvSpPr>
        <p:spPr>
          <a:xfrm>
            <a:off x="327881" y="474366"/>
            <a:ext cx="37251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endParaRPr lang="zh-TW" altLang="en-US" sz="3600" b="1" dirty="0"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526" y="166713"/>
            <a:ext cx="1776182" cy="177618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78" l="9386" r="89892">
                        <a14:foregroundMark x1="29964" y1="66065" x2="71480" y2="93502"/>
                        <a14:foregroundMark x1="27437" y1="65704" x2="36101" y2="94224"/>
                        <a14:foregroundMark x1="23827" y1="96029" x2="74729" y2="96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4032">
            <a:off x="270443" y="4180654"/>
            <a:ext cx="2087072" cy="208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9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/>
        </p:nvSpPr>
        <p:spPr>
          <a:xfrm>
            <a:off x="3647438" y="1447599"/>
            <a:ext cx="1426112" cy="2801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3900" b="1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sz="23900" b="1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3428281" y="1784507"/>
            <a:ext cx="12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</a:t>
            </a:r>
            <a:endParaRPr sz="2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0" y="4891306"/>
            <a:ext cx="91440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6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穿脫衣物與鞋襪</a:t>
            </a:r>
            <a:endParaRPr sz="66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4971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15</a:t>
            </a:fld>
            <a:endParaRPr lang="zh-TW" altLang="en-US"/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91344" y="408774"/>
            <a:ext cx="5125225" cy="830396"/>
            <a:chOff x="3229183" y="548680"/>
            <a:chExt cx="7605698" cy="1232287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7540223" cy="1232287"/>
              <a:chOff x="2814763" y="328363"/>
              <a:chExt cx="8837451" cy="1444291"/>
            </a:xfrm>
          </p:grpSpPr>
          <p:sp>
            <p:nvSpPr>
              <p:cNvPr id="41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2" y="459559"/>
                <a:ext cx="8508542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>
                  <a:solidFill>
                    <a:schemeClr val="accent4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9" y="822273"/>
              <a:ext cx="6323962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訓練原則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587413" y="1904644"/>
            <a:ext cx="2388754" cy="2491076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12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14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15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800217" y="3030227"/>
              <a:ext cx="1969357" cy="52755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提供經驗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3262165" y="1919430"/>
            <a:ext cx="2388754" cy="2491076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19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0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699854" y="2716292"/>
              <a:ext cx="1969357" cy="10353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協助由多到少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5936917" y="1899616"/>
            <a:ext cx="2388754" cy="2491076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22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24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5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00586" y="2734362"/>
              <a:ext cx="1969357" cy="10353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提供適當的支持面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1511258" y="1879503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7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8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9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4186010" y="1894289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0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1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2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2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6860762" y="1874475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3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3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30" y="4066170"/>
            <a:ext cx="2613538" cy="2613538"/>
          </a:xfrm>
          <a:prstGeom prst="rect">
            <a:avLst/>
          </a:prstGeom>
        </p:spPr>
      </p:pic>
      <p:pic>
        <p:nvPicPr>
          <p:cNvPr id="1026" name="Picture 2" descr="洋服のボタンのイラスト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983" y="5091279"/>
            <a:ext cx="1237527" cy="124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洋服のボタンのイラスト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48" y="5539789"/>
            <a:ext cx="1117134" cy="112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洋服のボタンのイラスト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70" y="5869830"/>
            <a:ext cx="983229" cy="98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70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91344" y="408774"/>
            <a:ext cx="5125225" cy="830396"/>
            <a:chOff x="3229183" y="548680"/>
            <a:chExt cx="7605698" cy="123228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7540223" cy="1232287"/>
              <a:chOff x="2814763" y="328363"/>
              <a:chExt cx="8837451" cy="1444291"/>
            </a:xfrm>
          </p:grpSpPr>
          <p:sp>
            <p:nvSpPr>
              <p:cNvPr id="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2" y="459559"/>
                <a:ext cx="8508542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橢圓 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>
                  <a:solidFill>
                    <a:schemeClr val="accent4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9" y="822273"/>
              <a:ext cx="6323962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穿衣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技巧相關因素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橢圓 9">
            <a:extLst>
              <a:ext uri="{FF2B5EF4-FFF2-40B4-BE49-F238E27FC236}">
                <a16:creationId xmlns:a16="http://schemas.microsoft.com/office/drawing/2014/main" id="{3A8802A6-B2F7-4C4A-A9B8-B12497BDE889}"/>
              </a:ext>
            </a:extLst>
          </p:cNvPr>
          <p:cNvSpPr/>
          <p:nvPr/>
        </p:nvSpPr>
        <p:spPr>
          <a:xfrm>
            <a:off x="2907931" y="1535822"/>
            <a:ext cx="3124442" cy="495551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60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kumimoji="1" lang="en-US" altLang="zh-TW" sz="60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kumimoji="1" lang="en-US" altLang="zh-TW" sz="24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動作能力</a:t>
            </a:r>
            <a:endParaRPr kumimoji="1" lang="en-US" altLang="zh-TW" sz="32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感覺處</a:t>
            </a:r>
            <a:r>
              <a:rPr kumimoji="1"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</a:t>
            </a:r>
            <a:endParaRPr kumimoji="1" lang="en-US" altLang="zh-TW" sz="32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63435C42-92DE-EB44-B4C8-E0A283F176B5}"/>
              </a:ext>
            </a:extLst>
          </p:cNvPr>
          <p:cNvSpPr/>
          <p:nvPr/>
        </p:nvSpPr>
        <p:spPr>
          <a:xfrm>
            <a:off x="256205" y="1862142"/>
            <a:ext cx="3192192" cy="46291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60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</a:t>
            </a:r>
            <a:endParaRPr kumimoji="1" lang="en-US" altLang="zh-TW" sz="60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kumimoji="1" lang="en-US" altLang="zh-TW" sz="24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場地</a:t>
            </a:r>
            <a:endParaRPr kumimoji="1" lang="en-US" altLang="zh-TW" sz="32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1" lang="en-US" altLang="zh-TW" sz="1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1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浴室、廁所、房間等</a:t>
            </a:r>
            <a:r>
              <a:rPr kumimoji="1" lang="en-US" altLang="zh-TW" sz="1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42117B2D-3200-9945-B308-21AF7A4B6BD0}"/>
              </a:ext>
            </a:extLst>
          </p:cNvPr>
          <p:cNvSpPr/>
          <p:nvPr/>
        </p:nvSpPr>
        <p:spPr>
          <a:xfrm>
            <a:off x="5694472" y="1771210"/>
            <a:ext cx="3192192" cy="483781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6000" b="1" dirty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衣服</a:t>
            </a:r>
            <a:r>
              <a:rPr kumimoji="1" lang="zh-TW" altLang="en-US" sz="60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  <a:endParaRPr kumimoji="1" lang="en-US" altLang="zh-TW" sz="60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kumimoji="1" lang="en-US" altLang="zh-TW" sz="24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</a:t>
            </a:r>
            <a:r>
              <a:rPr kumimoji="1"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套</a:t>
            </a:r>
            <a:endParaRPr kumimoji="1" lang="en-US" altLang="zh-TW" sz="32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套頭</a:t>
            </a:r>
            <a:endParaRPr kumimoji="1" lang="en-US" altLang="zh-TW" sz="32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褲子</a:t>
            </a:r>
            <a:endParaRPr kumimoji="1" lang="en-US" altLang="zh-TW" sz="32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鞋襪</a:t>
            </a:r>
            <a:endParaRPr kumimoji="1" lang="en-US" altLang="zh-TW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01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81818" y="408774"/>
            <a:ext cx="7057181" cy="830396"/>
            <a:chOff x="3214700" y="548680"/>
            <a:chExt cx="10107212" cy="123228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14700" y="548680"/>
              <a:ext cx="10107212" cy="1232287"/>
              <a:chOff x="2797789" y="328363"/>
              <a:chExt cx="11846068" cy="1444291"/>
            </a:xfrm>
          </p:grpSpPr>
          <p:sp>
            <p:nvSpPr>
              <p:cNvPr id="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3" y="459559"/>
                <a:ext cx="11500184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橢圓 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797789" y="328363"/>
                <a:ext cx="1444290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5" y="822273"/>
              <a:ext cx="8442674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穿脫</a:t>
              </a:r>
              <a:r>
                <a:rPr lang="zh-TW" altLang="en-US" sz="24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衣服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容易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出現的狀況與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處理策略</a:t>
              </a:r>
              <a:r>
                <a:rPr lang="en-US" altLang="zh-TW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情境</a:t>
              </a:r>
              <a:r>
                <a:rPr lang="en-US" altLang="zh-TW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17</a:t>
            </a:fld>
            <a:endParaRPr lang="zh-TW" altLang="en-US"/>
          </a:p>
        </p:txBody>
      </p:sp>
      <p:graphicFrame>
        <p:nvGraphicFramePr>
          <p:cNvPr id="23" name="資料庫圖表 22"/>
          <p:cNvGraphicFramePr/>
          <p:nvPr>
            <p:extLst>
              <p:ext uri="{D42A27DB-BD31-4B8C-83A1-F6EECF244321}">
                <p14:modId xmlns:p14="http://schemas.microsoft.com/office/powerpoint/2010/main" val="3978736515"/>
              </p:ext>
            </p:extLst>
          </p:nvPr>
        </p:nvGraphicFramePr>
        <p:xfrm>
          <a:off x="1295400" y="1177924"/>
          <a:ext cx="6467475" cy="4686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631A0326-8617-40CC-BC98-BD0745B1AA6D}"/>
              </a:ext>
            </a:extLst>
          </p:cNvPr>
          <p:cNvSpPr txBox="1"/>
          <p:nvPr/>
        </p:nvSpPr>
        <p:spPr>
          <a:xfrm>
            <a:off x="348986" y="492248"/>
            <a:ext cx="37251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endParaRPr lang="zh-TW" altLang="en-US" sz="3600" b="1" dirty="0"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098" name="Picture 2" descr="http://pic.90sjimg.com/design/00/08/16/10/591cef0b8fc4f.png!/fwfh/804x791/quality/90/unsharp/true/compress/tr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98" y="4216400"/>
            <a:ext cx="2543078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4396121" y="6538912"/>
            <a:ext cx="1855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圖片取自一起</a:t>
            </a: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扣扣网</a:t>
            </a:r>
          </a:p>
        </p:txBody>
      </p:sp>
    </p:spTree>
    <p:extLst>
      <p:ext uri="{BB962C8B-B14F-4D97-AF65-F5344CB8AC3E}">
        <p14:creationId xmlns:p14="http://schemas.microsoft.com/office/powerpoint/2010/main" val="396741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81819" y="408774"/>
            <a:ext cx="7419129" cy="830396"/>
            <a:chOff x="3214700" y="548680"/>
            <a:chExt cx="10770963" cy="123228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14700" y="548680"/>
              <a:ext cx="10770963" cy="1232287"/>
              <a:chOff x="2797789" y="328363"/>
              <a:chExt cx="12624012" cy="1444291"/>
            </a:xfrm>
          </p:grpSpPr>
          <p:sp>
            <p:nvSpPr>
              <p:cNvPr id="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1" y="459559"/>
                <a:ext cx="12278130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橢圓 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797789" y="328363"/>
                <a:ext cx="1444290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4" y="822273"/>
              <a:ext cx="9336468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穿</a:t>
              </a:r>
              <a:r>
                <a:rPr lang="zh-TW" altLang="en-US" sz="24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脫衣服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容易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出現的狀況與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處理策略</a:t>
              </a:r>
              <a:r>
                <a:rPr lang="en-US" altLang="zh-TW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衣物</a:t>
              </a:r>
              <a:r>
                <a:rPr lang="zh-TW" altLang="en-US" sz="24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種類</a:t>
              </a:r>
              <a:r>
                <a:rPr lang="en-US" altLang="zh-TW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18</a:t>
            </a:fld>
            <a:endParaRPr lang="zh-TW" altLang="en-US"/>
          </a:p>
        </p:txBody>
      </p:sp>
      <p:graphicFrame>
        <p:nvGraphicFramePr>
          <p:cNvPr id="23" name="資料庫圖表 22"/>
          <p:cNvGraphicFramePr/>
          <p:nvPr>
            <p:extLst>
              <p:ext uri="{D42A27DB-BD31-4B8C-83A1-F6EECF244321}">
                <p14:modId xmlns:p14="http://schemas.microsoft.com/office/powerpoint/2010/main" val="2920933007"/>
              </p:ext>
            </p:extLst>
          </p:nvPr>
        </p:nvGraphicFramePr>
        <p:xfrm>
          <a:off x="1295400" y="1158874"/>
          <a:ext cx="6467475" cy="4686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631A0326-8617-40CC-BC98-BD0745B1AA6D}"/>
              </a:ext>
            </a:extLst>
          </p:cNvPr>
          <p:cNvSpPr txBox="1"/>
          <p:nvPr/>
        </p:nvSpPr>
        <p:spPr>
          <a:xfrm>
            <a:off x="348986" y="492248"/>
            <a:ext cx="37251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endParaRPr lang="zh-TW" altLang="en-US" sz="3600" b="1" dirty="0"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098" name="Picture 2" descr="提裤子卡通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4" b="99091" l="896" r="59403">
                        <a14:foregroundMark x1="46269" y1="92727" x2="54627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3" y="4170241"/>
            <a:ext cx="3786398" cy="248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674513" y="6639211"/>
            <a:ext cx="1855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圖片取自一起</a:t>
            </a: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扣扣网</a:t>
            </a:r>
          </a:p>
        </p:txBody>
      </p:sp>
    </p:spTree>
    <p:extLst>
      <p:ext uri="{BB962C8B-B14F-4D97-AF65-F5344CB8AC3E}">
        <p14:creationId xmlns:p14="http://schemas.microsoft.com/office/powerpoint/2010/main" val="48149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82556" y="1969712"/>
            <a:ext cx="3734933" cy="8252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非慣用手抓慣用手袖口，向前拉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10532" y="1950950"/>
            <a:ext cx="3435927" cy="83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手分別拉出兩衣袖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638435" y="283873"/>
            <a:ext cx="5125225" cy="830396"/>
            <a:chOff x="3229183" y="548680"/>
            <a:chExt cx="7605698" cy="1232287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7540223" cy="1232287"/>
              <a:chOff x="2814763" y="328363"/>
              <a:chExt cx="8837451" cy="1444291"/>
            </a:xfrm>
          </p:grpSpPr>
          <p:sp>
            <p:nvSpPr>
              <p:cNvPr id="28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2" y="459559"/>
                <a:ext cx="8508542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>
                  <a:solidFill>
                    <a:schemeClr val="accent4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9" y="822273"/>
              <a:ext cx="6323962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訓練與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代償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脫外套</a:t>
              </a:r>
              <a:endPara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6" y="3198668"/>
            <a:ext cx="2400000" cy="211628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60" y="3198668"/>
            <a:ext cx="2400000" cy="211628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64" y="3198668"/>
            <a:ext cx="2400000" cy="2116282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682556" y="5828145"/>
            <a:ext cx="24000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*從靈活邊先脫</a:t>
            </a:r>
            <a:endParaRPr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471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/>
          <p:nvPr/>
        </p:nvSpPr>
        <p:spPr>
          <a:xfrm>
            <a:off x="755374" y="516836"/>
            <a:ext cx="7991061" cy="12214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zh-TW" altLang="en-US" sz="6000" b="1" dirty="0" smtClean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什麼是生活自理</a:t>
            </a:r>
            <a:endParaRPr lang="en-US" altLang="zh-TW" sz="6000" b="1" dirty="0" smtClean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1060432" y="1919335"/>
            <a:ext cx="6982592" cy="4090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生活自理指的是在生活中能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獨立照顧自己、管理自己的能力</a:t>
            </a:r>
            <a:r>
              <a:rPr lang="zh-TW" altLang="en-US" sz="2800" b="1" dirty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，而這些事情通常都是個人每天都會面臨到的</a:t>
            </a:r>
            <a:r>
              <a:rPr lang="zh-TW" altLang="en-US" sz="28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事情</a:t>
            </a:r>
            <a:endParaRPr lang="en-US" altLang="zh-TW" sz="28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sz="2800" b="1" dirty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5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個人清潔</a:t>
            </a:r>
            <a:r>
              <a:rPr lang="en-US" altLang="zh-TW" sz="28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洗澡、洗頭、洗臉</a:t>
            </a:r>
            <a:endParaRPr lang="en-US" altLang="zh-TW" sz="28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2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lang="zh-TW" altLang="en-US" sz="2800" b="1" dirty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儀容</a:t>
            </a:r>
            <a:r>
              <a:rPr lang="en-US" altLang="zh-TW" sz="28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剪指甲、刷牙、梳頭</a:t>
            </a:r>
            <a:endParaRPr lang="en-US" altLang="zh-TW" sz="28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2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上廁所</a:t>
            </a:r>
            <a:endParaRPr lang="en-US" altLang="zh-TW" sz="28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2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穿脫衣服</a:t>
            </a:r>
            <a:r>
              <a:rPr lang="zh-TW" altLang="en-US" sz="2800" b="1" dirty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鞋襪</a:t>
            </a:r>
            <a:endParaRPr lang="en-US" altLang="zh-TW" sz="28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2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進食和喝水</a:t>
            </a:r>
            <a:endParaRPr lang="en-US" altLang="zh-TW" sz="28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sz="28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28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82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04315" y="1299411"/>
            <a:ext cx="2427506" cy="1145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外套正面朝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孩子，右手抓標籤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47459" y="1272676"/>
            <a:ext cx="2452252" cy="1172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左手套右邊外套袖口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638435" y="283873"/>
            <a:ext cx="5125225" cy="830396"/>
            <a:chOff x="3229183" y="548680"/>
            <a:chExt cx="7605698" cy="1232287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7540223" cy="1232287"/>
              <a:chOff x="2814763" y="328363"/>
              <a:chExt cx="8837451" cy="1444291"/>
            </a:xfrm>
          </p:grpSpPr>
          <p:sp>
            <p:nvSpPr>
              <p:cNvPr id="28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2" y="459559"/>
                <a:ext cx="8508542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>
                  <a:solidFill>
                    <a:schemeClr val="accent4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9" y="822273"/>
              <a:ext cx="6323962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穿外套的順序</a:t>
              </a:r>
              <a:endPara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6115348" y="1272676"/>
            <a:ext cx="2476201" cy="1172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2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拉衣服，左手抓右邊袖口，右手套右邊袖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029" y="3087723"/>
            <a:ext cx="2686916" cy="201518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78" y="2751859"/>
            <a:ext cx="2400000" cy="180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76" y="2751859"/>
            <a:ext cx="2400000" cy="180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32" y="4802332"/>
            <a:ext cx="2400000" cy="180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76" y="4802332"/>
            <a:ext cx="2400000" cy="1800000"/>
          </a:xfrm>
          <a:prstGeom prst="rect">
            <a:avLst/>
          </a:prstGeom>
        </p:spPr>
      </p:pic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541465" y="6169580"/>
            <a:ext cx="20216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*從不靈活邊先穿</a:t>
            </a:r>
            <a:endParaRPr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251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91344" y="408774"/>
            <a:ext cx="5125225" cy="830396"/>
            <a:chOff x="3229183" y="548680"/>
            <a:chExt cx="7605698" cy="123228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7540223" cy="1232287"/>
              <a:chOff x="2814763" y="328363"/>
              <a:chExt cx="8837451" cy="1444291"/>
            </a:xfrm>
          </p:grpSpPr>
          <p:sp>
            <p:nvSpPr>
              <p:cNvPr id="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2" y="459559"/>
                <a:ext cx="8508542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橢圓 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9" y="822273"/>
              <a:ext cx="6323962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訓練</a:t>
              </a:r>
              <a:r>
                <a:rPr lang="zh-TW" altLang="en-US" sz="24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穿脫衣服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的動作重點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21</a:t>
            </a:fld>
            <a:endParaRPr lang="zh-TW" altLang="en-US"/>
          </a:p>
        </p:txBody>
      </p:sp>
      <p:graphicFrame>
        <p:nvGraphicFramePr>
          <p:cNvPr id="31" name="資料庫圖表 30"/>
          <p:cNvGraphicFramePr/>
          <p:nvPr>
            <p:extLst>
              <p:ext uri="{D42A27DB-BD31-4B8C-83A1-F6EECF244321}">
                <p14:modId xmlns:p14="http://schemas.microsoft.com/office/powerpoint/2010/main" val="3428293502"/>
              </p:ext>
            </p:extLst>
          </p:nvPr>
        </p:nvGraphicFramePr>
        <p:xfrm>
          <a:off x="1524000" y="19875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" name="文字方塊 44">
            <a:extLst>
              <a:ext uri="{FF2B5EF4-FFF2-40B4-BE49-F238E27FC236}">
                <a16:creationId xmlns:a16="http://schemas.microsoft.com/office/drawing/2014/main" id="{631A0326-8617-40CC-BC98-BD0745B1AA6D}"/>
              </a:ext>
            </a:extLst>
          </p:cNvPr>
          <p:cNvSpPr txBox="1"/>
          <p:nvPr/>
        </p:nvSpPr>
        <p:spPr>
          <a:xfrm>
            <a:off x="365647" y="500806"/>
            <a:ext cx="37251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endParaRPr lang="zh-TW" altLang="en-US" sz="3600" b="1" dirty="0"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628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資料庫圖表 22"/>
          <p:cNvGraphicFramePr/>
          <p:nvPr>
            <p:extLst>
              <p:ext uri="{D42A27DB-BD31-4B8C-83A1-F6EECF244321}">
                <p14:modId xmlns:p14="http://schemas.microsoft.com/office/powerpoint/2010/main" val="107558945"/>
              </p:ext>
            </p:extLst>
          </p:nvPr>
        </p:nvGraphicFramePr>
        <p:xfrm>
          <a:off x="563161" y="1440873"/>
          <a:ext cx="8134350" cy="4217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22</a:t>
            </a:fld>
            <a:endParaRPr lang="zh-TW" altLang="en-US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81819" y="408774"/>
            <a:ext cx="6352331" cy="830396"/>
            <a:chOff x="3214700" y="548680"/>
            <a:chExt cx="9884884" cy="123228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14700" y="548680"/>
              <a:ext cx="9884884" cy="1232287"/>
              <a:chOff x="2797789" y="328363"/>
              <a:chExt cx="11585490" cy="1444291"/>
            </a:xfrm>
          </p:grpSpPr>
          <p:sp>
            <p:nvSpPr>
              <p:cNvPr id="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2" y="459559"/>
                <a:ext cx="11239607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橢圓 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797789" y="328363"/>
                <a:ext cx="1444290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5" y="822273"/>
              <a:ext cx="8588668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穿</a:t>
              </a:r>
              <a:r>
                <a:rPr lang="zh-TW" altLang="en-US" sz="24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脫衣服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容易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出現的狀況與處理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策略</a:t>
              </a:r>
              <a:endParaRPr lang="zh-TW" alt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31A0326-8617-40CC-BC98-BD0745B1AA6D}"/>
              </a:ext>
            </a:extLst>
          </p:cNvPr>
          <p:cNvSpPr txBox="1"/>
          <p:nvPr/>
        </p:nvSpPr>
        <p:spPr>
          <a:xfrm>
            <a:off x="365647" y="500806"/>
            <a:ext cx="37251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endParaRPr lang="zh-TW" altLang="en-US" sz="3600" b="1" dirty="0"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45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91344" y="408774"/>
            <a:ext cx="5125225" cy="830396"/>
            <a:chOff x="3229183" y="548680"/>
            <a:chExt cx="7605698" cy="1232287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7540223" cy="1232287"/>
              <a:chOff x="2814763" y="328363"/>
              <a:chExt cx="8837451" cy="1444291"/>
            </a:xfrm>
          </p:grpSpPr>
          <p:sp>
            <p:nvSpPr>
              <p:cNvPr id="9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2" y="459559"/>
                <a:ext cx="8508542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橢圓 9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>
                  <a:solidFill>
                    <a:schemeClr val="accent4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9" y="822273"/>
              <a:ext cx="6323962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訓練與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代償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穿褲子</a:t>
              </a:r>
              <a:endPara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428189" y="1378233"/>
            <a:ext cx="1847739" cy="952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坐姿下褲子平放好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34627" y="1378233"/>
            <a:ext cx="2355273" cy="897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雙手抓褲頭，輪流腳套入褲頭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35252" y="1378233"/>
            <a:ext cx="2422156" cy="897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站起來雙手拉褲頭整理好褲子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046" y="2551024"/>
            <a:ext cx="1984287" cy="180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5542" y="2551024"/>
            <a:ext cx="1984288" cy="180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8384" y="2551024"/>
            <a:ext cx="1956997" cy="18000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595" y="4750938"/>
            <a:ext cx="2028926" cy="180000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7430" y="2497529"/>
            <a:ext cx="1877297" cy="18000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25" y="4692550"/>
            <a:ext cx="1853161" cy="2028926"/>
          </a:xfrm>
          <a:prstGeom prst="rect">
            <a:avLst/>
          </a:prstGeom>
        </p:spPr>
      </p:pic>
      <p:sp>
        <p:nvSpPr>
          <p:cNvPr id="16" name="投影片編號版面配置區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4738225" y="6019070"/>
            <a:ext cx="32162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*先穿不靈活邊</a:t>
            </a:r>
            <a:endParaRPr lang="en-US" altLang="zh-TW" sz="18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*靠牆壁或坐地上穿</a:t>
            </a:r>
            <a:endParaRPr lang="zh-TW" altLang="en-US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610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24</a:t>
            </a:fld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91344" y="408774"/>
            <a:ext cx="5125225" cy="830396"/>
            <a:chOff x="3229183" y="548680"/>
            <a:chExt cx="7605698" cy="1232287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7540223" cy="1232287"/>
              <a:chOff x="2814763" y="328363"/>
              <a:chExt cx="8837451" cy="1444291"/>
            </a:xfrm>
          </p:grpSpPr>
          <p:sp>
            <p:nvSpPr>
              <p:cNvPr id="7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2" y="459559"/>
                <a:ext cx="8508542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橢圓 8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9" y="822273"/>
              <a:ext cx="6323962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訓練</a:t>
              </a:r>
              <a:r>
                <a:rPr lang="zh-TW" altLang="en-US" sz="24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穿脫褲</a:t>
              </a:r>
              <a:r>
                <a:rPr lang="zh-TW" altLang="en-US" sz="24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子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的動作重點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31A0326-8617-40CC-BC98-BD0745B1AA6D}"/>
              </a:ext>
            </a:extLst>
          </p:cNvPr>
          <p:cNvSpPr txBox="1"/>
          <p:nvPr/>
        </p:nvSpPr>
        <p:spPr>
          <a:xfrm>
            <a:off x="348986" y="484205"/>
            <a:ext cx="37251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endParaRPr lang="zh-TW" altLang="en-US" sz="3600" b="1" dirty="0"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13" y="1944085"/>
            <a:ext cx="2773920" cy="1664352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5272681" y="1944594"/>
            <a:ext cx="2773072" cy="1663843"/>
            <a:chOff x="4455199" y="2153"/>
            <a:chExt cx="2773072" cy="1663843"/>
          </a:xfrm>
        </p:grpSpPr>
        <p:sp>
          <p:nvSpPr>
            <p:cNvPr id="13" name="圓角矩形 12"/>
            <p:cNvSpPr/>
            <p:nvPr/>
          </p:nvSpPr>
          <p:spPr>
            <a:xfrm>
              <a:off x="4455199" y="2153"/>
              <a:ext cx="2773072" cy="166384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/>
            <p:cNvSpPr txBox="1"/>
            <p:nvPr/>
          </p:nvSpPr>
          <p:spPr>
            <a:xfrm>
              <a:off x="4503931" y="50885"/>
              <a:ext cx="2675608" cy="15663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抓住褲頭</a:t>
              </a:r>
              <a:endParaRPr lang="zh-TW" altLang="en-US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2826449" y="4396062"/>
            <a:ext cx="2773072" cy="1663843"/>
            <a:chOff x="2836834" y="2677990"/>
            <a:chExt cx="2773072" cy="1663843"/>
          </a:xfrm>
        </p:grpSpPr>
        <p:sp>
          <p:nvSpPr>
            <p:cNvPr id="16" name="圓角矩形 15"/>
            <p:cNvSpPr/>
            <p:nvPr/>
          </p:nvSpPr>
          <p:spPr>
            <a:xfrm>
              <a:off x="2836834" y="2677990"/>
              <a:ext cx="2773072" cy="166384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圓角矩形 4"/>
            <p:cNvSpPr txBox="1"/>
            <p:nvPr/>
          </p:nvSpPr>
          <p:spPr>
            <a:xfrm>
              <a:off x="2885566" y="2726722"/>
              <a:ext cx="2675608" cy="15663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扶著桌沿或靠牆壁站</a:t>
              </a:r>
              <a:endParaRPr lang="zh-TW" altLang="en-US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2297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資料庫圖表 22"/>
          <p:cNvGraphicFramePr/>
          <p:nvPr>
            <p:extLst>
              <p:ext uri="{D42A27DB-BD31-4B8C-83A1-F6EECF244321}">
                <p14:modId xmlns:p14="http://schemas.microsoft.com/office/powerpoint/2010/main" val="3075010206"/>
              </p:ext>
            </p:extLst>
          </p:nvPr>
        </p:nvGraphicFramePr>
        <p:xfrm>
          <a:off x="535243" y="1199137"/>
          <a:ext cx="8134350" cy="5267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25</a:t>
            </a:fld>
            <a:endParaRPr lang="zh-TW" altLang="en-US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91344" y="408774"/>
            <a:ext cx="6114626" cy="1015362"/>
            <a:chOff x="3229183" y="548680"/>
            <a:chExt cx="9073944" cy="1506772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8889568" cy="1232287"/>
              <a:chOff x="2814763" y="328363"/>
              <a:chExt cx="10418939" cy="1444291"/>
            </a:xfrm>
          </p:grpSpPr>
          <p:sp>
            <p:nvSpPr>
              <p:cNvPr id="1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3" y="459559"/>
                <a:ext cx="10090029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橢圓 1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 smtClean="0">
                  <a:solidFill>
                    <a:schemeClr val="accent4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6" y="822273"/>
              <a:ext cx="7792211" cy="1233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穿脫褲子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容易出現的狀況與處理策略</a:t>
              </a:r>
              <a:endParaRPr lang="zh-TW" alt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3074" name="Picture 2" descr="幼儿穿裤子卡通图片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47" b="98010" l="9804" r="89850">
                        <a14:foregroundMark x1="37601" y1="91955" x2="40138" y2="84429"/>
                        <a14:foregroundMark x1="24106" y1="89706" x2="27566" y2="82353"/>
                        <a14:foregroundMark x1="41984" y1="44031" x2="61707" y2="55190"/>
                        <a14:foregroundMark x1="47059" y1="54844" x2="63552" y2="43166"/>
                        <a14:foregroundMark x1="44175" y1="39619" x2="57555" y2="40830"/>
                        <a14:foregroundMark x1="43714" y1="40657" x2="51326" y2="42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544" y="3913559"/>
            <a:ext cx="2208331" cy="294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510444" y="6555580"/>
            <a:ext cx="1855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圖片取自</a:t>
            </a: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一起扣扣网</a:t>
            </a:r>
          </a:p>
        </p:txBody>
      </p:sp>
    </p:spTree>
    <p:extLst>
      <p:ext uri="{BB962C8B-B14F-4D97-AF65-F5344CB8AC3E}">
        <p14:creationId xmlns:p14="http://schemas.microsoft.com/office/powerpoint/2010/main" val="24968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資料庫圖表 22"/>
          <p:cNvGraphicFramePr/>
          <p:nvPr>
            <p:extLst>
              <p:ext uri="{D42A27DB-BD31-4B8C-83A1-F6EECF244321}">
                <p14:modId xmlns:p14="http://schemas.microsoft.com/office/powerpoint/2010/main" val="1102441740"/>
              </p:ext>
            </p:extLst>
          </p:nvPr>
        </p:nvGraphicFramePr>
        <p:xfrm>
          <a:off x="535243" y="1199137"/>
          <a:ext cx="8134350" cy="5267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26</a:t>
            </a:fld>
            <a:endParaRPr lang="zh-TW" altLang="en-US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91344" y="408774"/>
            <a:ext cx="6114626" cy="1015362"/>
            <a:chOff x="3229183" y="548680"/>
            <a:chExt cx="9073944" cy="1506772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8889568" cy="1232287"/>
              <a:chOff x="2814763" y="328363"/>
              <a:chExt cx="10418939" cy="1444291"/>
            </a:xfrm>
          </p:grpSpPr>
          <p:sp>
            <p:nvSpPr>
              <p:cNvPr id="1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3" y="459559"/>
                <a:ext cx="10090029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橢圓 1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>
                  <a:solidFill>
                    <a:schemeClr val="accent4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</a:t>
              </a:r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6" y="822273"/>
              <a:ext cx="7792211" cy="1233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穿脫</a:t>
              </a:r>
              <a:r>
                <a:rPr lang="zh-TW" altLang="en-US" sz="24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襪</a:t>
              </a:r>
              <a:r>
                <a:rPr lang="zh-TW" altLang="en-US" sz="24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子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容易出現的狀況與處理策略</a:t>
              </a:r>
              <a:endParaRPr lang="zh-TW" alt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1" b="96860" l="1345" r="8997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9225" y="4054459"/>
            <a:ext cx="3990078" cy="295109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78" b="98222" l="0" r="96000">
                        <a14:foregroundMark x1="12889" y1="52000" x2="20000" y2="70667"/>
                        <a14:foregroundMark x1="24889" y1="56889" x2="37333" y2="73333"/>
                        <a14:backgroundMark x1="30667" y1="53778" x2="42222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0257" y="3501808"/>
            <a:ext cx="1542473" cy="154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91344" y="408774"/>
            <a:ext cx="5125225" cy="830396"/>
            <a:chOff x="3229183" y="548680"/>
            <a:chExt cx="7605698" cy="123228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7540223" cy="1232287"/>
              <a:chOff x="2814763" y="328363"/>
              <a:chExt cx="8837451" cy="1444291"/>
            </a:xfrm>
          </p:grpSpPr>
          <p:sp>
            <p:nvSpPr>
              <p:cNvPr id="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2" y="459559"/>
                <a:ext cx="8508542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橢圓 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9" y="822273"/>
              <a:ext cx="6323962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訓練鈕扣的動作重點與策略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31A0326-8617-40CC-BC98-BD0745B1AA6D}"/>
              </a:ext>
            </a:extLst>
          </p:cNvPr>
          <p:cNvSpPr txBox="1"/>
          <p:nvPr/>
        </p:nvSpPr>
        <p:spPr>
          <a:xfrm>
            <a:off x="340611" y="491934"/>
            <a:ext cx="37251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endParaRPr lang="zh-TW" altLang="en-US" sz="3600" b="1" dirty="0"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7" name="資料庫圖表 26"/>
          <p:cNvGraphicFramePr/>
          <p:nvPr>
            <p:extLst>
              <p:ext uri="{D42A27DB-BD31-4B8C-83A1-F6EECF244321}">
                <p14:modId xmlns:p14="http://schemas.microsoft.com/office/powerpoint/2010/main" val="2429514849"/>
              </p:ext>
            </p:extLst>
          </p:nvPr>
        </p:nvGraphicFramePr>
        <p:xfrm>
          <a:off x="526868" y="1231892"/>
          <a:ext cx="8115300" cy="4959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695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資料庫圖表 22"/>
          <p:cNvGraphicFramePr/>
          <p:nvPr>
            <p:extLst>
              <p:ext uri="{D42A27DB-BD31-4B8C-83A1-F6EECF244321}">
                <p14:modId xmlns:p14="http://schemas.microsoft.com/office/powerpoint/2010/main" val="484244811"/>
              </p:ext>
            </p:extLst>
          </p:nvPr>
        </p:nvGraphicFramePr>
        <p:xfrm>
          <a:off x="535243" y="1199137"/>
          <a:ext cx="8134350" cy="5267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28</a:t>
            </a:fld>
            <a:endParaRPr lang="zh-TW" altLang="en-US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91344" y="408774"/>
            <a:ext cx="6114626" cy="1015362"/>
            <a:chOff x="3229183" y="548680"/>
            <a:chExt cx="9073944" cy="1506772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8889568" cy="1232287"/>
              <a:chOff x="2814763" y="328363"/>
              <a:chExt cx="10418939" cy="1444291"/>
            </a:xfrm>
          </p:grpSpPr>
          <p:sp>
            <p:nvSpPr>
              <p:cNvPr id="1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3" y="459559"/>
                <a:ext cx="10090029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橢圓 1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>
                  <a:solidFill>
                    <a:schemeClr val="accent4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</a:t>
              </a:r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6" y="822273"/>
              <a:ext cx="7792211" cy="1233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扣鈕扣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容易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出現的狀況與處理策略</a:t>
              </a:r>
              <a:endParaRPr lang="zh-TW" alt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5" b="99012" l="185" r="96125">
                        <a14:foregroundMark x1="5351" y1="81818" x2="24723" y2="79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04" y="4367639"/>
            <a:ext cx="2247900" cy="2098593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5808520" y="6508908"/>
            <a:ext cx="1855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圖片取自</a:t>
            </a: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一起扣扣网</a:t>
            </a:r>
          </a:p>
        </p:txBody>
      </p:sp>
    </p:spTree>
    <p:extLst>
      <p:ext uri="{BB962C8B-B14F-4D97-AF65-F5344CB8AC3E}">
        <p14:creationId xmlns:p14="http://schemas.microsoft.com/office/powerpoint/2010/main" val="305663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83" y="2338136"/>
            <a:ext cx="2577734" cy="247917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24" y="2281381"/>
            <a:ext cx="2203567" cy="239126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7" y="2281381"/>
            <a:ext cx="2057685" cy="259268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493164" y="1226612"/>
            <a:ext cx="2036305" cy="594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拉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拉鍊輔具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2582" y="1209965"/>
            <a:ext cx="1969249" cy="568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黏扣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帶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55124" y="1226612"/>
            <a:ext cx="2072529" cy="594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扣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扣子輔具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3023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824716" y="2352652"/>
            <a:ext cx="2160000" cy="2160000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14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16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17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00423" y="2837614"/>
              <a:ext cx="1969357" cy="60841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動作能力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1639555" y="2296538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9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1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3499468" y="2367438"/>
            <a:ext cx="2160000" cy="2160000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22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24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5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8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19131" y="2836096"/>
              <a:ext cx="1969357" cy="61144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認知能力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4314307" y="2311324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7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8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2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9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6174220" y="2347624"/>
            <a:ext cx="2160000" cy="2160000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30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32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3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8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19131" y="2870498"/>
              <a:ext cx="1969357" cy="61144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感覺處理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6989059" y="2291510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5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6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3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81816" y="238125"/>
            <a:ext cx="8185933" cy="1450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造成孩子做不到的因素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3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5" y="4486628"/>
            <a:ext cx="2234847" cy="223484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41" y="4082016"/>
            <a:ext cx="2286493" cy="27292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38" y="4334529"/>
            <a:ext cx="2569006" cy="25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2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/>
        </p:nvSpPr>
        <p:spPr>
          <a:xfrm>
            <a:off x="3647438" y="1447599"/>
            <a:ext cx="1426112" cy="2801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3900" b="1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sz="23900" b="1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3428281" y="1784507"/>
            <a:ext cx="12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</a:t>
            </a:r>
            <a:endParaRPr sz="2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0" y="4891306"/>
            <a:ext cx="91440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6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洗潄與如</a:t>
            </a:r>
            <a:r>
              <a:rPr lang="zh-TW" altLang="en-US" sz="66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廁</a:t>
            </a:r>
            <a:endParaRPr sz="66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6944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91344" y="408774"/>
            <a:ext cx="5125225" cy="830396"/>
            <a:chOff x="3229183" y="548680"/>
            <a:chExt cx="7605698" cy="123228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7540223" cy="1232287"/>
              <a:chOff x="2814763" y="328363"/>
              <a:chExt cx="8837451" cy="1444291"/>
            </a:xfrm>
          </p:grpSpPr>
          <p:sp>
            <p:nvSpPr>
              <p:cNvPr id="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2" y="459559"/>
                <a:ext cx="8508542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橢圓 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 smtClean="0">
                  <a:solidFill>
                    <a:schemeClr val="accent4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9" y="822273"/>
              <a:ext cx="6323962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如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廁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技巧相關因素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橢圓 9">
            <a:extLst>
              <a:ext uri="{FF2B5EF4-FFF2-40B4-BE49-F238E27FC236}">
                <a16:creationId xmlns:a16="http://schemas.microsoft.com/office/drawing/2014/main" id="{3A8802A6-B2F7-4C4A-A9B8-B12497BDE889}"/>
              </a:ext>
            </a:extLst>
          </p:cNvPr>
          <p:cNvSpPr/>
          <p:nvPr/>
        </p:nvSpPr>
        <p:spPr>
          <a:xfrm>
            <a:off x="2907931" y="1535822"/>
            <a:ext cx="3124442" cy="495551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60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kumimoji="1" lang="en-US" altLang="zh-TW" sz="60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kumimoji="1" lang="en-US" altLang="zh-TW" sz="24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動作能力</a:t>
            </a:r>
            <a:endParaRPr kumimoji="1" lang="en-US" altLang="zh-TW" sz="32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感覺處</a:t>
            </a:r>
            <a:r>
              <a:rPr kumimoji="1"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</a:t>
            </a:r>
            <a:endParaRPr kumimoji="1" lang="en-US" altLang="zh-TW" sz="32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63435C42-92DE-EB44-B4C8-E0A283F176B5}"/>
              </a:ext>
            </a:extLst>
          </p:cNvPr>
          <p:cNvSpPr/>
          <p:nvPr/>
        </p:nvSpPr>
        <p:spPr>
          <a:xfrm>
            <a:off x="256205" y="1862142"/>
            <a:ext cx="3192192" cy="46291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6000" b="1" dirty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</a:t>
            </a:r>
            <a:r>
              <a:rPr kumimoji="1" lang="zh-TW" altLang="en-US" sz="60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境</a:t>
            </a:r>
            <a:endParaRPr kumimoji="1" lang="en-US" altLang="zh-TW" sz="60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kumimoji="1" lang="en-US" altLang="zh-TW" sz="24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TW" sz="32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42117B2D-3200-9945-B308-21AF7A4B6BD0}"/>
              </a:ext>
            </a:extLst>
          </p:cNvPr>
          <p:cNvSpPr/>
          <p:nvPr/>
        </p:nvSpPr>
        <p:spPr>
          <a:xfrm>
            <a:off x="5694472" y="1771210"/>
            <a:ext cx="3192192" cy="483781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60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物品材質</a:t>
            </a:r>
            <a:endParaRPr kumimoji="1" lang="en-US" altLang="zh-TW" sz="60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2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毛巾</a:t>
            </a:r>
            <a:endParaRPr kumimoji="1" lang="en-US" altLang="zh-TW" sz="24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2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牙刷</a:t>
            </a:r>
            <a:endParaRPr kumimoji="1" lang="en-US" altLang="zh-TW" sz="24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2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馬</a:t>
            </a:r>
            <a:r>
              <a:rPr kumimoji="1"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桶</a:t>
            </a:r>
            <a:endParaRPr kumimoji="1" lang="en-US" altLang="zh-TW" sz="24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kumimoji="1" lang="en-US" altLang="zh-TW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kumimoji="1" lang="en-US" altLang="zh-TW" sz="24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8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32</a:t>
            </a:fld>
            <a:endParaRPr lang="zh-TW" altLang="en-US"/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91344" y="408774"/>
            <a:ext cx="5125225" cy="830396"/>
            <a:chOff x="3229183" y="548680"/>
            <a:chExt cx="7605698" cy="1232287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7540223" cy="1232287"/>
              <a:chOff x="2814763" y="328363"/>
              <a:chExt cx="8837451" cy="1444291"/>
            </a:xfrm>
          </p:grpSpPr>
          <p:sp>
            <p:nvSpPr>
              <p:cNvPr id="41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2" y="459559"/>
                <a:ext cx="8508542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 smtClean="0">
                  <a:solidFill>
                    <a:schemeClr val="accent4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9" y="822273"/>
              <a:ext cx="6323962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訓練原則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587413" y="1904644"/>
            <a:ext cx="2388754" cy="2491076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12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14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15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00586" y="2584447"/>
              <a:ext cx="1969357" cy="10946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了解孩子的</a:t>
              </a:r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喜好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3262165" y="1919430"/>
            <a:ext cx="2388754" cy="2491076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19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0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699854" y="2716292"/>
              <a:ext cx="1969357" cy="10353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協助由多到少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5936917" y="1899616"/>
            <a:ext cx="2388754" cy="2491076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22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24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5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00586" y="2734362"/>
              <a:ext cx="1969357" cy="10946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提供適當</a:t>
              </a:r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的支持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>
            <a:off x="1511258" y="1879503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7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8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9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4186010" y="1894289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0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1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2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2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6860762" y="1874475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3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3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255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資料庫圖表 22"/>
          <p:cNvGraphicFramePr/>
          <p:nvPr>
            <p:extLst>
              <p:ext uri="{D42A27DB-BD31-4B8C-83A1-F6EECF244321}">
                <p14:modId xmlns:p14="http://schemas.microsoft.com/office/powerpoint/2010/main" val="460591059"/>
              </p:ext>
            </p:extLst>
          </p:nvPr>
        </p:nvGraphicFramePr>
        <p:xfrm>
          <a:off x="535243" y="1199137"/>
          <a:ext cx="8134350" cy="5267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33</a:t>
            </a:fld>
            <a:endParaRPr lang="zh-TW" altLang="en-US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91344" y="408774"/>
            <a:ext cx="6114626" cy="1015362"/>
            <a:chOff x="3229183" y="548680"/>
            <a:chExt cx="9073944" cy="1506772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8889568" cy="1232287"/>
              <a:chOff x="2814763" y="328363"/>
              <a:chExt cx="10418939" cy="1444291"/>
            </a:xfrm>
          </p:grpSpPr>
          <p:sp>
            <p:nvSpPr>
              <p:cNvPr id="1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3" y="459559"/>
                <a:ext cx="10090029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橢圓 1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 smtClean="0">
                  <a:solidFill>
                    <a:schemeClr val="accent4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6" y="822273"/>
              <a:ext cx="7792211" cy="1233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刷牙洗臉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容易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出現的狀況與處理策略</a:t>
              </a:r>
              <a:endParaRPr lang="zh-TW" alt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026" name="Picture 2" descr="歯を磨いている男性のイラスト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82" y="4197107"/>
            <a:ext cx="1976991" cy="239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顔を洗う女の子のイラスト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021" y="4075809"/>
            <a:ext cx="2591904" cy="299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34</a:t>
            </a:fld>
            <a:endParaRPr lang="zh-TW" altLang="en-US"/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91344" y="408774"/>
            <a:ext cx="5125225" cy="830396"/>
            <a:chOff x="3229183" y="548680"/>
            <a:chExt cx="7605698" cy="1232287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7540223" cy="1232287"/>
              <a:chOff x="2814763" y="328363"/>
              <a:chExt cx="8837451" cy="1444291"/>
            </a:xfrm>
          </p:grpSpPr>
          <p:sp>
            <p:nvSpPr>
              <p:cNvPr id="41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2" y="459559"/>
                <a:ext cx="8508542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 smtClean="0">
                  <a:solidFill>
                    <a:schemeClr val="accent4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9" y="822273"/>
              <a:ext cx="6323962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如廁訓練原則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587413" y="1401724"/>
            <a:ext cx="2388754" cy="2491076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12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14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15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00586" y="2584447"/>
              <a:ext cx="1969357" cy="15998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了解及建立孩子的如廁時間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3262165" y="1416510"/>
            <a:ext cx="2388754" cy="2491076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19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0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699854" y="2716292"/>
              <a:ext cx="1969357" cy="10946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不讓孩子產生排斥</a:t>
              </a:r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感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5936917" y="1396696"/>
            <a:ext cx="2388754" cy="2491076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22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24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5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00586" y="2734362"/>
              <a:ext cx="1969357" cy="10946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defRPr/>
              </a:pPr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不要長時間枯坐馬桶</a:t>
              </a:r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上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>
            <a:off x="1511258" y="1376583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7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8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9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4186010" y="1391369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0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1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2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2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6860762" y="1371555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3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3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5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587413" y="4093514"/>
            <a:ext cx="2388754" cy="2491076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36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45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46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00586" y="2734362"/>
              <a:ext cx="1969357" cy="91417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defRPr/>
              </a:pPr>
              <a:r>
                <a:rPr lang="zh-TW" altLang="en-US" sz="2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避免從寒冷季節開始</a:t>
              </a:r>
              <a:r>
                <a:rPr lang="zh-TW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訓練</a:t>
              </a:r>
              <a:endPara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7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1511258" y="4068373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48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9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4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0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3230505" y="4066948"/>
            <a:ext cx="2388754" cy="2491076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51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53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54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00586" y="2734362"/>
              <a:ext cx="1969357" cy="10946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defRPr/>
              </a:pPr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不玩廁所設備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4154350" y="4041807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6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7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5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8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5958155" y="4111922"/>
            <a:ext cx="2388754" cy="2491076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59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61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62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00586" y="2734362"/>
              <a:ext cx="1969357" cy="10946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defRPr/>
              </a:pPr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不要太常去廁所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3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6882000" y="4086781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64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5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6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088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資料庫圖表 22"/>
          <p:cNvGraphicFramePr/>
          <p:nvPr>
            <p:extLst>
              <p:ext uri="{D42A27DB-BD31-4B8C-83A1-F6EECF244321}">
                <p14:modId xmlns:p14="http://schemas.microsoft.com/office/powerpoint/2010/main" val="2527381391"/>
              </p:ext>
            </p:extLst>
          </p:nvPr>
        </p:nvGraphicFramePr>
        <p:xfrm>
          <a:off x="535243" y="1199137"/>
          <a:ext cx="8134350" cy="5267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35</a:t>
            </a:fld>
            <a:endParaRPr lang="zh-TW" altLang="en-US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91344" y="408774"/>
            <a:ext cx="6114626" cy="1015362"/>
            <a:chOff x="3229183" y="548680"/>
            <a:chExt cx="9073944" cy="1506772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8889568" cy="1232287"/>
              <a:chOff x="2814763" y="328363"/>
              <a:chExt cx="10418939" cy="1444291"/>
            </a:xfrm>
          </p:grpSpPr>
          <p:sp>
            <p:nvSpPr>
              <p:cNvPr id="1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3" y="459559"/>
                <a:ext cx="10090029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橢圓 1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 smtClean="0">
                  <a:solidFill>
                    <a:schemeClr val="accent4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6" y="822273"/>
              <a:ext cx="7792211" cy="1233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如</a:t>
              </a:r>
              <a:r>
                <a:rPr lang="zh-TW" altLang="en-US" sz="24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廁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容易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出現的狀況與處理策略</a:t>
              </a:r>
              <a:endParaRPr lang="zh-TW" alt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50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91344" y="408774"/>
            <a:ext cx="5125225" cy="830396"/>
            <a:chOff x="3229183" y="548680"/>
            <a:chExt cx="7605698" cy="1232287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7540223" cy="1232287"/>
              <a:chOff x="2814763" y="328363"/>
              <a:chExt cx="8837451" cy="1444291"/>
            </a:xfrm>
          </p:grpSpPr>
          <p:sp>
            <p:nvSpPr>
              <p:cNvPr id="9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2" y="459559"/>
                <a:ext cx="8508542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橢圓 9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 smtClean="0">
                  <a:solidFill>
                    <a:schemeClr val="accent4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9" y="822273"/>
              <a:ext cx="6323962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如廁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輔具</a:t>
              </a:r>
              <a:endPara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36</a:t>
            </a:fld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/>
          <a:srcRect l="5404" t="2989" r="4001" b="3990"/>
          <a:stretch/>
        </p:blipFill>
        <p:spPr>
          <a:xfrm>
            <a:off x="256205" y="1977952"/>
            <a:ext cx="2606041" cy="256946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643" y="1977952"/>
            <a:ext cx="2698099" cy="256946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429" y="2014593"/>
            <a:ext cx="2532824" cy="2532824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993114" y="1793286"/>
            <a:ext cx="2034811" cy="369332"/>
          </a:xfrm>
          <a:prstGeom prst="rect">
            <a:avLst/>
          </a:prstGeom>
          <a:solidFill>
            <a:srgbClr val="FAA0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馬桶起身扶手架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469185" y="1793286"/>
            <a:ext cx="1606526" cy="369332"/>
          </a:xfrm>
          <a:prstGeom prst="rect">
            <a:avLst/>
          </a:prstGeom>
          <a:solidFill>
            <a:srgbClr val="FAA0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小便斗扶手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7019618" y="1793286"/>
            <a:ext cx="1978077" cy="369332"/>
          </a:xfrm>
          <a:prstGeom prst="rect">
            <a:avLst/>
          </a:prstGeom>
          <a:solidFill>
            <a:srgbClr val="FAA0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多功能學習便器</a:t>
            </a:r>
          </a:p>
        </p:txBody>
      </p:sp>
    </p:spTree>
    <p:extLst>
      <p:ext uri="{BB962C8B-B14F-4D97-AF65-F5344CB8AC3E}">
        <p14:creationId xmlns:p14="http://schemas.microsoft.com/office/powerpoint/2010/main" val="352746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87" y="3908518"/>
            <a:ext cx="5949451" cy="2875570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3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824716" y="2076427"/>
            <a:ext cx="2160000" cy="2159999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14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16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17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674749" y="2679048"/>
              <a:ext cx="1969357" cy="126240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情境中增加練習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1639555" y="2039363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9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1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3499468" y="2091213"/>
            <a:ext cx="2160000" cy="2160000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22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24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5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697158" y="2836096"/>
              <a:ext cx="1969357" cy="67975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善用輔具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4314307" y="2054149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7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8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2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9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6174220" y="2071399"/>
            <a:ext cx="2160000" cy="2160000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30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32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3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696332" y="2684334"/>
              <a:ext cx="1969357" cy="126240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defRPr/>
              </a:pPr>
              <a:r>
                <a:rPr lang="zh-TW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逐步退除協助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6989059" y="2034335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5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6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3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81816" y="238125"/>
            <a:ext cx="8185933" cy="1450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結語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37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99" y="3995768"/>
            <a:ext cx="4630075" cy="28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3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/>
          <p:nvPr/>
        </p:nvSpPr>
        <p:spPr>
          <a:xfrm>
            <a:off x="541963" y="424471"/>
            <a:ext cx="7991061" cy="33223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spcBef>
                <a:spcPts val="1200"/>
              </a:spcBef>
            </a:pP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職能治療概念</a:t>
            </a:r>
            <a:r>
              <a:rPr lang="zh-TW" altLang="en-US" sz="4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endParaRPr lang="en-US" altLang="zh-TW" sz="4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spcBef>
                <a:spcPts val="1200"/>
              </a:spcBef>
            </a:pPr>
            <a:r>
              <a:rPr lang="zh-TW" altLang="en-US" sz="4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透過職能治療協助學生</a:t>
            </a:r>
            <a:endParaRPr lang="en-US" altLang="zh-TW" sz="48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0" y="4343600"/>
            <a:ext cx="9074989" cy="112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zh-TW" altLang="en-US" sz="24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職能治療師</a:t>
            </a:r>
            <a:endParaRPr lang="zh-TW" altLang="en-US" sz="28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羅慧</a:t>
            </a:r>
            <a:r>
              <a:rPr lang="zh-TW" altLang="en-US" sz="2800" b="1" dirty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珊</a:t>
            </a:r>
            <a:endParaRPr lang="zh-TW" altLang="en-US" sz="28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30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/>
        </p:nvSpPr>
        <p:spPr>
          <a:xfrm>
            <a:off x="3542136" y="2154352"/>
            <a:ext cx="1426112" cy="282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altLang="zh-CN" sz="17925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17925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3867345" y="2255952"/>
            <a:ext cx="775693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altLang="zh-CN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</a:t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1336730" y="4566551"/>
            <a:ext cx="753217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zh-CN" altLang="en-US" sz="4950" b="1" dirty="0" smtClean="0">
                <a:solidFill>
                  <a:schemeClr val="accent4"/>
                </a:solidFill>
              </a:rPr>
              <a:t>職能治療</a:t>
            </a:r>
            <a:r>
              <a:rPr lang="zh-CN" altLang="en-US" sz="4950" b="1" dirty="0">
                <a:solidFill>
                  <a:schemeClr val="accent4"/>
                </a:solidFill>
              </a:rPr>
              <a:t>是什麼？</a:t>
            </a:r>
            <a:endParaRPr sz="495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95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824716" y="2352652"/>
            <a:ext cx="2160000" cy="2160000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14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16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17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24485" y="2718608"/>
              <a:ext cx="1969357" cy="119106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提供合宜情境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1639555" y="2296538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9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1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3499468" y="2367438"/>
            <a:ext cx="2160000" cy="2160000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22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24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5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8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19131" y="2682218"/>
              <a:ext cx="1969357" cy="119106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提供練習機會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4314307" y="2311324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7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8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2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9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6174220" y="2347624"/>
            <a:ext cx="2160000" cy="2160000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30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32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3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8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19131" y="2723896"/>
              <a:ext cx="1969357" cy="119106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  <a:sym typeface="Arial" panose="020B0604020202020204" pitchFamily="34" charset="0"/>
                </a:rPr>
                <a:t>提供適當協助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6989059" y="2291510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5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6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3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81816" y="238125"/>
            <a:ext cx="8185933" cy="1450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訓練的基本原則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30" y="4033702"/>
            <a:ext cx="2687773" cy="2687773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717" y="4314715"/>
            <a:ext cx="2146336" cy="2445967"/>
          </a:xfrm>
          <a:prstGeom prst="rect">
            <a:avLst/>
          </a:prstGeom>
        </p:spPr>
      </p:pic>
      <p:sp>
        <p:nvSpPr>
          <p:cNvPr id="5" name="向右箭號 4"/>
          <p:cNvSpPr/>
          <p:nvPr/>
        </p:nvSpPr>
        <p:spPr>
          <a:xfrm>
            <a:off x="4806409" y="5377588"/>
            <a:ext cx="499016" cy="442187"/>
          </a:xfrm>
          <a:prstGeom prst="rightArrow">
            <a:avLst/>
          </a:prstGeom>
          <a:solidFill>
            <a:schemeClr val="tx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193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t="2918" b="2917"/>
          <a:stretch/>
        </p:blipFill>
        <p:spPr>
          <a:xfrm>
            <a:off x="619124" y="1723231"/>
            <a:ext cx="4283075" cy="3212306"/>
          </a:xfrm>
          <a:prstGeom prst="roundRect">
            <a:avLst>
              <a:gd name="adj" fmla="val 2092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158" name="Google Shape;158;p21"/>
          <p:cNvSpPr txBox="1"/>
          <p:nvPr/>
        </p:nvSpPr>
        <p:spPr>
          <a:xfrm>
            <a:off x="5412641" y="1867477"/>
            <a:ext cx="3109058" cy="186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800" dirty="0">
                <a:solidFill>
                  <a:schemeClr val="lt2"/>
                </a:solidFill>
              </a:rPr>
              <a:t>職能治療師藉著使用</a:t>
            </a:r>
            <a:r>
              <a:rPr lang="zh-CN" altLang="en-US" sz="1800" b="1" dirty="0">
                <a:solidFill>
                  <a:srgbClr val="FFC000"/>
                </a:solidFill>
              </a:rPr>
              <a:t>「有目的性的活動」</a:t>
            </a:r>
            <a:r>
              <a:rPr lang="zh-CN" altLang="en-US" sz="1800" dirty="0">
                <a:solidFill>
                  <a:schemeClr val="lt2"/>
                </a:solidFill>
              </a:rPr>
              <a:t>來治療或協助生理、心理、發展障礙或社會功能上有障礙及需要的人，使他們能獲得最大的生活獨立性</a:t>
            </a:r>
            <a:r>
              <a:rPr lang="zh-CN" altLang="en-US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。</a:t>
            </a:r>
            <a:endParaRPr sz="1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4733901" y="1292704"/>
            <a:ext cx="678740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zh-CN" altLang="en-US" sz="5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5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8182329" y="3467145"/>
            <a:ext cx="678740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zh-CN" altLang="en-US" sz="5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5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" name="Google Shape;161;p21"/>
          <p:cNvSpPr txBox="1"/>
          <p:nvPr/>
        </p:nvSpPr>
        <p:spPr>
          <a:xfrm>
            <a:off x="5412640" y="4026056"/>
            <a:ext cx="3200543" cy="142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lt1"/>
                </a:solidFill>
              </a:rPr>
              <a:t>有目的意義的活動，是由人類文化及思想所建構而成，小至每天刷牙、換衣服，煮飯、購物、聽音樂、看電視，大至外出工作、讀書、參與社區活動、參與宗教活動等。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162" name="Google Shape;162;p21"/>
          <p:cNvSpPr/>
          <p:nvPr/>
        </p:nvSpPr>
        <p:spPr>
          <a:xfrm>
            <a:off x="5412640" y="3732603"/>
            <a:ext cx="1869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何謂有目的性活動？</a:t>
            </a:r>
            <a:endParaRPr sz="15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3" name="Google Shape;163;p21" descr="æªæä¾ç¸çèªªæã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124" y="2192951"/>
            <a:ext cx="4114778" cy="231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6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4294967295"/>
          </p:nvPr>
        </p:nvSpPr>
        <p:spPr>
          <a:xfrm>
            <a:off x="0" y="1034654"/>
            <a:ext cx="4200525" cy="397669"/>
          </a:xfrm>
          <a:prstGeom prst="rect">
            <a:avLst/>
          </a:prstGeom>
        </p:spPr>
        <p:txBody>
          <a:bodyPr/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兒童的職能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970" y="2075711"/>
            <a:ext cx="2826658" cy="2410701"/>
          </a:xfrm>
          <a:prstGeom prst="rect">
            <a:avLst/>
          </a:prstGeom>
          <a:ln w="38100">
            <a:solidFill>
              <a:srgbClr val="A0AFFA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4" y="1726855"/>
            <a:ext cx="2711134" cy="198678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" name="文字方塊 2"/>
          <p:cNvSpPr txBox="1"/>
          <p:nvPr/>
        </p:nvSpPr>
        <p:spPr>
          <a:xfrm>
            <a:off x="166970" y="3579032"/>
            <a:ext cx="240477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孩子每天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都會做的事，例如：洗澡、穿衣、自我進食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、上廁所等，是孩子達成獨立生活的第一步</a:t>
            </a:r>
            <a:endParaRPr lang="en-US" altLang="zh-TW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43175" y="2083479"/>
            <a:ext cx="2453552" cy="140807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提供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安全的環境讓孩子練習規則、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技巧</a:t>
            </a:r>
            <a:endParaRPr lang="en-US" altLang="zh-TW" sz="15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玩樂允許</a:t>
            </a:r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孩子發展有助於培養對未來懷抱希望和信任環境的探索性行為。</a:t>
            </a:r>
            <a:endParaRPr lang="en-US" altLang="zh-TW" sz="15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endParaRPr lang="en-US" altLang="zh-TW" sz="10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023" y="3281061"/>
            <a:ext cx="2640392" cy="2050187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14" name="矩形 13"/>
          <p:cNvSpPr/>
          <p:nvPr/>
        </p:nvSpPr>
        <p:spPr>
          <a:xfrm>
            <a:off x="6056658" y="4421433"/>
            <a:ext cx="2453552" cy="71558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sz="1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學習活動是孩子主要的職能</a:t>
            </a:r>
            <a:endParaRPr lang="en-US" altLang="zh-TW" sz="15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10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95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5"/>
          <p:cNvSpPr txBox="1">
            <a:spLocks noGrp="1"/>
          </p:cNvSpPr>
          <p:nvPr>
            <p:ph type="body" idx="1"/>
          </p:nvPr>
        </p:nvSpPr>
        <p:spPr>
          <a:xfrm>
            <a:off x="1285375" y="1034952"/>
            <a:ext cx="4201025" cy="39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zh-TW" altLang="en-US" dirty="0"/>
              <a:t>兒童</a:t>
            </a:r>
            <a:r>
              <a:rPr lang="zh-CN" dirty="0" smtClean="0"/>
              <a:t>職能治療</a:t>
            </a:r>
            <a:endParaRPr dirty="0"/>
          </a:p>
        </p:txBody>
      </p:sp>
      <p:sp>
        <p:nvSpPr>
          <p:cNvPr id="19" name="Google Shape;320;p31"/>
          <p:cNvSpPr/>
          <p:nvPr/>
        </p:nvSpPr>
        <p:spPr>
          <a:xfrm rot="10800000">
            <a:off x="895436" y="1432128"/>
            <a:ext cx="1428751" cy="1442572"/>
          </a:xfrm>
          <a:custGeom>
            <a:avLst/>
            <a:gdLst/>
            <a:ahLst/>
            <a:cxnLst/>
            <a:rect l="l" t="t" r="r" b="b"/>
            <a:pathLst>
              <a:path w="1905001" h="2656115" extrusionOk="0">
                <a:moveTo>
                  <a:pt x="952501" y="0"/>
                </a:moveTo>
                <a:lnTo>
                  <a:pt x="1905001" y="420205"/>
                </a:lnTo>
                <a:lnTo>
                  <a:pt x="1905001" y="2656115"/>
                </a:lnTo>
                <a:lnTo>
                  <a:pt x="0" y="2656115"/>
                </a:lnTo>
                <a:lnTo>
                  <a:pt x="0" y="420205"/>
                </a:lnTo>
                <a:lnTo>
                  <a:pt x="952501" y="0"/>
                </a:lnTo>
                <a:close/>
                <a:moveTo>
                  <a:pt x="952500" y="185058"/>
                </a:moveTo>
                <a:cubicBezTo>
                  <a:pt x="853302" y="185058"/>
                  <a:pt x="772886" y="265474"/>
                  <a:pt x="772886" y="364672"/>
                </a:cubicBezTo>
                <a:cubicBezTo>
                  <a:pt x="772886" y="463870"/>
                  <a:pt x="853302" y="544286"/>
                  <a:pt x="952500" y="544286"/>
                </a:cubicBezTo>
                <a:cubicBezTo>
                  <a:pt x="1051698" y="544286"/>
                  <a:pt x="1132114" y="463870"/>
                  <a:pt x="1132114" y="364672"/>
                </a:cubicBezTo>
                <a:cubicBezTo>
                  <a:pt x="1132114" y="265474"/>
                  <a:pt x="1051698" y="185058"/>
                  <a:pt x="952500" y="1850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24143" y="1425469"/>
            <a:ext cx="12721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心理學與發展學為基礎，來決解幼童所面臨的問題</a:t>
            </a:r>
          </a:p>
        </p:txBody>
      </p:sp>
      <p:sp>
        <p:nvSpPr>
          <p:cNvPr id="22" name="Google Shape;320;p31"/>
          <p:cNvSpPr/>
          <p:nvPr/>
        </p:nvSpPr>
        <p:spPr>
          <a:xfrm rot="10800000">
            <a:off x="3827268" y="1425468"/>
            <a:ext cx="1428751" cy="1442572"/>
          </a:xfrm>
          <a:custGeom>
            <a:avLst/>
            <a:gdLst/>
            <a:ahLst/>
            <a:cxnLst/>
            <a:rect l="l" t="t" r="r" b="b"/>
            <a:pathLst>
              <a:path w="1905001" h="2656115" extrusionOk="0">
                <a:moveTo>
                  <a:pt x="952501" y="0"/>
                </a:moveTo>
                <a:lnTo>
                  <a:pt x="1905001" y="420205"/>
                </a:lnTo>
                <a:lnTo>
                  <a:pt x="1905001" y="2656115"/>
                </a:lnTo>
                <a:lnTo>
                  <a:pt x="0" y="2656115"/>
                </a:lnTo>
                <a:lnTo>
                  <a:pt x="0" y="420205"/>
                </a:lnTo>
                <a:lnTo>
                  <a:pt x="952501" y="0"/>
                </a:lnTo>
                <a:close/>
                <a:moveTo>
                  <a:pt x="952500" y="185058"/>
                </a:moveTo>
                <a:cubicBezTo>
                  <a:pt x="853302" y="185058"/>
                  <a:pt x="772886" y="265474"/>
                  <a:pt x="772886" y="364672"/>
                </a:cubicBezTo>
                <a:cubicBezTo>
                  <a:pt x="772886" y="463870"/>
                  <a:pt x="853302" y="544286"/>
                  <a:pt x="952500" y="544286"/>
                </a:cubicBezTo>
                <a:cubicBezTo>
                  <a:pt x="1051698" y="544286"/>
                  <a:pt x="1132114" y="463870"/>
                  <a:pt x="1132114" y="364672"/>
                </a:cubicBezTo>
                <a:cubicBezTo>
                  <a:pt x="1132114" y="265474"/>
                  <a:pt x="1051698" y="185058"/>
                  <a:pt x="952500" y="185058"/>
                </a:cubicBezTo>
                <a:close/>
              </a:path>
            </a:pathLst>
          </a:custGeom>
          <a:solidFill>
            <a:srgbClr val="A0AFFA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855128" y="1656240"/>
            <a:ext cx="10120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1050" dirty="0"/>
          </a:p>
        </p:txBody>
      </p:sp>
      <p:sp>
        <p:nvSpPr>
          <p:cNvPr id="6" name="文字方塊 5"/>
          <p:cNvSpPr txBox="1"/>
          <p:nvPr/>
        </p:nvSpPr>
        <p:spPr>
          <a:xfrm>
            <a:off x="4010925" y="1496443"/>
            <a:ext cx="12450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利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遊戲及玩具，給予刺激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評估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Google Shape;320;p31"/>
          <p:cNvSpPr/>
          <p:nvPr/>
        </p:nvSpPr>
        <p:spPr>
          <a:xfrm rot="10800000">
            <a:off x="6522059" y="1489783"/>
            <a:ext cx="1428751" cy="1442572"/>
          </a:xfrm>
          <a:custGeom>
            <a:avLst/>
            <a:gdLst/>
            <a:ahLst/>
            <a:cxnLst/>
            <a:rect l="l" t="t" r="r" b="b"/>
            <a:pathLst>
              <a:path w="1905001" h="2656115" extrusionOk="0">
                <a:moveTo>
                  <a:pt x="952501" y="0"/>
                </a:moveTo>
                <a:lnTo>
                  <a:pt x="1905001" y="420205"/>
                </a:lnTo>
                <a:lnTo>
                  <a:pt x="1905001" y="2656115"/>
                </a:lnTo>
                <a:lnTo>
                  <a:pt x="0" y="2656115"/>
                </a:lnTo>
                <a:lnTo>
                  <a:pt x="0" y="420205"/>
                </a:lnTo>
                <a:lnTo>
                  <a:pt x="952501" y="0"/>
                </a:lnTo>
                <a:close/>
                <a:moveTo>
                  <a:pt x="952500" y="185058"/>
                </a:moveTo>
                <a:cubicBezTo>
                  <a:pt x="853302" y="185058"/>
                  <a:pt x="772886" y="265474"/>
                  <a:pt x="772886" y="364672"/>
                </a:cubicBezTo>
                <a:cubicBezTo>
                  <a:pt x="772886" y="463870"/>
                  <a:pt x="853302" y="544286"/>
                  <a:pt x="952500" y="544286"/>
                </a:cubicBezTo>
                <a:cubicBezTo>
                  <a:pt x="1051698" y="544286"/>
                  <a:pt x="1132114" y="463870"/>
                  <a:pt x="1132114" y="364672"/>
                </a:cubicBezTo>
                <a:cubicBezTo>
                  <a:pt x="1132114" y="265474"/>
                  <a:pt x="1051698" y="185058"/>
                  <a:pt x="952500" y="185058"/>
                </a:cubicBezTo>
                <a:close/>
              </a:path>
            </a:pathLst>
          </a:custGeom>
          <a:solidFill>
            <a:srgbClr val="B6E4C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60495" y="1285335"/>
            <a:ext cx="1151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1500" dirty="0"/>
          </a:p>
          <a:p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系統的職能治療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師與教師合作解決孩童在學校的困難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18" y="2932356"/>
            <a:ext cx="2103709" cy="158078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198" y="2932354"/>
            <a:ext cx="2352584" cy="176443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17" y="4430462"/>
            <a:ext cx="2131569" cy="152340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108" y="4412210"/>
            <a:ext cx="2125884" cy="155990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6653" y="2932354"/>
            <a:ext cx="1778794" cy="145018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686444" y="4761106"/>
            <a:ext cx="1420091" cy="332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dirty="0">
                <a:latin typeface="標楷體" panose="03000509000000000000" pitchFamily="65" charset="-120"/>
                <a:ea typeface="標楷體" panose="03000509000000000000" pitchFamily="65" charset="-120"/>
              </a:rPr>
              <a:t>坐大球練習控制身體</a:t>
            </a:r>
            <a:endParaRPr lang="zh-TW" altLang="en-US" sz="10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34426" y="5621360"/>
            <a:ext cx="1420091" cy="332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dirty="0">
                <a:latin typeface="標楷體" panose="03000509000000000000" pitchFamily="65" charset="-120"/>
                <a:ea typeface="標楷體" panose="03000509000000000000" pitchFamily="65" charset="-120"/>
              </a:rPr>
              <a:t>練習手眼協調與身體支撐</a:t>
            </a:r>
            <a:endParaRPr lang="zh-TW" altLang="en-US" sz="10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708127" y="5619984"/>
            <a:ext cx="1420091" cy="332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dirty="0">
                <a:latin typeface="標楷體" panose="03000509000000000000" pitchFamily="65" charset="-120"/>
                <a:ea typeface="標楷體" panose="03000509000000000000" pitchFamily="65" charset="-120"/>
              </a:rPr>
              <a:t>治療師與老師</a:t>
            </a:r>
            <a:r>
              <a:rPr lang="zh-TW" altLang="en-US" sz="1050">
                <a:latin typeface="標楷體" panose="03000509000000000000" pitchFamily="65" charset="-120"/>
                <a:ea typeface="標楷體" panose="03000509000000000000" pitchFamily="65" charset="-120"/>
              </a:rPr>
              <a:t>一起討論</a:t>
            </a:r>
            <a:endParaRPr lang="zh-TW" altLang="en-US" sz="10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60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/>
        </p:nvSpPr>
        <p:spPr>
          <a:xfrm>
            <a:off x="3542136" y="2154352"/>
            <a:ext cx="1426112" cy="282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7925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17925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3867345" y="2255952"/>
            <a:ext cx="775693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altLang="zh-CN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</a:t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2034631" y="4566551"/>
            <a:ext cx="52168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zh-CN" altLang="en-US" sz="4950" b="1" dirty="0">
                <a:solidFill>
                  <a:schemeClr val="accent4"/>
                </a:solidFill>
              </a:rPr>
              <a:t>職能</a:t>
            </a:r>
            <a:r>
              <a:rPr lang="zh-CN" altLang="en-US" sz="4950" b="1" dirty="0">
                <a:solidFill>
                  <a:schemeClr val="accent4"/>
                </a:solidFill>
              </a:rPr>
              <a:t>治療</a:t>
            </a:r>
            <a:r>
              <a:rPr lang="zh-TW" altLang="en-US" sz="4950" b="1" dirty="0">
                <a:solidFill>
                  <a:schemeClr val="accent4"/>
                </a:solidFill>
              </a:rPr>
              <a:t>與</a:t>
            </a:r>
            <a:r>
              <a:rPr lang="zh-TW" altLang="en-US" sz="4950" b="1" dirty="0">
                <a:solidFill>
                  <a:schemeClr val="accent4"/>
                </a:solidFill>
              </a:rPr>
              <a:t>輔具</a:t>
            </a:r>
            <a:endParaRPr sz="495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24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6839" y="1999735"/>
            <a:ext cx="82193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如果職能表現受到疾病影響可以透過輔助科技來協助</a:t>
            </a:r>
            <a:endParaRPr lang="en-US" altLang="zh-TW" sz="2700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2700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輔助</a:t>
            </a:r>
            <a:r>
              <a:rPr lang="zh-TW" alt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科技可以</a:t>
            </a:r>
            <a:endParaRPr lang="en-US" altLang="zh-TW" sz="2700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擴大</a:t>
            </a:r>
            <a:r>
              <a:rPr lang="en-US" altLang="zh-TW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(Augment</a:t>
            </a:r>
            <a:r>
              <a:rPr lang="en-US" altLang="zh-TW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身心障礙者殘存的能力、 </a:t>
            </a:r>
            <a:endParaRPr lang="en-US" altLang="zh-TW" sz="2700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繞</a:t>
            </a:r>
            <a:r>
              <a:rPr lang="zh-TW" alt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過</a:t>
            </a:r>
            <a:r>
              <a:rPr lang="en-US" altLang="zh-TW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(Bypass</a:t>
            </a:r>
            <a:r>
              <a:rPr lang="en-US" altLang="zh-TW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其無法發揮的能力</a:t>
            </a:r>
            <a:r>
              <a:rPr lang="zh-TW" alt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</a:p>
          <a:p>
            <a:r>
              <a:rPr lang="zh-TW" alt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zh-TW" alt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補償 </a:t>
            </a:r>
            <a:r>
              <a:rPr lang="en-US" altLang="zh-TW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(Compensate</a:t>
            </a:r>
            <a:r>
              <a:rPr lang="en-US" altLang="zh-TW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其較為不足或有待提昇之能 力</a:t>
            </a:r>
            <a:r>
              <a:rPr lang="zh-TW" altLang="en-US" sz="27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sz="27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90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4294967295"/>
          </p:nvPr>
        </p:nvSpPr>
        <p:spPr>
          <a:xfrm>
            <a:off x="0" y="1034654"/>
            <a:ext cx="4200525" cy="397669"/>
          </a:xfrm>
          <a:prstGeom prst="rect">
            <a:avLst/>
          </a:prstGeom>
        </p:spPr>
        <p:txBody>
          <a:bodyPr/>
          <a:lstStyle/>
          <a:p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飲食輔具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碗盤組</a:t>
            </a:r>
            <a:endParaRPr lang="zh-TW" altLang="en-US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 descr="p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79" y="1877941"/>
            <a:ext cx="5331619" cy="334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5883997" y="889935"/>
            <a:ext cx="3056514" cy="4733063"/>
            <a:chOff x="7845329" y="43579"/>
            <a:chExt cx="4075352" cy="6310751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0764" y="369454"/>
              <a:ext cx="3989917" cy="5984876"/>
            </a:xfrm>
            <a:prstGeom prst="rect">
              <a:avLst/>
            </a:prstGeom>
          </p:spPr>
        </p:pic>
        <p:sp>
          <p:nvSpPr>
            <p:cNvPr id="8" name="橢圓形圖說文字 7"/>
            <p:cNvSpPr/>
            <p:nvPr/>
          </p:nvSpPr>
          <p:spPr>
            <a:xfrm rot="18531012">
              <a:off x="7867068" y="21840"/>
              <a:ext cx="2634682" cy="2678159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8109526" y="391423"/>
              <a:ext cx="2328187" cy="196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5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內緣較高的碗和盤子，可以幫助單側較</a:t>
              </a:r>
              <a:r>
                <a:rPr lang="zh-TW" altLang="en-US" sz="15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無力，</a:t>
              </a:r>
              <a:r>
                <a:rPr lang="zh-TW" altLang="en-US" sz="15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無法扶或托著碗盤</a:t>
              </a:r>
              <a:r>
                <a:rPr lang="zh-TW" altLang="en-US" sz="15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</a:t>
              </a:r>
              <a:r>
                <a:rPr lang="zh-TW" altLang="en-US" sz="15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人</a:t>
              </a:r>
              <a:r>
                <a:rPr lang="zh-TW" altLang="en-US" sz="15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sz="15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能夠更容易舀起碗盤中的食物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41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4294967295"/>
          </p:nvPr>
        </p:nvSpPr>
        <p:spPr>
          <a:xfrm>
            <a:off x="0" y="1034654"/>
            <a:ext cx="4200525" cy="397669"/>
          </a:xfrm>
          <a:prstGeom prst="rect">
            <a:avLst/>
          </a:prstGeom>
        </p:spPr>
        <p:txBody>
          <a:bodyPr/>
          <a:lstStyle/>
          <a:p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飲食輔具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湯匙組</a:t>
            </a:r>
            <a:endParaRPr lang="zh-TW" altLang="en-US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6" y="3460982"/>
            <a:ext cx="2432515" cy="2007282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6263413" y="1093544"/>
            <a:ext cx="2852251" cy="4852296"/>
            <a:chOff x="7595952" y="-833385"/>
            <a:chExt cx="4324729" cy="7187715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0764" y="369454"/>
              <a:ext cx="3989917" cy="5984876"/>
            </a:xfrm>
            <a:prstGeom prst="rect">
              <a:avLst/>
            </a:prstGeom>
          </p:spPr>
        </p:pic>
        <p:sp>
          <p:nvSpPr>
            <p:cNvPr id="15" name="橢圓形圖說文字 14"/>
            <p:cNvSpPr/>
            <p:nvPr/>
          </p:nvSpPr>
          <p:spPr>
            <a:xfrm rot="18531012">
              <a:off x="7496275" y="-733708"/>
              <a:ext cx="3416418" cy="3217064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8109526" y="391424"/>
              <a:ext cx="2328186" cy="478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598" y="1501082"/>
            <a:ext cx="2490299" cy="2167383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422" y="3893084"/>
            <a:ext cx="2300561" cy="1735281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8210" y="1372304"/>
            <a:ext cx="2003706" cy="1511367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3624" y="3160509"/>
            <a:ext cx="1942433" cy="146515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773" y="1677076"/>
            <a:ext cx="2046835" cy="1680920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6669119" y="1501083"/>
            <a:ext cx="167667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5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利用加粗、外加固定帶以協助個案手持湯匙能力</a:t>
            </a:r>
            <a:endParaRPr lang="en-US" altLang="zh-TW" sz="13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35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利用可彎、可旋轉湯匙柄的功能，以彌補個案上肢動作角度不足之缺憾</a:t>
            </a:r>
            <a:endParaRPr lang="zh-TW" altLang="en-US" sz="13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3729" y="5268027"/>
            <a:ext cx="1718110" cy="469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加粗握把</a:t>
            </a:r>
            <a:endParaRPr lang="zh-TW" altLang="en-US" sz="13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47450" y="1419904"/>
            <a:ext cx="1718110" cy="469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萬用帶</a:t>
            </a:r>
            <a:endParaRPr lang="zh-TW" altLang="en-US" sz="13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559924" y="5381860"/>
            <a:ext cx="1718110" cy="469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彎柄湯匙</a:t>
            </a:r>
            <a:endParaRPr lang="zh-TW" altLang="en-US" sz="13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258273" y="1207843"/>
            <a:ext cx="1718110" cy="469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高密度泡棉</a:t>
            </a:r>
            <a:endParaRPr lang="zh-TW" altLang="en-US" sz="13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456083" y="1086379"/>
            <a:ext cx="1718110" cy="469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可旋轉湯匙</a:t>
            </a:r>
            <a:endParaRPr lang="zh-TW" altLang="en-US" sz="13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503807" y="4472695"/>
            <a:ext cx="1718110" cy="469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可旋轉湯匙</a:t>
            </a:r>
            <a:endParaRPr lang="zh-TW" altLang="en-US" sz="13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688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4294967295"/>
          </p:nvPr>
        </p:nvSpPr>
        <p:spPr>
          <a:xfrm>
            <a:off x="0" y="1034654"/>
            <a:ext cx="4200525" cy="397669"/>
          </a:xfrm>
          <a:prstGeom prst="rect">
            <a:avLst/>
          </a:prstGeom>
        </p:spPr>
        <p:txBody>
          <a:bodyPr/>
          <a:lstStyle/>
          <a:p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飲食輔具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喝水輔具</a:t>
            </a:r>
            <a:endParaRPr lang="zh-TW" altLang="en-US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09" y="1600567"/>
            <a:ext cx="2244946" cy="207928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636" y="3679848"/>
            <a:ext cx="2869360" cy="238992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225" y="1530540"/>
            <a:ext cx="2051090" cy="2051090"/>
          </a:xfrm>
          <a:prstGeom prst="rect">
            <a:avLst/>
          </a:prstGeom>
        </p:spPr>
      </p:pic>
      <p:sp>
        <p:nvSpPr>
          <p:cNvPr id="9" name="橢圓形圖說文字 8"/>
          <p:cNvSpPr/>
          <p:nvPr/>
        </p:nvSpPr>
        <p:spPr>
          <a:xfrm rot="18531012">
            <a:off x="5900301" y="873631"/>
            <a:ext cx="1976012" cy="20086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grpSp>
        <p:nvGrpSpPr>
          <p:cNvPr id="10" name="群組 9"/>
          <p:cNvGrpSpPr/>
          <p:nvPr/>
        </p:nvGrpSpPr>
        <p:grpSpPr>
          <a:xfrm>
            <a:off x="5772252" y="850527"/>
            <a:ext cx="3168259" cy="4772471"/>
            <a:chOff x="7696336" y="-8964"/>
            <a:chExt cx="4224345" cy="6363294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0764" y="369454"/>
              <a:ext cx="3989917" cy="5984876"/>
            </a:xfrm>
            <a:prstGeom prst="rect">
              <a:avLst/>
            </a:prstGeom>
          </p:spPr>
        </p:pic>
        <p:sp>
          <p:nvSpPr>
            <p:cNvPr id="12" name="橢圓形圖說文字 11"/>
            <p:cNvSpPr/>
            <p:nvPr/>
          </p:nvSpPr>
          <p:spPr>
            <a:xfrm rot="18531012">
              <a:off x="7571318" y="116054"/>
              <a:ext cx="2975521" cy="2725486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8109527" y="391423"/>
              <a:ext cx="2328186" cy="2339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35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利用缺口杯、長嘴式水杯，讓孩子不須仰頭即可喝水</a:t>
              </a:r>
              <a:endParaRPr lang="en-US" altLang="zh-TW" sz="135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135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單向吸管</a:t>
              </a:r>
              <a:r>
                <a:rPr lang="zh-TW" altLang="en-US" sz="135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適用於吸吮力量較弱者，因為液體不會回流入杯中，在下一次吸吮時可較不費力吸到飲料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363822" y="5493674"/>
            <a:ext cx="2454442" cy="526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單向吸管</a:t>
            </a:r>
            <a:endParaRPr lang="zh-TW" altLang="en-US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1109" y="3454485"/>
            <a:ext cx="2454442" cy="526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斜口杯</a:t>
            </a:r>
            <a:endParaRPr lang="zh-TW" altLang="en-US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68796" y="3271051"/>
            <a:ext cx="2454442" cy="526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長嘴式水杯</a:t>
            </a:r>
            <a:endParaRPr lang="zh-TW" altLang="en-US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085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4294967295"/>
          </p:nvPr>
        </p:nvSpPr>
        <p:spPr>
          <a:xfrm>
            <a:off x="0" y="1034654"/>
            <a:ext cx="4200525" cy="397669"/>
          </a:xfrm>
          <a:prstGeom prst="rect">
            <a:avLst/>
          </a:prstGeom>
        </p:spPr>
        <p:txBody>
          <a:bodyPr/>
          <a:lstStyle/>
          <a:p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穿衣輔具</a:t>
            </a:r>
            <a:endParaRPr lang="zh-TW" altLang="en-US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 descr="p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00" y="3732610"/>
            <a:ext cx="4922044" cy="226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16" y="693432"/>
            <a:ext cx="3232149" cy="322810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165" y="781050"/>
            <a:ext cx="3285097" cy="3285097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510346" y="2081323"/>
            <a:ext cx="2288273" cy="17006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利用輔具讓手功能不佳或單側偏癱的孩子輕鬆拉拉鍊與扣釦子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6671125" y="3781969"/>
            <a:ext cx="2288273" cy="17006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利用輔具讓無法站立或站立平衡不佳的孩子坐著也能自己穿褲子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410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4294967295"/>
          </p:nvPr>
        </p:nvSpPr>
        <p:spPr>
          <a:xfrm>
            <a:off x="0" y="1034654"/>
            <a:ext cx="4200525" cy="397669"/>
          </a:xfrm>
          <a:prstGeom prst="rect">
            <a:avLst/>
          </a:prstGeom>
        </p:spPr>
        <p:txBody>
          <a:bodyPr/>
          <a:lstStyle/>
          <a:p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學習輔具</a:t>
            </a:r>
            <a:endParaRPr lang="zh-TW" altLang="en-US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 descr="p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95" y="1432322"/>
            <a:ext cx="2068116" cy="347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704" y="1034654"/>
            <a:ext cx="3188932" cy="261526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484" y="3094054"/>
            <a:ext cx="2147696" cy="3046377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706582" y="4907756"/>
            <a:ext cx="1939637" cy="11449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利用重量提供手部本體感覺，增進手部穩定度</a:t>
            </a:r>
            <a:endParaRPr lang="zh-TW" altLang="en-US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流程圖: 循序存取儲存裝置 11"/>
          <p:cNvSpPr/>
          <p:nvPr/>
        </p:nvSpPr>
        <p:spPr>
          <a:xfrm>
            <a:off x="2921049" y="3281749"/>
            <a:ext cx="2558953" cy="2104917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利用各種不同形式的握筆器，協助孩子握筆</a:t>
            </a:r>
            <a:endParaRPr lang="zh-TW" altLang="en-US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216" y="1102317"/>
            <a:ext cx="2899002" cy="169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/>
        </p:nvSpPr>
        <p:spPr>
          <a:xfrm>
            <a:off x="3647438" y="1447599"/>
            <a:ext cx="1426112" cy="2801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23900" b="1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3428281" y="1784507"/>
            <a:ext cx="12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</a:t>
            </a:r>
            <a:endParaRPr sz="2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0" y="4891306"/>
            <a:ext cx="91440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6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進食技巧</a:t>
            </a:r>
            <a:endParaRPr sz="66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55357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95" y="1521666"/>
            <a:ext cx="3253265" cy="335607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291" y="2212187"/>
            <a:ext cx="2278432" cy="269556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512" y="2773581"/>
            <a:ext cx="2716004" cy="257883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341" y="1128016"/>
            <a:ext cx="1888400" cy="147231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09350" y="1016067"/>
            <a:ext cx="32701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學習輔具</a:t>
            </a:r>
            <a:endParaRPr lang="zh-TW" altLang="en-US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706582" y="4907756"/>
            <a:ext cx="1939637" cy="11449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可調式看書架，孩子不需過度低頭看書</a:t>
            </a:r>
            <a:endParaRPr lang="zh-TW" altLang="en-US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橢圓形圖說文字 7"/>
          <p:cNvSpPr/>
          <p:nvPr/>
        </p:nvSpPr>
        <p:spPr>
          <a:xfrm rot="1657036">
            <a:off x="5557488" y="1139235"/>
            <a:ext cx="1862761" cy="12752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雙圜教學剪刀，指導這與使用者可同時使用，指導使用者使用剪刀</a:t>
            </a:r>
            <a:endParaRPr lang="zh-TW" altLang="en-US" sz="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886876" y="5542347"/>
            <a:ext cx="20429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1050" dirty="0"/>
          </a:p>
        </p:txBody>
      </p:sp>
      <p:sp>
        <p:nvSpPr>
          <p:cNvPr id="10" name="圓角矩形 9"/>
          <p:cNvSpPr/>
          <p:nvPr/>
        </p:nvSpPr>
        <p:spPr>
          <a:xfrm>
            <a:off x="6948203" y="4907756"/>
            <a:ext cx="2115152" cy="9926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/>
              </a:rPr>
              <a:t>桌上</a:t>
            </a:r>
            <a:r>
              <a:rPr lang="zh-TW" altLang="en-US" sz="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/>
              </a:rPr>
              <a:t>型彈性剪刀，讓孩子能自行打開的剪刀，適合只有單手功能者使用</a:t>
            </a:r>
            <a:endParaRPr lang="zh-TW" altLang="en-US" sz="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01806" y="4602061"/>
            <a:ext cx="2682295" cy="878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長環剪刀，節省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使用剪刀所使用的力量</a:t>
            </a:r>
          </a:p>
        </p:txBody>
      </p:sp>
    </p:spTree>
    <p:extLst>
      <p:ext uri="{BB962C8B-B14F-4D97-AF65-F5344CB8AC3E}">
        <p14:creationId xmlns:p14="http://schemas.microsoft.com/office/powerpoint/2010/main" val="220273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3" y="1537554"/>
            <a:ext cx="2236975" cy="185748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87287"/>
            <a:ext cx="2427137" cy="169103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757" y="3721759"/>
            <a:ext cx="2094326" cy="181832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8021" y="857251"/>
            <a:ext cx="2000250" cy="185312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2470" y="1068491"/>
            <a:ext cx="279286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特殊滑鼠</a:t>
            </a:r>
            <a:endParaRPr lang="zh-TW" altLang="en-US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-222082" y="4424145"/>
            <a:ext cx="2658559" cy="1596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搖桿滑鼠與軌跡球協助手指動作不佳無法靈活操控滑鼠的孩子，使用較大關節即可簡單操作</a:t>
            </a:r>
            <a:endParaRPr lang="zh-TW" altLang="en-US" sz="13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4525263" y="869561"/>
            <a:ext cx="2658559" cy="1596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腳控滑鼠協助上肢功能不佳的孩子，運用下肢進行按壓即可操控</a:t>
            </a:r>
            <a:endParaRPr lang="zh-TW" altLang="en-US" sz="13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6690921" y="2596673"/>
            <a:ext cx="2658559" cy="1596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掃描式滑鼠讓孩子僅使用按壓方式即可選擇螢幕上不同位置的</a:t>
            </a:r>
            <a:r>
              <a:rPr lang="en-US" altLang="zh-TW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icon</a:t>
            </a:r>
            <a:endParaRPr lang="zh-TW" altLang="en-US" sz="13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4229" y="2907654"/>
            <a:ext cx="2078831" cy="2450306"/>
          </a:xfrm>
          <a:prstGeom prst="rect">
            <a:avLst/>
          </a:prstGeom>
        </p:spPr>
      </p:pic>
      <p:sp>
        <p:nvSpPr>
          <p:cNvPr id="13" name="橢圓 12"/>
          <p:cNvSpPr/>
          <p:nvPr/>
        </p:nvSpPr>
        <p:spPr>
          <a:xfrm>
            <a:off x="2945331" y="4131833"/>
            <a:ext cx="2257988" cy="15977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口控滑鼠讓四肢癱瘓的孩子使用嘴巴吹吸的功能進行操控</a:t>
            </a:r>
            <a:endParaRPr lang="zh-TW" altLang="en-US" sz="13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941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4294967295"/>
          </p:nvPr>
        </p:nvSpPr>
        <p:spPr>
          <a:xfrm>
            <a:off x="0" y="1034654"/>
            <a:ext cx="4200525" cy="397669"/>
          </a:xfrm>
          <a:prstGeom prst="rect">
            <a:avLst/>
          </a:prstGeom>
        </p:spPr>
        <p:txBody>
          <a:bodyPr/>
          <a:lstStyle/>
          <a:p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特殊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開關</a:t>
            </a:r>
          </a:p>
        </p:txBody>
      </p:sp>
      <p:pic>
        <p:nvPicPr>
          <p:cNvPr id="3" name="內容版面配置區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1724020"/>
            <a:ext cx="2863260" cy="232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568" y="2784103"/>
            <a:ext cx="3367261" cy="252544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27873"/>
            <a:ext cx="2849015" cy="1502236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6595567" y="932180"/>
            <a:ext cx="2622037" cy="4797929"/>
            <a:chOff x="7674860" y="-42909"/>
            <a:chExt cx="4245821" cy="6397239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0764" y="369454"/>
              <a:ext cx="3989917" cy="5984876"/>
            </a:xfrm>
            <a:prstGeom prst="rect">
              <a:avLst/>
            </a:prstGeom>
          </p:spPr>
        </p:pic>
        <p:sp>
          <p:nvSpPr>
            <p:cNvPr id="8" name="橢圓形圖說文字 7"/>
            <p:cNvSpPr/>
            <p:nvPr/>
          </p:nvSpPr>
          <p:spPr>
            <a:xfrm rot="18531012">
              <a:off x="7446191" y="185760"/>
              <a:ext cx="3137570" cy="2680231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8173683" y="369454"/>
              <a:ext cx="1682583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35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特殊開關替代各種玩具的開關，讓孩子用大面積按壓動作即可啟動玩具，適合手指功能不佳的</a:t>
              </a:r>
              <a:r>
                <a:rPr lang="zh-TW" altLang="en-US" sz="135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孩子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079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80" y="1695450"/>
            <a:ext cx="2545291" cy="22236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59" y="3777095"/>
            <a:ext cx="2424546" cy="181841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660" y="2145181"/>
            <a:ext cx="2921794" cy="19431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05631" y="1054717"/>
            <a:ext cx="29787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休閒輔具</a:t>
            </a:r>
            <a:endParaRPr lang="zh-TW" altLang="en-US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044" y="1930977"/>
            <a:ext cx="3233429" cy="2157304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2327564" y="4473287"/>
            <a:ext cx="2500745" cy="1433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有聲棒</a:t>
            </a:r>
            <a:r>
              <a:rPr lang="en-US" altLang="zh-TW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足</a:t>
            </a:r>
            <a:r>
              <a:rPr lang="en-US" altLang="zh-TW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球，利用聲音引導視覺障礙者球行進方向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209939" y="1054717"/>
            <a:ext cx="1821873" cy="11499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點字象棋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6303819" y="3919105"/>
            <a:ext cx="2410691" cy="1527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地板滾</a:t>
            </a:r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球讓肢體障礙者使用</a:t>
            </a:r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極少的肢體動作</a:t>
            </a:r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，即可完成的運動，</a:t>
            </a:r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是特別針對重度動作控制困難的身心障礙者所設計的競賽</a:t>
            </a:r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endParaRPr lang="zh-TW" altLang="en-US" sz="13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847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t="2918" b="2917"/>
          <a:stretch/>
        </p:blipFill>
        <p:spPr>
          <a:xfrm>
            <a:off x="574398" y="2053048"/>
            <a:ext cx="3137867" cy="2449379"/>
          </a:xfrm>
          <a:prstGeom prst="roundRect">
            <a:avLst>
              <a:gd name="adj" fmla="val 2092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158" name="Google Shape;158;p21"/>
          <p:cNvSpPr txBox="1"/>
          <p:nvPr/>
        </p:nvSpPr>
        <p:spPr>
          <a:xfrm>
            <a:off x="4116839" y="1961866"/>
            <a:ext cx="4142579" cy="232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保護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或支撐關節與軟組織，幫助癒合，並減少發炎的產生。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提供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良好擺位，預防或矯正變形。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協助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或代替受損的肌肉的功能，以執行活動。</a:t>
            </a:r>
          </a:p>
          <a:p>
            <a:r>
              <a:rPr lang="zh-TW" altLang="en-US" sz="1050" dirty="0"/>
              <a:t>。</a:t>
            </a:r>
            <a:endParaRPr lang="zh-TW" altLang="en-US" sz="1050" dirty="0"/>
          </a:p>
          <a:p>
            <a:r>
              <a:rPr lang="zh-TW" altLang="en-US" sz="1800" dirty="0"/>
              <a:t/>
            </a:r>
            <a:br>
              <a:rPr lang="zh-TW" altLang="en-US" sz="1800" dirty="0"/>
            </a:br>
            <a:endParaRPr sz="1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3608530" y="1061619"/>
            <a:ext cx="678740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zh-CN" altLang="en-US" sz="5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5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8259418" y="4361667"/>
            <a:ext cx="678740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zh-CN" altLang="en-US" sz="5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54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31460" y="2713383"/>
            <a:ext cx="2677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副木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支具）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686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4294967295"/>
          </p:nvPr>
        </p:nvSpPr>
        <p:spPr>
          <a:xfrm>
            <a:off x="0" y="1034654"/>
            <a:ext cx="4200525" cy="397669"/>
          </a:xfrm>
          <a:prstGeom prst="rect">
            <a:avLst/>
          </a:prstGeom>
        </p:spPr>
        <p:txBody>
          <a:bodyPr/>
          <a:lstStyle/>
          <a:p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手部副木</a:t>
            </a:r>
            <a:endParaRPr lang="zh-TW" altLang="en-US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382663" y="3475317"/>
          <a:ext cx="3053591" cy="2391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點陣圖影像" r:id="rId3" imgW="19504762" imgH="14628571" progId="Paint.Picture">
                  <p:embed/>
                </p:oleObj>
              </mc:Choice>
              <mc:Fallback>
                <p:oleObj name="點陣圖影像" r:id="rId3" imgW="19504762" imgH="14628571" progId="Paint.Picture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2663" y="3475317"/>
                        <a:ext cx="3053591" cy="23918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663" y="1187182"/>
            <a:ext cx="2934974" cy="219094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853757" y="1028312"/>
            <a:ext cx="2223436" cy="476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使用前</a:t>
            </a:r>
            <a:r>
              <a:rPr lang="en-US" altLang="zh-TW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手腕無法翹起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86965" y="5390749"/>
            <a:ext cx="2223436" cy="476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使用後</a:t>
            </a:r>
            <a:r>
              <a:rPr lang="en-US" altLang="zh-TW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手腕可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翹起</a:t>
            </a:r>
          </a:p>
        </p:txBody>
      </p:sp>
      <p:sp>
        <p:nvSpPr>
          <p:cNvPr id="10" name="心形 9"/>
          <p:cNvSpPr/>
          <p:nvPr/>
        </p:nvSpPr>
        <p:spPr>
          <a:xfrm>
            <a:off x="3169117" y="1697513"/>
            <a:ext cx="518252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1" name="心形 10"/>
          <p:cNvSpPr/>
          <p:nvPr/>
        </p:nvSpPr>
        <p:spPr>
          <a:xfrm>
            <a:off x="1682016" y="4300689"/>
            <a:ext cx="765208" cy="93124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064" y="1625249"/>
            <a:ext cx="3145809" cy="223590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273065" y="4045671"/>
            <a:ext cx="2555507" cy="794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協助手指張開、維持虎口、維持手腕過度屈曲</a:t>
            </a:r>
            <a:endParaRPr lang="zh-TW" altLang="en-US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780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/>
        </p:nvSpPr>
        <p:spPr>
          <a:xfrm>
            <a:off x="3542136" y="2154352"/>
            <a:ext cx="1426112" cy="282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7925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sz="17925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3867345" y="2255952"/>
            <a:ext cx="775693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altLang="zh-CN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</a:t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1595388" y="4566551"/>
            <a:ext cx="693901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zh-TW" altLang="en-US" sz="4950" b="1" dirty="0">
                <a:solidFill>
                  <a:schemeClr val="accent4"/>
                </a:solidFill>
              </a:rPr>
              <a:t>感覺</a:t>
            </a:r>
            <a:r>
              <a:rPr lang="zh-TW" altLang="en-US" sz="4950" b="1" dirty="0" smtClean="0">
                <a:solidFill>
                  <a:schemeClr val="accent4"/>
                </a:solidFill>
              </a:rPr>
              <a:t>統合活動帶領原則</a:t>
            </a:r>
            <a:endParaRPr sz="495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71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t="2918" b="2917"/>
          <a:stretch/>
        </p:blipFill>
        <p:spPr>
          <a:xfrm>
            <a:off x="367531" y="1285059"/>
            <a:ext cx="4366370" cy="2952700"/>
          </a:xfrm>
          <a:prstGeom prst="roundRect">
            <a:avLst>
              <a:gd name="adj" fmla="val 2092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158" name="Google Shape;158;p21"/>
          <p:cNvSpPr txBox="1"/>
          <p:nvPr/>
        </p:nvSpPr>
        <p:spPr>
          <a:xfrm>
            <a:off x="5412641" y="1867477"/>
            <a:ext cx="3109058" cy="186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TW" altLang="en-US" sz="2100" b="1" dirty="0">
                <a:solidFill>
                  <a:srgbClr val="FFFF00"/>
                </a:solidFill>
                <a:ea typeface="標楷體" panose="03000509000000000000" pitchFamily="65" charset="-120"/>
              </a:rPr>
              <a:t>感覺統合</a:t>
            </a:r>
            <a:r>
              <a:rPr lang="zh-TW" altLang="en-US" sz="2100" dirty="0">
                <a:solidFill>
                  <a:schemeClr val="bg1"/>
                </a:solidFill>
                <a:ea typeface="標楷體" panose="03000509000000000000" pitchFamily="65" charset="-120"/>
              </a:rPr>
              <a:t>是指個體將來自身體以及周遭環境的感覺刺激送到腦部，加以分析整合進而做出一個適應性的反應。</a:t>
            </a:r>
          </a:p>
          <a:p>
            <a:pPr>
              <a:lnSpc>
                <a:spcPct val="130000"/>
              </a:lnSpc>
            </a:pPr>
            <a:r>
              <a:rPr lang="zh-CN" altLang="en-US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。</a:t>
            </a:r>
            <a:endParaRPr sz="1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4733901" y="1292704"/>
            <a:ext cx="678740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zh-CN" altLang="en-US" sz="5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5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8182329" y="3467145"/>
            <a:ext cx="678740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zh-CN" altLang="en-US" sz="5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5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613970" y="1723230"/>
            <a:ext cx="3976423" cy="2832010"/>
            <a:chOff x="-44725" y="534988"/>
            <a:chExt cx="8858148" cy="6377922"/>
          </a:xfrm>
        </p:grpSpPr>
        <p:sp>
          <p:nvSpPr>
            <p:cNvPr id="10" name="TextBox 1"/>
            <p:cNvSpPr txBox="1">
              <a:spLocks noChangeArrowheads="1"/>
            </p:cNvSpPr>
            <p:nvPr/>
          </p:nvSpPr>
          <p:spPr bwMode="auto">
            <a:xfrm>
              <a:off x="-44725" y="1411915"/>
              <a:ext cx="3839494" cy="254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30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適應反應</a:t>
              </a:r>
              <a:endParaRPr lang="en-US" altLang="zh-TW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 dirty="0"/>
                <a:t>.</a:t>
              </a:r>
              <a:endParaRPr lang="en-US" altLang="zh-TW" sz="1500" dirty="0"/>
            </a:p>
          </p:txBody>
        </p:sp>
        <p:sp>
          <p:nvSpPr>
            <p:cNvPr id="11" name="TextBox 2"/>
            <p:cNvSpPr txBox="1">
              <a:spLocks noChangeArrowheads="1"/>
            </p:cNvSpPr>
            <p:nvPr/>
          </p:nvSpPr>
          <p:spPr bwMode="auto">
            <a:xfrm>
              <a:off x="2656224" y="4365626"/>
              <a:ext cx="3839494" cy="254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30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感覺處理</a:t>
              </a:r>
              <a:endParaRPr lang="en-US" altLang="zh-TW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 dirty="0"/>
                <a:t>.</a:t>
              </a:r>
              <a:endParaRPr lang="en-US" altLang="zh-TW" sz="1500" dirty="0"/>
            </a:p>
          </p:txBody>
        </p:sp>
        <p:sp>
          <p:nvSpPr>
            <p:cNvPr id="12" name="TextBox 3"/>
            <p:cNvSpPr txBox="1">
              <a:spLocks noChangeArrowheads="1"/>
            </p:cNvSpPr>
            <p:nvPr/>
          </p:nvSpPr>
          <p:spPr bwMode="auto">
            <a:xfrm>
              <a:off x="4631118" y="1527175"/>
              <a:ext cx="4182305" cy="2703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33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感覺輸入</a:t>
              </a:r>
              <a:endParaRPr lang="en-US" altLang="zh-TW" sz="33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 dirty="0"/>
                <a:t>.</a:t>
              </a:r>
              <a:endParaRPr lang="en-US" altLang="zh-TW" sz="1500" dirty="0"/>
            </a:p>
          </p:txBody>
        </p:sp>
        <p:sp>
          <p:nvSpPr>
            <p:cNvPr id="13" name="U-Turn Arrow 4"/>
            <p:cNvSpPr/>
            <p:nvPr/>
          </p:nvSpPr>
          <p:spPr>
            <a:xfrm>
              <a:off x="2060575" y="534988"/>
              <a:ext cx="5475289" cy="877887"/>
            </a:xfrm>
            <a:prstGeom prst="uturnArrow">
              <a:avLst>
                <a:gd name="adj1" fmla="val 15770"/>
                <a:gd name="adj2" fmla="val 21044"/>
                <a:gd name="adj3" fmla="val 30274"/>
                <a:gd name="adj4" fmla="val 43750"/>
                <a:gd name="adj5" fmla="val 10000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4" name="Bent Arrow 5"/>
            <p:cNvSpPr/>
            <p:nvPr/>
          </p:nvSpPr>
          <p:spPr>
            <a:xfrm flipH="1" flipV="1">
              <a:off x="6586538" y="3097213"/>
              <a:ext cx="949325" cy="2640012"/>
            </a:xfrm>
            <a:prstGeom prst="bentArrow">
              <a:avLst>
                <a:gd name="adj1" fmla="val 15721"/>
                <a:gd name="adj2" fmla="val 20401"/>
                <a:gd name="adj3" fmla="val 33104"/>
                <a:gd name="adj4" fmla="val 4375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5" name="Bent Arrow 7"/>
            <p:cNvSpPr/>
            <p:nvPr/>
          </p:nvSpPr>
          <p:spPr>
            <a:xfrm rot="5400000" flipH="1" flipV="1">
              <a:off x="969169" y="3653632"/>
              <a:ext cx="2330450" cy="1033462"/>
            </a:xfrm>
            <a:prstGeom prst="bentArrow">
              <a:avLst>
                <a:gd name="adj1" fmla="val 14206"/>
                <a:gd name="adj2" fmla="val 16742"/>
                <a:gd name="adj3" fmla="val 25787"/>
                <a:gd name="adj4" fmla="val 4375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solidFill>
                  <a:schemeClr val="tx1"/>
                </a:solidFill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5412640" y="4367392"/>
            <a:ext cx="373136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甚麼是適應性反應</a:t>
            </a:r>
            <a:r>
              <a:rPr lang="en-US" altLang="zh-TW" sz="2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r>
              <a:rPr lang="en-US" altLang="zh-TW" sz="2100" dirty="0">
                <a:solidFill>
                  <a:schemeClr val="bg1"/>
                </a:solidFill>
                <a:ea typeface="標楷體" panose="03000509000000000000" pitchFamily="65" charset="-120"/>
              </a:rPr>
              <a:t>“</a:t>
            </a:r>
            <a:r>
              <a:rPr lang="zh-TW" altLang="en-US" sz="2100" dirty="0">
                <a:solidFill>
                  <a:schemeClr val="bg1"/>
                </a:solidFill>
                <a:ea typeface="標楷體" panose="03000509000000000000" pitchFamily="65" charset="-120"/>
              </a:rPr>
              <a:t>對</a:t>
            </a:r>
            <a:r>
              <a:rPr lang="zh-TW" altLang="en-US" sz="2100" dirty="0">
                <a:solidFill>
                  <a:schemeClr val="bg1"/>
                </a:solidFill>
                <a:ea typeface="標楷體" panose="03000509000000000000" pitchFamily="65" charset="-120"/>
              </a:rPr>
              <a:t>於</a:t>
            </a:r>
            <a:r>
              <a:rPr lang="zh-TW" altLang="en-US" sz="2100" dirty="0">
                <a:solidFill>
                  <a:schemeClr val="bg1"/>
                </a:solidFill>
                <a:ea typeface="標楷體" panose="03000509000000000000" pitchFamily="65" charset="-120"/>
              </a:rPr>
              <a:t>一個</a:t>
            </a:r>
            <a:r>
              <a:rPr lang="zh-TW" altLang="en-US" sz="2100" dirty="0">
                <a:solidFill>
                  <a:schemeClr val="bg1"/>
                </a:solidFill>
                <a:ea typeface="標楷體" panose="03000509000000000000" pitchFamily="65" charset="-120"/>
              </a:rPr>
              <a:t>感覺經驗，所産生一個有目的且合宜的</a:t>
            </a:r>
            <a:r>
              <a:rPr lang="zh-TW" altLang="en-US" sz="2100" dirty="0">
                <a:solidFill>
                  <a:schemeClr val="bg1"/>
                </a:solidFill>
                <a:ea typeface="標楷體" panose="03000509000000000000" pitchFamily="65" charset="-120"/>
              </a:rPr>
              <a:t>反應</a:t>
            </a:r>
            <a:r>
              <a:rPr lang="en-US" altLang="zh-TW" sz="2100" dirty="0">
                <a:solidFill>
                  <a:schemeClr val="bg1"/>
                </a:solidFill>
                <a:ea typeface="標楷體" panose="03000509000000000000" pitchFamily="65" charset="-120"/>
              </a:rPr>
              <a:t>”</a:t>
            </a:r>
            <a:endParaRPr lang="zh-TW" altLang="en-US" sz="2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385" y="4119763"/>
            <a:ext cx="2559926" cy="157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9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04454" y="1619251"/>
            <a:ext cx="4059382" cy="8104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基本原則</a:t>
            </a:r>
            <a:endParaRPr lang="zh-TW" altLang="en-US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04455" y="2866160"/>
            <a:ext cx="2092036" cy="2431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eaLnBrk="1" hangingPunct="1"/>
            <a:r>
              <a:rPr lang="zh-TW" altLang="en-US" sz="2100" dirty="0">
                <a:ea typeface="標楷體" panose="03000509000000000000" pitchFamily="65" charset="-120"/>
              </a:rPr>
              <a:t>提供孩童適當與適量的感覺刺激，直接或間接地影響其中樞神經系統的興奮或抑制狀態</a:t>
            </a:r>
            <a:r>
              <a:rPr lang="zh-TW" altLang="en-US" sz="2100" dirty="0">
                <a:ea typeface="標楷體" panose="03000509000000000000" pitchFamily="65" charset="-120"/>
              </a:rPr>
              <a:t>，並促進</a:t>
            </a:r>
            <a:r>
              <a:rPr lang="zh-TW" altLang="en-US" sz="2100" dirty="0">
                <a:ea typeface="標楷體" panose="03000509000000000000" pitchFamily="65" charset="-120"/>
              </a:rPr>
              <a:t>其整合功能的</a:t>
            </a:r>
            <a:r>
              <a:rPr lang="zh-TW" altLang="en-US" sz="2100" dirty="0">
                <a:ea typeface="標楷體" panose="03000509000000000000" pitchFamily="65" charset="-120"/>
              </a:rPr>
              <a:t>發展</a:t>
            </a:r>
            <a:endParaRPr lang="zh-TW" altLang="en-US" sz="2100" dirty="0"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07327" y="2866160"/>
            <a:ext cx="1939637" cy="2431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9" name="文字方塊 8"/>
          <p:cNvSpPr txBox="1"/>
          <p:nvPr/>
        </p:nvSpPr>
        <p:spPr>
          <a:xfrm>
            <a:off x="3283527" y="3018559"/>
            <a:ext cx="1780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100" dirty="0">
                <a:solidFill>
                  <a:schemeClr val="bg1"/>
                </a:solidFill>
                <a:ea typeface="標楷體" panose="03000509000000000000" pitchFamily="65" charset="-120"/>
              </a:rPr>
              <a:t>利用活動的設計，要求個體做出</a:t>
            </a:r>
            <a:r>
              <a:rPr lang="zh-TW" altLang="en-US" sz="2100" dirty="0">
                <a:solidFill>
                  <a:srgbClr val="FF0000"/>
                </a:solidFill>
                <a:ea typeface="標楷體" panose="03000509000000000000" pitchFamily="65" charset="-120"/>
              </a:rPr>
              <a:t>適當的反應</a:t>
            </a:r>
            <a:r>
              <a:rPr lang="zh-TW" altLang="en-US" sz="2100" dirty="0">
                <a:solidFill>
                  <a:schemeClr val="bg1"/>
                </a:solidFill>
                <a:ea typeface="標楷體" panose="03000509000000000000" pitchFamily="65" charset="-120"/>
              </a:rPr>
              <a:t>來</a:t>
            </a:r>
            <a:endParaRPr lang="zh-TW" altLang="en-US" sz="2100" dirty="0">
              <a:solidFill>
                <a:schemeClr val="bg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428" y="1860685"/>
            <a:ext cx="3168671" cy="328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603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body" idx="1"/>
          </p:nvPr>
        </p:nvSpPr>
        <p:spPr>
          <a:xfrm>
            <a:off x="1285375" y="1034952"/>
            <a:ext cx="4201025" cy="39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zh-TW" altLang="en-US" dirty="0" smtClean="0"/>
              <a:t>原則</a:t>
            </a:r>
            <a:endParaRPr dirty="0"/>
          </a:p>
        </p:txBody>
      </p:sp>
      <p:sp>
        <p:nvSpPr>
          <p:cNvPr id="169" name="Google Shape;169;p22"/>
          <p:cNvSpPr/>
          <p:nvPr/>
        </p:nvSpPr>
        <p:spPr>
          <a:xfrm>
            <a:off x="1489364" y="1432128"/>
            <a:ext cx="3235036" cy="1885238"/>
          </a:xfrm>
          <a:prstGeom prst="roundRect">
            <a:avLst>
              <a:gd name="adj" fmla="val 4575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2026868" y="1985854"/>
            <a:ext cx="2380031" cy="77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zh-TW" altLang="en-US" sz="1500" dirty="0">
                <a:solidFill>
                  <a:schemeClr val="bg1"/>
                </a:solidFill>
                <a:ea typeface="標楷體" panose="03000509000000000000" pitchFamily="65" charset="-120"/>
              </a:rPr>
              <a:t>難度必須適合孩子的</a:t>
            </a:r>
            <a:r>
              <a:rPr lang="zh-TW" altLang="en-US" sz="1500" dirty="0">
                <a:solidFill>
                  <a:schemeClr val="bg1"/>
                </a:solidFill>
                <a:ea typeface="標楷體" panose="03000509000000000000" pitchFamily="65" charset="-120"/>
              </a:rPr>
              <a:t>程度</a:t>
            </a:r>
            <a:endParaRPr lang="en-US" altLang="zh-TW" sz="1500" dirty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pPr>
              <a:lnSpc>
                <a:spcPct val="130000"/>
              </a:lnSpc>
            </a:pPr>
            <a:r>
              <a:rPr lang="zh-TW" altLang="en-US" sz="1500" dirty="0">
                <a:solidFill>
                  <a:schemeClr val="bg1"/>
                </a:solidFill>
                <a:ea typeface="標楷體" panose="03000509000000000000" pitchFamily="65" charset="-120"/>
              </a:rPr>
              <a:t>必須是孩子感興趣或覺得有意義</a:t>
            </a:r>
            <a:r>
              <a:rPr lang="zh-TW" altLang="en-US" sz="1500" dirty="0">
                <a:solidFill>
                  <a:schemeClr val="bg1"/>
                </a:solidFill>
                <a:ea typeface="標楷體" panose="03000509000000000000" pitchFamily="65" charset="-120"/>
              </a:rPr>
              <a:t>的</a:t>
            </a:r>
            <a:endParaRPr lang="en-US" altLang="zh-TW" sz="1500" dirty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pPr>
              <a:lnSpc>
                <a:spcPct val="130000"/>
              </a:lnSpc>
            </a:pPr>
            <a:r>
              <a:rPr lang="zh-TW" altLang="en-US" sz="1500" dirty="0">
                <a:solidFill>
                  <a:schemeClr val="bg1"/>
                </a:solidFill>
                <a:ea typeface="標楷體" panose="03000509000000000000" pitchFamily="65" charset="-120"/>
              </a:rPr>
              <a:t>依孩子的反應來調整</a:t>
            </a:r>
          </a:p>
          <a:p>
            <a:pPr lvl="0">
              <a:lnSpc>
                <a:spcPct val="130000"/>
              </a:lnSpc>
            </a:pPr>
            <a:endParaRPr sz="1050" dirty="0">
              <a:solidFill>
                <a:schemeClr val="lt1"/>
              </a:solidFill>
            </a:endParaRPr>
          </a:p>
        </p:txBody>
      </p:sp>
      <p:sp>
        <p:nvSpPr>
          <p:cNvPr id="172" name="Google Shape;172;p22"/>
          <p:cNvSpPr/>
          <p:nvPr/>
        </p:nvSpPr>
        <p:spPr>
          <a:xfrm>
            <a:off x="2026869" y="1502209"/>
            <a:ext cx="17927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TW" altLang="en-US" sz="2400" b="1" dirty="0">
                <a:solidFill>
                  <a:schemeClr val="accent5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以兒童為主</a:t>
            </a:r>
            <a:endParaRPr sz="2400" b="1" dirty="0">
              <a:solidFill>
                <a:schemeClr val="accent5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" name="Google Shape;173;p22"/>
          <p:cNvSpPr/>
          <p:nvPr/>
        </p:nvSpPr>
        <p:spPr>
          <a:xfrm>
            <a:off x="5181099" y="1448764"/>
            <a:ext cx="2999509" cy="1835813"/>
          </a:xfrm>
          <a:prstGeom prst="roundRect">
            <a:avLst>
              <a:gd name="adj" fmla="val 4575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sz="1350" dirty="0">
                <a:ea typeface="標楷體" panose="03000509000000000000" pitchFamily="65" charset="-120"/>
              </a:rPr>
              <a:t>      </a:t>
            </a:r>
            <a:endParaRPr lang="zh-TW" altLang="en-US" sz="1350" dirty="0">
              <a:ea typeface="標楷體" panose="03000509000000000000" pitchFamily="65" charset="-120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5499087" y="2121988"/>
            <a:ext cx="2380031" cy="489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zh-TW" altLang="en-US" sz="1500" dirty="0">
                <a:solidFill>
                  <a:schemeClr val="bg1"/>
                </a:solidFill>
                <a:ea typeface="標楷體" panose="03000509000000000000" pitchFamily="65" charset="-120"/>
              </a:rPr>
              <a:t>活動目標必須是清楚的</a:t>
            </a:r>
            <a:endParaRPr lang="en-US" altLang="zh-TW" sz="15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176" name="Google Shape;176;p22"/>
          <p:cNvSpPr/>
          <p:nvPr/>
        </p:nvSpPr>
        <p:spPr>
          <a:xfrm>
            <a:off x="5381324" y="1584075"/>
            <a:ext cx="2363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TW" altLang="en-US" sz="2400" b="1" dirty="0">
                <a:solidFill>
                  <a:schemeClr val="accent5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清楚的目標</a:t>
            </a:r>
            <a:endParaRPr sz="2400" b="1" dirty="0">
              <a:solidFill>
                <a:schemeClr val="accent5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7" name="Google Shape;177;p22"/>
          <p:cNvSpPr/>
          <p:nvPr/>
        </p:nvSpPr>
        <p:spPr>
          <a:xfrm>
            <a:off x="3106881" y="3635604"/>
            <a:ext cx="3151909" cy="1967345"/>
          </a:xfrm>
          <a:prstGeom prst="roundRect">
            <a:avLst>
              <a:gd name="adj" fmla="val 457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3490650" y="3805924"/>
            <a:ext cx="25802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TW" altLang="en-US" sz="2100" b="1" dirty="0">
                <a:solidFill>
                  <a:schemeClr val="accent5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環境與時間的控制</a:t>
            </a:r>
            <a:endParaRPr sz="2100" b="1" dirty="0">
              <a:solidFill>
                <a:schemeClr val="accent5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171;p22"/>
          <p:cNvSpPr txBox="1"/>
          <p:nvPr/>
        </p:nvSpPr>
        <p:spPr>
          <a:xfrm>
            <a:off x="3490650" y="4428887"/>
            <a:ext cx="2380031" cy="77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zh-TW" altLang="en-US" sz="1500" dirty="0">
                <a:solidFill>
                  <a:schemeClr val="bg1"/>
                </a:solidFill>
                <a:ea typeface="標楷體" panose="03000509000000000000" pitchFamily="65" charset="-120"/>
              </a:rPr>
              <a:t>時間長短與次數因人而異</a:t>
            </a:r>
            <a:endParaRPr lang="en-US" altLang="zh-TW" sz="1500" dirty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pPr lvl="0">
              <a:lnSpc>
                <a:spcPct val="130000"/>
              </a:lnSpc>
            </a:pPr>
            <a:r>
              <a:rPr lang="zh-TW" altLang="en-US" sz="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動態與靜態活動相互配合</a:t>
            </a:r>
            <a:endParaRPr sz="15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81405" y="349051"/>
            <a:ext cx="5125225" cy="835985"/>
            <a:chOff x="3229183" y="548678"/>
            <a:chExt cx="7605698" cy="1240581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78"/>
              <a:ext cx="7540223" cy="1240581"/>
              <a:chOff x="2814763" y="328361"/>
              <a:chExt cx="8837451" cy="1454012"/>
            </a:xfrm>
          </p:grpSpPr>
          <p:sp>
            <p:nvSpPr>
              <p:cNvPr id="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2" y="459559"/>
                <a:ext cx="8508542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橢圓 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1"/>
                <a:ext cx="1444291" cy="1454012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9" y="822273"/>
              <a:ext cx="6323962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進食技巧相關因素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橢圓 9">
            <a:extLst>
              <a:ext uri="{FF2B5EF4-FFF2-40B4-BE49-F238E27FC236}">
                <a16:creationId xmlns:a16="http://schemas.microsoft.com/office/drawing/2014/main" id="{3A8802A6-B2F7-4C4A-A9B8-B12497BDE889}"/>
              </a:ext>
            </a:extLst>
          </p:cNvPr>
          <p:cNvSpPr/>
          <p:nvPr/>
        </p:nvSpPr>
        <p:spPr>
          <a:xfrm>
            <a:off x="2842591" y="1216729"/>
            <a:ext cx="3347002" cy="473941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60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kumimoji="1" lang="en-US" altLang="zh-TW" sz="60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kumimoji="1" lang="en-US" altLang="zh-TW" sz="24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手部動作</a:t>
            </a:r>
            <a:endParaRPr kumimoji="1" lang="en-US" altLang="zh-TW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口腔動作</a:t>
            </a:r>
            <a:endParaRPr kumimoji="1" lang="en-US" altLang="zh-TW" sz="32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感覺處理</a:t>
            </a:r>
            <a:endParaRPr kumimoji="1" lang="en-US" altLang="zh-TW" sz="32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生理狀</a:t>
            </a:r>
            <a:r>
              <a:rPr kumimoji="1"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況</a:t>
            </a:r>
            <a:endParaRPr kumimoji="1" lang="en-US" altLang="zh-TW" sz="32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kumimoji="1" lang="en-US" altLang="zh-TW" sz="360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63435C42-92DE-EB44-B4C8-E0A283F176B5}"/>
              </a:ext>
            </a:extLst>
          </p:cNvPr>
          <p:cNvSpPr/>
          <p:nvPr/>
        </p:nvSpPr>
        <p:spPr>
          <a:xfrm>
            <a:off x="181405" y="1318386"/>
            <a:ext cx="2987308" cy="479166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60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情境</a:t>
            </a:r>
            <a:endParaRPr kumimoji="1" lang="en-US" altLang="zh-TW" sz="6000" b="1" dirty="0" smtClean="0">
              <a:solidFill>
                <a:srgbClr val="00505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kumimoji="1" lang="en-US" altLang="zh-TW" sz="24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場地</a:t>
            </a:r>
            <a:endParaRPr kumimoji="1" lang="en-US" altLang="zh-TW" sz="32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座位</a:t>
            </a:r>
            <a:endParaRPr kumimoji="1" lang="en-US" altLang="zh-TW" sz="32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endParaRPr kumimoji="1" lang="en-US" altLang="zh-TW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42117B2D-3200-9945-B308-21AF7A4B6BD0}"/>
              </a:ext>
            </a:extLst>
          </p:cNvPr>
          <p:cNvSpPr/>
          <p:nvPr/>
        </p:nvSpPr>
        <p:spPr>
          <a:xfrm>
            <a:off x="5804452" y="1250700"/>
            <a:ext cx="3234774" cy="482543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6000" b="1" dirty="0" smtClean="0">
                <a:solidFill>
                  <a:srgbClr val="00505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食物</a:t>
            </a:r>
            <a:endParaRPr kumimoji="1" lang="en-US" altLang="zh-TW" sz="24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固體</a:t>
            </a:r>
            <a:endParaRPr kumimoji="1" lang="en-US" altLang="zh-TW" sz="32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稠狀</a:t>
            </a:r>
            <a:endParaRPr kumimoji="1" lang="en-US" altLang="zh-TW" sz="32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液狀</a:t>
            </a:r>
            <a:endParaRPr kumimoji="1" lang="en-US" altLang="zh-TW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31A0326-8617-40CC-BC98-BD0745B1AA6D}"/>
              </a:ext>
            </a:extLst>
          </p:cNvPr>
          <p:cNvSpPr txBox="1"/>
          <p:nvPr/>
        </p:nvSpPr>
        <p:spPr>
          <a:xfrm>
            <a:off x="339047" y="424169"/>
            <a:ext cx="37251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endParaRPr lang="zh-TW" altLang="en-US" sz="3600" b="1" dirty="0"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796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匾額 11"/>
          <p:cNvSpPr/>
          <p:nvPr/>
        </p:nvSpPr>
        <p:spPr>
          <a:xfrm>
            <a:off x="1357607" y="3732091"/>
            <a:ext cx="2944122" cy="1684652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1" name="匾額 10"/>
          <p:cNvSpPr/>
          <p:nvPr/>
        </p:nvSpPr>
        <p:spPr>
          <a:xfrm>
            <a:off x="2855874" y="1507548"/>
            <a:ext cx="2541069" cy="1745949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0" name="匾額 9"/>
          <p:cNvSpPr/>
          <p:nvPr/>
        </p:nvSpPr>
        <p:spPr>
          <a:xfrm>
            <a:off x="222602" y="1596837"/>
            <a:ext cx="2411128" cy="1775467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740" y="1623532"/>
            <a:ext cx="2228850" cy="1629965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4300" y="3661247"/>
            <a:ext cx="2286000" cy="18288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867" y="1561369"/>
            <a:ext cx="2079083" cy="1638307"/>
          </a:xfrm>
          <a:prstGeom prst="rect">
            <a:avLst/>
          </a:prstGeom>
        </p:spPr>
      </p:pic>
      <p:sp>
        <p:nvSpPr>
          <p:cNvPr id="13" name="書卷 (水平) 12"/>
          <p:cNvSpPr/>
          <p:nvPr/>
        </p:nvSpPr>
        <p:spPr>
          <a:xfrm>
            <a:off x="5627935" y="2380522"/>
            <a:ext cx="3349592" cy="2577164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4" name="文字方塊 13"/>
          <p:cNvSpPr txBox="1"/>
          <p:nvPr/>
        </p:nvSpPr>
        <p:spPr>
          <a:xfrm>
            <a:off x="6023119" y="2826565"/>
            <a:ext cx="274549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利用彈跳、翻身等活動，提供前庭本體覺之刺激，以幫助孩子提升警醒度、促進情緒穩定</a:t>
            </a:r>
            <a:endParaRPr lang="zh-TW" altLang="en-US" sz="2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版面配置區 14"/>
          <p:cNvSpPr>
            <a:spLocks noGrp="1"/>
          </p:cNvSpPr>
          <p:nvPr>
            <p:ph type="body" idx="1"/>
          </p:nvPr>
        </p:nvSpPr>
        <p:spPr>
          <a:xfrm>
            <a:off x="5767134" y="2041338"/>
            <a:ext cx="2888384" cy="397177"/>
          </a:xfrm>
          <a:solidFill>
            <a:srgbClr val="92D050"/>
          </a:solidFill>
        </p:spPr>
        <p:txBody>
          <a:bodyPr/>
          <a:lstStyle/>
          <a:p>
            <a:r>
              <a:rPr lang="zh-TW" altLang="en-US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整合前庭本體覺之活動</a:t>
            </a:r>
            <a:endParaRPr lang="zh-TW" altLang="en-US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心形 1"/>
          <p:cNvSpPr/>
          <p:nvPr/>
        </p:nvSpPr>
        <p:spPr>
          <a:xfrm>
            <a:off x="1618797" y="2041337"/>
            <a:ext cx="231007" cy="28907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6" name="心形 15"/>
          <p:cNvSpPr/>
          <p:nvPr/>
        </p:nvSpPr>
        <p:spPr>
          <a:xfrm>
            <a:off x="2542590" y="3917060"/>
            <a:ext cx="338852" cy="28907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5" name="矩形 4"/>
          <p:cNvSpPr/>
          <p:nvPr/>
        </p:nvSpPr>
        <p:spPr>
          <a:xfrm>
            <a:off x="2201779" y="5600099"/>
            <a:ext cx="1436571" cy="317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跳蹦床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39322" y="3280193"/>
            <a:ext cx="1436571" cy="317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翻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滾</a:t>
            </a:r>
          </a:p>
        </p:txBody>
      </p:sp>
      <p:sp>
        <p:nvSpPr>
          <p:cNvPr id="18" name="矩形 17"/>
          <p:cNvSpPr/>
          <p:nvPr/>
        </p:nvSpPr>
        <p:spPr>
          <a:xfrm>
            <a:off x="3432226" y="3233562"/>
            <a:ext cx="1436571" cy="317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坐大球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彈跳</a:t>
            </a:r>
          </a:p>
        </p:txBody>
      </p:sp>
    </p:spTree>
    <p:extLst>
      <p:ext uri="{BB962C8B-B14F-4D97-AF65-F5344CB8AC3E}">
        <p14:creationId xmlns:p14="http://schemas.microsoft.com/office/powerpoint/2010/main" val="81300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匾額 15"/>
          <p:cNvSpPr/>
          <p:nvPr/>
        </p:nvSpPr>
        <p:spPr>
          <a:xfrm>
            <a:off x="3042222" y="3441634"/>
            <a:ext cx="2411128" cy="1817624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2" name="匾額 11"/>
          <p:cNvSpPr/>
          <p:nvPr/>
        </p:nvSpPr>
        <p:spPr>
          <a:xfrm>
            <a:off x="-27968" y="3674342"/>
            <a:ext cx="2944122" cy="1684652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1" name="匾額 10"/>
          <p:cNvSpPr/>
          <p:nvPr/>
        </p:nvSpPr>
        <p:spPr>
          <a:xfrm>
            <a:off x="2855874" y="1596836"/>
            <a:ext cx="2541069" cy="1527164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0" name="匾額 9"/>
          <p:cNvSpPr/>
          <p:nvPr/>
        </p:nvSpPr>
        <p:spPr>
          <a:xfrm>
            <a:off x="222602" y="1596837"/>
            <a:ext cx="2411128" cy="1775467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3" name="書卷 (水平) 12"/>
          <p:cNvSpPr/>
          <p:nvPr/>
        </p:nvSpPr>
        <p:spPr>
          <a:xfrm>
            <a:off x="5627935" y="2380522"/>
            <a:ext cx="3349592" cy="2750345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4" name="文字方塊 13"/>
          <p:cNvSpPr txBox="1"/>
          <p:nvPr/>
        </p:nvSpPr>
        <p:spPr>
          <a:xfrm>
            <a:off x="6023119" y="2727971"/>
            <a:ext cx="27454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利用球池、刮鬍泡、</a:t>
            </a:r>
            <a:r>
              <a:rPr lang="zh-TW" altLang="en-US" sz="2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黏土</a:t>
            </a:r>
            <a:r>
              <a:rPr lang="zh-TW" altLang="en-US" sz="2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或是不同材質的布所製成的布書，提供孩子不同的觸覺刺激，增加孩子的觸覺經驗，降低觸覺防禦</a:t>
            </a:r>
            <a:endParaRPr lang="zh-TW" altLang="en-US" sz="2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版面配置區 14"/>
          <p:cNvSpPr>
            <a:spLocks noGrp="1"/>
          </p:cNvSpPr>
          <p:nvPr>
            <p:ph type="body" idx="1"/>
          </p:nvPr>
        </p:nvSpPr>
        <p:spPr>
          <a:xfrm>
            <a:off x="5767134" y="2041338"/>
            <a:ext cx="2888384" cy="397177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zh-TW" altLang="en-US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觸覺活動</a:t>
            </a:r>
            <a:endParaRPr lang="zh-TW" altLang="en-US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52" y="1697384"/>
            <a:ext cx="2143732" cy="157437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13" y="1647155"/>
            <a:ext cx="2168729" cy="141909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7639">
            <a:off x="25461" y="3361591"/>
            <a:ext cx="2953768" cy="21215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740" y="3586012"/>
            <a:ext cx="2249619" cy="14437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14676" y="3196189"/>
            <a:ext cx="1371600" cy="245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球池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372944" y="3087904"/>
            <a:ext cx="1371600" cy="245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刮鬍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泡</a:t>
            </a:r>
          </a:p>
        </p:txBody>
      </p:sp>
      <p:sp>
        <p:nvSpPr>
          <p:cNvPr id="18" name="矩形 17"/>
          <p:cNvSpPr/>
          <p:nvPr/>
        </p:nvSpPr>
        <p:spPr>
          <a:xfrm>
            <a:off x="562628" y="5259257"/>
            <a:ext cx="1371600" cy="245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布書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506750" y="5051457"/>
            <a:ext cx="1371600" cy="245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黏土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290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匾額 10"/>
          <p:cNvSpPr/>
          <p:nvPr/>
        </p:nvSpPr>
        <p:spPr>
          <a:xfrm>
            <a:off x="2855874" y="1596836"/>
            <a:ext cx="2541069" cy="1527164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0" name="匾額 9"/>
          <p:cNvSpPr/>
          <p:nvPr/>
        </p:nvSpPr>
        <p:spPr>
          <a:xfrm>
            <a:off x="222602" y="1596837"/>
            <a:ext cx="2411128" cy="1775467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3" name="書卷 (水平) 12"/>
          <p:cNvSpPr/>
          <p:nvPr/>
        </p:nvSpPr>
        <p:spPr>
          <a:xfrm>
            <a:off x="5627935" y="2380522"/>
            <a:ext cx="3349592" cy="2750345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4" name="文字方塊 13"/>
          <p:cNvSpPr txBox="1"/>
          <p:nvPr/>
        </p:nvSpPr>
        <p:spPr>
          <a:xfrm>
            <a:off x="6023119" y="2727971"/>
            <a:ext cx="27454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利用身體按摩、觸覺刷提供觸覺及深壓覺，降低觸覺敏感、增進情緒穩定</a:t>
            </a:r>
            <a:endParaRPr lang="zh-TW" altLang="en-US" sz="2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版面配置區 14"/>
          <p:cNvSpPr>
            <a:spLocks noGrp="1"/>
          </p:cNvSpPr>
          <p:nvPr>
            <p:ph type="body" idx="1"/>
          </p:nvPr>
        </p:nvSpPr>
        <p:spPr>
          <a:xfrm>
            <a:off x="5767134" y="2041338"/>
            <a:ext cx="2888384" cy="397177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zh-TW" altLang="en-US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觸覺活動</a:t>
            </a:r>
            <a:endParaRPr lang="zh-TW" altLang="en-US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27" y="1784992"/>
            <a:ext cx="1842676" cy="139915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063" y="1596836"/>
            <a:ext cx="1865538" cy="137629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63162" y="3593231"/>
            <a:ext cx="2533781" cy="1893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5" name="文字方塊 4"/>
          <p:cNvSpPr txBox="1"/>
          <p:nvPr/>
        </p:nvSpPr>
        <p:spPr>
          <a:xfrm>
            <a:off x="2855874" y="3674461"/>
            <a:ext cx="25410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刷四肢與背部從近端到遠端</a:t>
            </a:r>
            <a:endParaRPr lang="en-US" altLang="zh-TW" sz="1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刷完後給予關節重壓</a:t>
            </a:r>
            <a:endParaRPr lang="en-US" altLang="zh-TW" sz="1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避開臉部、頸部與腹部</a:t>
            </a:r>
            <a:endParaRPr lang="zh-TW" altLang="en-US" sz="1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42373" y="1030504"/>
            <a:ext cx="1479884" cy="490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觸覺刷</a:t>
            </a:r>
            <a:endParaRPr lang="zh-TW" altLang="en-US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8222" y="1030504"/>
            <a:ext cx="1479884" cy="490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身體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按摩</a:t>
            </a:r>
          </a:p>
        </p:txBody>
      </p:sp>
      <p:sp>
        <p:nvSpPr>
          <p:cNvPr id="16" name="矩形 15"/>
          <p:cNvSpPr/>
          <p:nvPr/>
        </p:nvSpPr>
        <p:spPr>
          <a:xfrm>
            <a:off x="222601" y="3560460"/>
            <a:ext cx="2533781" cy="1893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7" name="文字方塊 16"/>
          <p:cNvSpPr txBox="1"/>
          <p:nvPr/>
        </p:nvSpPr>
        <p:spPr>
          <a:xfrm>
            <a:off x="424443" y="3674461"/>
            <a:ext cx="2200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適當的時間長度</a:t>
            </a:r>
            <a:r>
              <a:rPr lang="en-US" altLang="zh-TW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視孩子的狀況決定，孩子哭泣或不舒服即可停止</a:t>
            </a:r>
            <a:endParaRPr lang="zh-TW" altLang="en-US" sz="1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108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觸</a:t>
            </a:r>
            <a:r>
              <a:rPr lang="zh-TW" altLang="en-US" b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覺活動</a:t>
            </a:r>
            <a:endParaRPr lang="zh-TW" altLang="en-US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76837" y="1509426"/>
            <a:ext cx="1934085" cy="2072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7" name="矩形 16"/>
          <p:cNvSpPr/>
          <p:nvPr/>
        </p:nvSpPr>
        <p:spPr>
          <a:xfrm>
            <a:off x="1229262" y="3605567"/>
            <a:ext cx="2225441" cy="2146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0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438989" y="3571577"/>
            <a:ext cx="2009570" cy="2146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2" name="文字方塊 21"/>
          <p:cNvSpPr txBox="1"/>
          <p:nvPr/>
        </p:nvSpPr>
        <p:spPr>
          <a:xfrm>
            <a:off x="1472050" y="3769564"/>
            <a:ext cx="15877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在袋中放入不同形狀的積木或是不同物品，讓孩子在沒有視覺輔助下找出要求的東西</a:t>
            </a:r>
            <a:endParaRPr lang="zh-TW" altLang="en-US" sz="1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426633" y="1760167"/>
            <a:ext cx="20123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將不同形狀的貼紙貼在身上，讓孩子在沒有視覺的狀況下去找到身上的貼紙</a:t>
            </a:r>
            <a:endParaRPr lang="zh-TW" altLang="en-US" sz="1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488066" y="3902556"/>
            <a:ext cx="2012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在孩子背上寫或畫圖，讓孩子辨識視甚麼圖形</a:t>
            </a:r>
            <a:endParaRPr lang="zh-TW" altLang="en-US" sz="1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628" y="1509426"/>
            <a:ext cx="2258708" cy="210630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703" y="3581737"/>
            <a:ext cx="2000919" cy="218084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989" y="1509427"/>
            <a:ext cx="2058647" cy="20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匾額 15"/>
          <p:cNvSpPr/>
          <p:nvPr/>
        </p:nvSpPr>
        <p:spPr>
          <a:xfrm>
            <a:off x="1409345" y="3804184"/>
            <a:ext cx="2944122" cy="1684652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2" name="匾額 11"/>
          <p:cNvSpPr/>
          <p:nvPr/>
        </p:nvSpPr>
        <p:spPr>
          <a:xfrm>
            <a:off x="2869924" y="1618045"/>
            <a:ext cx="2705832" cy="1684652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0" name="匾額 9"/>
          <p:cNvSpPr/>
          <p:nvPr/>
        </p:nvSpPr>
        <p:spPr>
          <a:xfrm>
            <a:off x="222602" y="1596837"/>
            <a:ext cx="2411128" cy="1775467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3" name="書卷 (水平) 12"/>
          <p:cNvSpPr/>
          <p:nvPr/>
        </p:nvSpPr>
        <p:spPr>
          <a:xfrm>
            <a:off x="5575755" y="2879963"/>
            <a:ext cx="3349592" cy="2194487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5" name="文字版面配置區 14"/>
          <p:cNvSpPr>
            <a:spLocks noGrp="1"/>
          </p:cNvSpPr>
          <p:nvPr>
            <p:ph type="body" idx="1"/>
          </p:nvPr>
        </p:nvSpPr>
        <p:spPr>
          <a:xfrm>
            <a:off x="5828051" y="2309061"/>
            <a:ext cx="2888384" cy="397177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zh-TW" altLang="en-US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雙側協調活</a:t>
            </a:r>
            <a:r>
              <a:rPr lang="zh-TW" altLang="en-US" b="0" dirty="0">
                <a:latin typeface="標楷體" panose="03000509000000000000" pitchFamily="65" charset="-120"/>
                <a:ea typeface="標楷體" panose="03000509000000000000" pitchFamily="65" charset="-120"/>
              </a:rPr>
              <a:t>動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09" y="1586220"/>
            <a:ext cx="2194620" cy="174830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52" y="1657416"/>
            <a:ext cx="2270975" cy="160591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744" y="3727574"/>
            <a:ext cx="2300359" cy="183787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955632" y="3263326"/>
            <a:ext cx="276080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利用跳跳馬、雙手鎖螺絲等活動增進孩子雙側協調運用等能力</a:t>
            </a:r>
            <a:endParaRPr lang="zh-TW" altLang="en-US" sz="2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9115" y="1124352"/>
            <a:ext cx="1458227" cy="397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跳跳馬</a:t>
            </a:r>
            <a:endParaRPr lang="zh-TW" altLang="en-US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32886" y="1168782"/>
            <a:ext cx="1458227" cy="397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布袋跳</a:t>
            </a:r>
            <a:endParaRPr lang="zh-TW" altLang="en-US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070635" y="5405231"/>
            <a:ext cx="1458227" cy="397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鎖螺絲</a:t>
            </a:r>
            <a:endParaRPr lang="zh-TW" altLang="en-US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心形 17"/>
          <p:cNvSpPr/>
          <p:nvPr/>
        </p:nvSpPr>
        <p:spPr>
          <a:xfrm>
            <a:off x="1168177" y="1824359"/>
            <a:ext cx="482336" cy="39704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9" name="心形 18"/>
          <p:cNvSpPr/>
          <p:nvPr/>
        </p:nvSpPr>
        <p:spPr>
          <a:xfrm>
            <a:off x="4208777" y="1655524"/>
            <a:ext cx="482336" cy="39704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</p:spTree>
    <p:extLst>
      <p:ext uri="{BB962C8B-B14F-4D97-AF65-F5344CB8AC3E}">
        <p14:creationId xmlns:p14="http://schemas.microsoft.com/office/powerpoint/2010/main" val="97862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匾額 15"/>
          <p:cNvSpPr/>
          <p:nvPr/>
        </p:nvSpPr>
        <p:spPr>
          <a:xfrm>
            <a:off x="1409345" y="3804184"/>
            <a:ext cx="2944122" cy="1684652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2" name="匾額 11"/>
          <p:cNvSpPr/>
          <p:nvPr/>
        </p:nvSpPr>
        <p:spPr>
          <a:xfrm>
            <a:off x="2869924" y="1618045"/>
            <a:ext cx="2705832" cy="1684652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0" name="匾額 9"/>
          <p:cNvSpPr/>
          <p:nvPr/>
        </p:nvSpPr>
        <p:spPr>
          <a:xfrm>
            <a:off x="222602" y="1596837"/>
            <a:ext cx="2411128" cy="1775467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3" name="書卷 (水平) 12"/>
          <p:cNvSpPr/>
          <p:nvPr/>
        </p:nvSpPr>
        <p:spPr>
          <a:xfrm>
            <a:off x="5575755" y="2879963"/>
            <a:ext cx="3349592" cy="2194487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5" name="文字版面配置區 14"/>
          <p:cNvSpPr>
            <a:spLocks noGrp="1"/>
          </p:cNvSpPr>
          <p:nvPr>
            <p:ph type="body" idx="1"/>
          </p:nvPr>
        </p:nvSpPr>
        <p:spPr>
          <a:xfrm>
            <a:off x="5828051" y="2309061"/>
            <a:ext cx="2888384" cy="397177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zh-TW" altLang="en-US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軀幹穩定度活動</a:t>
            </a:r>
            <a:endParaRPr lang="zh-TW" altLang="en-US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72" y="1759227"/>
            <a:ext cx="2072309" cy="148341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645" y="1653861"/>
            <a:ext cx="2468998" cy="158878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307" y="3534693"/>
            <a:ext cx="2286198" cy="205757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023113" y="3466272"/>
            <a:ext cx="278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利用雙手撐地、打拳擊的活動，增進孩子軀幹控制的能力，以促進孩子的軀幹穩定度</a:t>
            </a:r>
            <a:endParaRPr lang="zh-TW" altLang="en-US" sz="1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0770" y="1203760"/>
            <a:ext cx="1292192" cy="339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小牛推車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576744" y="1179825"/>
            <a:ext cx="1292192" cy="339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撐山洞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095657" y="5577379"/>
            <a:ext cx="1292192" cy="339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拳擊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心形 17"/>
          <p:cNvSpPr/>
          <p:nvPr/>
        </p:nvSpPr>
        <p:spPr>
          <a:xfrm>
            <a:off x="2628756" y="4246474"/>
            <a:ext cx="482336" cy="39704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</p:spTree>
    <p:extLst>
      <p:ext uri="{BB962C8B-B14F-4D97-AF65-F5344CB8AC3E}">
        <p14:creationId xmlns:p14="http://schemas.microsoft.com/office/powerpoint/2010/main" val="74361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匾額 15"/>
          <p:cNvSpPr/>
          <p:nvPr/>
        </p:nvSpPr>
        <p:spPr>
          <a:xfrm>
            <a:off x="1409345" y="3804184"/>
            <a:ext cx="2944122" cy="1684652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2" name="匾額 11"/>
          <p:cNvSpPr/>
          <p:nvPr/>
        </p:nvSpPr>
        <p:spPr>
          <a:xfrm>
            <a:off x="2869924" y="1618045"/>
            <a:ext cx="2705832" cy="1684652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0" name="匾額 9"/>
          <p:cNvSpPr/>
          <p:nvPr/>
        </p:nvSpPr>
        <p:spPr>
          <a:xfrm>
            <a:off x="222602" y="1596837"/>
            <a:ext cx="2411128" cy="1775467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3" name="書卷 (水平) 12"/>
          <p:cNvSpPr/>
          <p:nvPr/>
        </p:nvSpPr>
        <p:spPr>
          <a:xfrm>
            <a:off x="5575755" y="2879963"/>
            <a:ext cx="3349592" cy="2308656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5" name="文字版面配置區 14"/>
          <p:cNvSpPr>
            <a:spLocks noGrp="1"/>
          </p:cNvSpPr>
          <p:nvPr>
            <p:ph type="body" idx="1"/>
          </p:nvPr>
        </p:nvSpPr>
        <p:spPr>
          <a:xfrm>
            <a:off x="5828051" y="2309061"/>
            <a:ext cx="2888384" cy="397177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zh-TW" altLang="en-US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動作計畫活動</a:t>
            </a:r>
            <a:endParaRPr lang="zh-TW" altLang="en-US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63" y="1729409"/>
            <a:ext cx="2104097" cy="14461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468507"/>
            <a:ext cx="2098730" cy="196049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658" y="3710926"/>
            <a:ext cx="2459935" cy="1828763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030583" y="3175553"/>
            <a:ext cx="275487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利用模仿動物、攀爬或是過山洞的活動，讓孩子去思考如何運用四肢完成活動，以增進動作計畫之能力</a:t>
            </a:r>
            <a:endParaRPr lang="zh-TW" altLang="en-US" sz="2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0239" y="1095476"/>
            <a:ext cx="1313848" cy="373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學動物走路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55608" y="1029074"/>
            <a:ext cx="1313848" cy="373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攀岩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213000" y="5539690"/>
            <a:ext cx="1313848" cy="373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過山洞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心形 17"/>
          <p:cNvSpPr/>
          <p:nvPr/>
        </p:nvSpPr>
        <p:spPr>
          <a:xfrm>
            <a:off x="2904712" y="4463587"/>
            <a:ext cx="482336" cy="39704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9" name="心形 18"/>
          <p:cNvSpPr/>
          <p:nvPr/>
        </p:nvSpPr>
        <p:spPr>
          <a:xfrm>
            <a:off x="1157743" y="2190480"/>
            <a:ext cx="482336" cy="39704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0" name="心形 19"/>
          <p:cNvSpPr/>
          <p:nvPr/>
        </p:nvSpPr>
        <p:spPr>
          <a:xfrm>
            <a:off x="3768301" y="2389001"/>
            <a:ext cx="482336" cy="39704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</p:spTree>
    <p:extLst>
      <p:ext uri="{BB962C8B-B14F-4D97-AF65-F5344CB8AC3E}">
        <p14:creationId xmlns:p14="http://schemas.microsoft.com/office/powerpoint/2010/main" val="57562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</a:t>
            </a:r>
            <a:r>
              <a:rPr lang="zh-TW" altLang="en-US" b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覺活動</a:t>
            </a:r>
            <a:endParaRPr lang="zh-TW" altLang="en-US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47246" y="1562133"/>
            <a:ext cx="1934085" cy="2072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9" name="矩形 8"/>
          <p:cNvSpPr/>
          <p:nvPr/>
        </p:nvSpPr>
        <p:spPr>
          <a:xfrm>
            <a:off x="6706613" y="1562134"/>
            <a:ext cx="1960175" cy="2038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/>
          </a:p>
        </p:txBody>
      </p:sp>
      <p:sp>
        <p:nvSpPr>
          <p:cNvPr id="17" name="矩形 16"/>
          <p:cNvSpPr/>
          <p:nvPr/>
        </p:nvSpPr>
        <p:spPr>
          <a:xfrm>
            <a:off x="521805" y="3634443"/>
            <a:ext cx="2225441" cy="2146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0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690996" y="3644602"/>
            <a:ext cx="1960493" cy="2146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2" name="文字方塊 21"/>
          <p:cNvSpPr txBox="1"/>
          <p:nvPr/>
        </p:nvSpPr>
        <p:spPr>
          <a:xfrm>
            <a:off x="698903" y="3901119"/>
            <a:ext cx="1587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找彈珠</a:t>
            </a:r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活動增加孩子視覺追視的能力</a:t>
            </a:r>
            <a:endParaRPr lang="zh-TW" altLang="en-US" sz="1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708111" y="1789043"/>
            <a:ext cx="2012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尋找威力</a:t>
            </a:r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的活動增進孩子的視覺前景背景能力</a:t>
            </a:r>
            <a:endParaRPr lang="zh-TW" altLang="en-US" sz="1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4694258" y="3984688"/>
            <a:ext cx="2012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拼圖活動</a:t>
            </a:r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增進孩子視覺搜尋及視覺完形的能力</a:t>
            </a:r>
            <a:endParaRPr lang="zh-TW" altLang="en-US" sz="1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808695" y="1725831"/>
            <a:ext cx="1730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抽不同顏色吸管</a:t>
            </a:r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的活動增進</a:t>
            </a:r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孩子的視覺前景背景能力</a:t>
            </a:r>
          </a:p>
          <a:p>
            <a:endParaRPr lang="zh-TW" altLang="en-US" sz="1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04" y="1562133"/>
            <a:ext cx="2225442" cy="20723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332" y="1572292"/>
            <a:ext cx="2012672" cy="2062151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381" y="3634443"/>
            <a:ext cx="1911949" cy="214685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626" y="3610612"/>
            <a:ext cx="1979555" cy="2123021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8882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2" y="1596125"/>
            <a:ext cx="2099823" cy="200432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13" y="1617592"/>
            <a:ext cx="1908311" cy="2016851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聽覺活動</a:t>
            </a:r>
            <a:endParaRPr lang="zh-TW" altLang="en-US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47246" y="1562133"/>
            <a:ext cx="1934085" cy="2072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9" name="矩形 8"/>
          <p:cNvSpPr/>
          <p:nvPr/>
        </p:nvSpPr>
        <p:spPr>
          <a:xfrm>
            <a:off x="6694005" y="1562134"/>
            <a:ext cx="1960175" cy="2038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/>
          </a:p>
        </p:txBody>
      </p:sp>
      <p:sp>
        <p:nvSpPr>
          <p:cNvPr id="17" name="矩形 16"/>
          <p:cNvSpPr/>
          <p:nvPr/>
        </p:nvSpPr>
        <p:spPr>
          <a:xfrm>
            <a:off x="521805" y="3634443"/>
            <a:ext cx="2225441" cy="2146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0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66" y="3634443"/>
            <a:ext cx="2038448" cy="2146853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0" name="矩形 19"/>
          <p:cNvSpPr/>
          <p:nvPr/>
        </p:nvSpPr>
        <p:spPr>
          <a:xfrm>
            <a:off x="4733512" y="3668435"/>
            <a:ext cx="1960493" cy="2146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005" y="3634443"/>
            <a:ext cx="1960175" cy="214685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2" name="文字方塊 21"/>
          <p:cNvSpPr txBox="1"/>
          <p:nvPr/>
        </p:nvSpPr>
        <p:spPr>
          <a:xfrm>
            <a:off x="734574" y="3798440"/>
            <a:ext cx="1799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聽指令做動作</a:t>
            </a:r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的活動增進孩子聽覺理解以及聽覺記憶。家長可以依孩子能力增加動作數量</a:t>
            </a:r>
            <a:endParaRPr lang="zh-TW" altLang="en-US" sz="1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670421" y="1806164"/>
            <a:ext cx="20123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指令跳格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子</a:t>
            </a:r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活動增進</a:t>
            </a:r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孩子聽覺記憶及衝動控制家長</a:t>
            </a:r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可以依孩子能力</a:t>
            </a:r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增加指令長度</a:t>
            </a:r>
            <a:endParaRPr lang="zh-TW" altLang="en-US" sz="1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641824" y="1789043"/>
            <a:ext cx="2012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聽聽看是甚麼</a:t>
            </a:r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的活動增進孩子的聽覺區辨能力</a:t>
            </a:r>
            <a:endParaRPr lang="zh-TW" altLang="en-US" sz="1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822271" y="3942719"/>
            <a:ext cx="1730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聽聽看是甚麼</a:t>
            </a:r>
            <a:r>
              <a:rPr lang="zh-TW" altLang="en-US" sz="1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的活動增進孩子的聽覺區辨能力</a:t>
            </a:r>
            <a:endParaRPr lang="zh-TW" altLang="en-US" sz="1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169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69</a:t>
            </a:fld>
            <a:endParaRPr lang="zh-TW" altLang="en-US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968557" y="2143924"/>
            <a:ext cx="7738814" cy="4394988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從職能角度看</a:t>
            </a:r>
            <a:endParaRPr lang="en-US" altLang="zh-TW" sz="5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情緒行為困難的介入與互動方式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080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81819" y="408774"/>
            <a:ext cx="6399956" cy="830396"/>
            <a:chOff x="3214700" y="548680"/>
            <a:chExt cx="10107212" cy="123228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14700" y="548680"/>
              <a:ext cx="10107212" cy="1232287"/>
              <a:chOff x="2797789" y="328363"/>
              <a:chExt cx="11846068" cy="1444291"/>
            </a:xfrm>
          </p:grpSpPr>
          <p:sp>
            <p:nvSpPr>
              <p:cNvPr id="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3" y="459559"/>
                <a:ext cx="11500184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橢圓 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797789" y="328363"/>
                <a:ext cx="1444290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6" y="822273"/>
              <a:ext cx="8246193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進食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容易出現的狀況與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處理策略</a:t>
              </a:r>
              <a:r>
                <a:rPr lang="en-US" altLang="zh-TW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情境</a:t>
              </a:r>
              <a:r>
                <a:rPr lang="en-US" altLang="zh-TW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13" name="手繪多邊形 12"/>
          <p:cNvSpPr/>
          <p:nvPr/>
        </p:nvSpPr>
        <p:spPr>
          <a:xfrm>
            <a:off x="251937" y="1446199"/>
            <a:ext cx="2205314" cy="1260061"/>
          </a:xfrm>
          <a:custGeom>
            <a:avLst/>
            <a:gdLst>
              <a:gd name="connsiteX0" fmla="*/ 0 w 2205314"/>
              <a:gd name="connsiteY0" fmla="*/ 110266 h 1102657"/>
              <a:gd name="connsiteX1" fmla="*/ 110266 w 2205314"/>
              <a:gd name="connsiteY1" fmla="*/ 0 h 1102657"/>
              <a:gd name="connsiteX2" fmla="*/ 2095048 w 2205314"/>
              <a:gd name="connsiteY2" fmla="*/ 0 h 1102657"/>
              <a:gd name="connsiteX3" fmla="*/ 2205314 w 2205314"/>
              <a:gd name="connsiteY3" fmla="*/ 110266 h 1102657"/>
              <a:gd name="connsiteX4" fmla="*/ 2205314 w 2205314"/>
              <a:gd name="connsiteY4" fmla="*/ 992391 h 1102657"/>
              <a:gd name="connsiteX5" fmla="*/ 2095048 w 2205314"/>
              <a:gd name="connsiteY5" fmla="*/ 1102657 h 1102657"/>
              <a:gd name="connsiteX6" fmla="*/ 110266 w 2205314"/>
              <a:gd name="connsiteY6" fmla="*/ 1102657 h 1102657"/>
              <a:gd name="connsiteX7" fmla="*/ 0 w 2205314"/>
              <a:gd name="connsiteY7" fmla="*/ 992391 h 1102657"/>
              <a:gd name="connsiteX8" fmla="*/ 0 w 2205314"/>
              <a:gd name="connsiteY8" fmla="*/ 110266 h 110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5314" h="1102657">
                <a:moveTo>
                  <a:pt x="0" y="110266"/>
                </a:moveTo>
                <a:cubicBezTo>
                  <a:pt x="0" y="49368"/>
                  <a:pt x="49368" y="0"/>
                  <a:pt x="110266" y="0"/>
                </a:cubicBezTo>
                <a:lnTo>
                  <a:pt x="2095048" y="0"/>
                </a:lnTo>
                <a:cubicBezTo>
                  <a:pt x="2155946" y="0"/>
                  <a:pt x="2205314" y="49368"/>
                  <a:pt x="2205314" y="110266"/>
                </a:cubicBezTo>
                <a:lnTo>
                  <a:pt x="2205314" y="992391"/>
                </a:lnTo>
                <a:cubicBezTo>
                  <a:pt x="2205314" y="1053289"/>
                  <a:pt x="2155946" y="1102657"/>
                  <a:pt x="2095048" y="1102657"/>
                </a:cubicBezTo>
                <a:lnTo>
                  <a:pt x="110266" y="1102657"/>
                </a:lnTo>
                <a:cubicBezTo>
                  <a:pt x="49368" y="1102657"/>
                  <a:pt x="0" y="1053289"/>
                  <a:pt x="0" y="992391"/>
                </a:cubicBezTo>
                <a:lnTo>
                  <a:pt x="0" y="11026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016" tIns="62776" rIns="78016" bIns="6277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無法安坐</a:t>
            </a:r>
            <a:endParaRPr lang="zh-TW" altLang="en-US" sz="2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手繪多邊形 13"/>
          <p:cNvSpPr/>
          <p:nvPr/>
        </p:nvSpPr>
        <p:spPr>
          <a:xfrm>
            <a:off x="472469" y="2706260"/>
            <a:ext cx="413386" cy="119013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41470"/>
                </a:lnTo>
                <a:lnTo>
                  <a:pt x="413386" y="104147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手繪多邊形 14"/>
          <p:cNvSpPr/>
          <p:nvPr/>
        </p:nvSpPr>
        <p:spPr>
          <a:xfrm>
            <a:off x="700395" y="2908897"/>
            <a:ext cx="1764251" cy="1260061"/>
          </a:xfrm>
          <a:custGeom>
            <a:avLst/>
            <a:gdLst>
              <a:gd name="connsiteX0" fmla="*/ 0 w 1764251"/>
              <a:gd name="connsiteY0" fmla="*/ 110266 h 1102657"/>
              <a:gd name="connsiteX1" fmla="*/ 110266 w 1764251"/>
              <a:gd name="connsiteY1" fmla="*/ 0 h 1102657"/>
              <a:gd name="connsiteX2" fmla="*/ 1653985 w 1764251"/>
              <a:gd name="connsiteY2" fmla="*/ 0 h 1102657"/>
              <a:gd name="connsiteX3" fmla="*/ 1764251 w 1764251"/>
              <a:gd name="connsiteY3" fmla="*/ 110266 h 1102657"/>
              <a:gd name="connsiteX4" fmla="*/ 1764251 w 1764251"/>
              <a:gd name="connsiteY4" fmla="*/ 992391 h 1102657"/>
              <a:gd name="connsiteX5" fmla="*/ 1653985 w 1764251"/>
              <a:gd name="connsiteY5" fmla="*/ 1102657 h 1102657"/>
              <a:gd name="connsiteX6" fmla="*/ 110266 w 1764251"/>
              <a:gd name="connsiteY6" fmla="*/ 1102657 h 1102657"/>
              <a:gd name="connsiteX7" fmla="*/ 0 w 1764251"/>
              <a:gd name="connsiteY7" fmla="*/ 992391 h 1102657"/>
              <a:gd name="connsiteX8" fmla="*/ 0 w 1764251"/>
              <a:gd name="connsiteY8" fmla="*/ 110266 h 110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251" h="1102657">
                <a:moveTo>
                  <a:pt x="0" y="110266"/>
                </a:moveTo>
                <a:cubicBezTo>
                  <a:pt x="0" y="49368"/>
                  <a:pt x="49368" y="0"/>
                  <a:pt x="110266" y="0"/>
                </a:cubicBezTo>
                <a:lnTo>
                  <a:pt x="1653985" y="0"/>
                </a:lnTo>
                <a:cubicBezTo>
                  <a:pt x="1714883" y="0"/>
                  <a:pt x="1764251" y="49368"/>
                  <a:pt x="1764251" y="110266"/>
                </a:cubicBezTo>
                <a:lnTo>
                  <a:pt x="1764251" y="992391"/>
                </a:lnTo>
                <a:cubicBezTo>
                  <a:pt x="1764251" y="1053289"/>
                  <a:pt x="1714883" y="1102657"/>
                  <a:pt x="1653985" y="1102657"/>
                </a:cubicBezTo>
                <a:lnTo>
                  <a:pt x="110266" y="1102657"/>
                </a:lnTo>
                <a:cubicBezTo>
                  <a:pt x="49368" y="1102657"/>
                  <a:pt x="0" y="1053289"/>
                  <a:pt x="0" y="992391"/>
                </a:cubicBezTo>
                <a:lnTo>
                  <a:pt x="0" y="11026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016" tIns="62776" rIns="78016" bIns="6277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accent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固定用餐</a:t>
            </a:r>
            <a:endParaRPr lang="en-US" altLang="zh-TW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accent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位置</a:t>
            </a:r>
            <a:endParaRPr lang="zh-TW" altLang="en-US" sz="2400" kern="1200" dirty="0">
              <a:solidFill>
                <a:srgbClr val="002060"/>
              </a:solidFill>
              <a:effectLst/>
            </a:endParaRPr>
          </a:p>
        </p:txBody>
      </p:sp>
      <p:sp>
        <p:nvSpPr>
          <p:cNvPr id="16" name="手繪多邊形 15"/>
          <p:cNvSpPr/>
          <p:nvPr/>
        </p:nvSpPr>
        <p:spPr>
          <a:xfrm>
            <a:off x="472469" y="2706260"/>
            <a:ext cx="413386" cy="285547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98776"/>
                </a:lnTo>
                <a:lnTo>
                  <a:pt x="413386" y="249877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手繪多邊形 16"/>
          <p:cNvSpPr/>
          <p:nvPr/>
        </p:nvSpPr>
        <p:spPr>
          <a:xfrm>
            <a:off x="841314" y="4373203"/>
            <a:ext cx="1764251" cy="1260061"/>
          </a:xfrm>
          <a:custGeom>
            <a:avLst/>
            <a:gdLst>
              <a:gd name="connsiteX0" fmla="*/ 0 w 1764251"/>
              <a:gd name="connsiteY0" fmla="*/ 110266 h 1102657"/>
              <a:gd name="connsiteX1" fmla="*/ 110266 w 1764251"/>
              <a:gd name="connsiteY1" fmla="*/ 0 h 1102657"/>
              <a:gd name="connsiteX2" fmla="*/ 1653985 w 1764251"/>
              <a:gd name="connsiteY2" fmla="*/ 0 h 1102657"/>
              <a:gd name="connsiteX3" fmla="*/ 1764251 w 1764251"/>
              <a:gd name="connsiteY3" fmla="*/ 110266 h 1102657"/>
              <a:gd name="connsiteX4" fmla="*/ 1764251 w 1764251"/>
              <a:gd name="connsiteY4" fmla="*/ 992391 h 1102657"/>
              <a:gd name="connsiteX5" fmla="*/ 1653985 w 1764251"/>
              <a:gd name="connsiteY5" fmla="*/ 1102657 h 1102657"/>
              <a:gd name="connsiteX6" fmla="*/ 110266 w 1764251"/>
              <a:gd name="connsiteY6" fmla="*/ 1102657 h 1102657"/>
              <a:gd name="connsiteX7" fmla="*/ 0 w 1764251"/>
              <a:gd name="connsiteY7" fmla="*/ 992391 h 1102657"/>
              <a:gd name="connsiteX8" fmla="*/ 0 w 1764251"/>
              <a:gd name="connsiteY8" fmla="*/ 110266 h 110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251" h="1102657">
                <a:moveTo>
                  <a:pt x="0" y="110266"/>
                </a:moveTo>
                <a:cubicBezTo>
                  <a:pt x="0" y="49368"/>
                  <a:pt x="49368" y="0"/>
                  <a:pt x="110266" y="0"/>
                </a:cubicBezTo>
                <a:lnTo>
                  <a:pt x="1653985" y="0"/>
                </a:lnTo>
                <a:cubicBezTo>
                  <a:pt x="1714883" y="0"/>
                  <a:pt x="1764251" y="49368"/>
                  <a:pt x="1764251" y="110266"/>
                </a:cubicBezTo>
                <a:lnTo>
                  <a:pt x="1764251" y="992391"/>
                </a:lnTo>
                <a:cubicBezTo>
                  <a:pt x="1764251" y="1053289"/>
                  <a:pt x="1714883" y="1102657"/>
                  <a:pt x="1653985" y="1102657"/>
                </a:cubicBezTo>
                <a:lnTo>
                  <a:pt x="110266" y="1102657"/>
                </a:lnTo>
                <a:cubicBezTo>
                  <a:pt x="49368" y="1102657"/>
                  <a:pt x="0" y="1053289"/>
                  <a:pt x="0" y="992391"/>
                </a:cubicBezTo>
                <a:lnTo>
                  <a:pt x="0" y="11026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016" tIns="62776" rIns="78016" bIns="6277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accent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適當的餐桌椅</a:t>
            </a:r>
            <a:endParaRPr lang="zh-TW" altLang="en-US" sz="2400" kern="1200" dirty="0">
              <a:solidFill>
                <a:srgbClr val="002060"/>
              </a:solidFill>
              <a:effectLst/>
            </a:endParaRPr>
          </a:p>
        </p:txBody>
      </p:sp>
      <p:sp>
        <p:nvSpPr>
          <p:cNvPr id="18" name="手繪多邊形 17"/>
          <p:cNvSpPr/>
          <p:nvPr/>
        </p:nvSpPr>
        <p:spPr>
          <a:xfrm>
            <a:off x="2837851" y="1413586"/>
            <a:ext cx="2205314" cy="1260061"/>
          </a:xfrm>
          <a:custGeom>
            <a:avLst/>
            <a:gdLst>
              <a:gd name="connsiteX0" fmla="*/ 0 w 2205314"/>
              <a:gd name="connsiteY0" fmla="*/ 110266 h 1102657"/>
              <a:gd name="connsiteX1" fmla="*/ 110266 w 2205314"/>
              <a:gd name="connsiteY1" fmla="*/ 0 h 1102657"/>
              <a:gd name="connsiteX2" fmla="*/ 2095048 w 2205314"/>
              <a:gd name="connsiteY2" fmla="*/ 0 h 1102657"/>
              <a:gd name="connsiteX3" fmla="*/ 2205314 w 2205314"/>
              <a:gd name="connsiteY3" fmla="*/ 110266 h 1102657"/>
              <a:gd name="connsiteX4" fmla="*/ 2205314 w 2205314"/>
              <a:gd name="connsiteY4" fmla="*/ 992391 h 1102657"/>
              <a:gd name="connsiteX5" fmla="*/ 2095048 w 2205314"/>
              <a:gd name="connsiteY5" fmla="*/ 1102657 h 1102657"/>
              <a:gd name="connsiteX6" fmla="*/ 110266 w 2205314"/>
              <a:gd name="connsiteY6" fmla="*/ 1102657 h 1102657"/>
              <a:gd name="connsiteX7" fmla="*/ 0 w 2205314"/>
              <a:gd name="connsiteY7" fmla="*/ 992391 h 1102657"/>
              <a:gd name="connsiteX8" fmla="*/ 0 w 2205314"/>
              <a:gd name="connsiteY8" fmla="*/ 110266 h 110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5314" h="1102657">
                <a:moveTo>
                  <a:pt x="0" y="110266"/>
                </a:moveTo>
                <a:cubicBezTo>
                  <a:pt x="0" y="49368"/>
                  <a:pt x="49368" y="0"/>
                  <a:pt x="110266" y="0"/>
                </a:cubicBezTo>
                <a:lnTo>
                  <a:pt x="2095048" y="0"/>
                </a:lnTo>
                <a:cubicBezTo>
                  <a:pt x="2155946" y="0"/>
                  <a:pt x="2205314" y="49368"/>
                  <a:pt x="2205314" y="110266"/>
                </a:cubicBezTo>
                <a:lnTo>
                  <a:pt x="2205314" y="992391"/>
                </a:lnTo>
                <a:cubicBezTo>
                  <a:pt x="2205314" y="1053289"/>
                  <a:pt x="2155946" y="1102657"/>
                  <a:pt x="2095048" y="1102657"/>
                </a:cubicBezTo>
                <a:lnTo>
                  <a:pt x="110266" y="1102657"/>
                </a:lnTo>
                <a:cubicBezTo>
                  <a:pt x="49368" y="1102657"/>
                  <a:pt x="0" y="1053289"/>
                  <a:pt x="0" y="992391"/>
                </a:cubicBezTo>
                <a:lnTo>
                  <a:pt x="0" y="11026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016" tIns="62776" rIns="78016" bIns="6277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專注力不足</a:t>
            </a:r>
            <a:endParaRPr lang="en-US" altLang="zh-TW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手繪多邊形 19"/>
          <p:cNvSpPr/>
          <p:nvPr/>
        </p:nvSpPr>
        <p:spPr>
          <a:xfrm>
            <a:off x="3443142" y="4353344"/>
            <a:ext cx="1764251" cy="1260061"/>
          </a:xfrm>
          <a:custGeom>
            <a:avLst/>
            <a:gdLst>
              <a:gd name="connsiteX0" fmla="*/ 0 w 1764251"/>
              <a:gd name="connsiteY0" fmla="*/ 110266 h 1102657"/>
              <a:gd name="connsiteX1" fmla="*/ 110266 w 1764251"/>
              <a:gd name="connsiteY1" fmla="*/ 0 h 1102657"/>
              <a:gd name="connsiteX2" fmla="*/ 1653985 w 1764251"/>
              <a:gd name="connsiteY2" fmla="*/ 0 h 1102657"/>
              <a:gd name="connsiteX3" fmla="*/ 1764251 w 1764251"/>
              <a:gd name="connsiteY3" fmla="*/ 110266 h 1102657"/>
              <a:gd name="connsiteX4" fmla="*/ 1764251 w 1764251"/>
              <a:gd name="connsiteY4" fmla="*/ 992391 h 1102657"/>
              <a:gd name="connsiteX5" fmla="*/ 1653985 w 1764251"/>
              <a:gd name="connsiteY5" fmla="*/ 1102657 h 1102657"/>
              <a:gd name="connsiteX6" fmla="*/ 110266 w 1764251"/>
              <a:gd name="connsiteY6" fmla="*/ 1102657 h 1102657"/>
              <a:gd name="connsiteX7" fmla="*/ 0 w 1764251"/>
              <a:gd name="connsiteY7" fmla="*/ 992391 h 1102657"/>
              <a:gd name="connsiteX8" fmla="*/ 0 w 1764251"/>
              <a:gd name="connsiteY8" fmla="*/ 110266 h 110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251" h="1102657">
                <a:moveTo>
                  <a:pt x="0" y="110266"/>
                </a:moveTo>
                <a:cubicBezTo>
                  <a:pt x="0" y="49368"/>
                  <a:pt x="49368" y="0"/>
                  <a:pt x="110266" y="0"/>
                </a:cubicBezTo>
                <a:lnTo>
                  <a:pt x="1653985" y="0"/>
                </a:lnTo>
                <a:cubicBezTo>
                  <a:pt x="1714883" y="0"/>
                  <a:pt x="1764251" y="49368"/>
                  <a:pt x="1764251" y="110266"/>
                </a:cubicBezTo>
                <a:lnTo>
                  <a:pt x="1764251" y="992391"/>
                </a:lnTo>
                <a:cubicBezTo>
                  <a:pt x="1764251" y="1053289"/>
                  <a:pt x="1714883" y="1102657"/>
                  <a:pt x="1653985" y="1102657"/>
                </a:cubicBezTo>
                <a:lnTo>
                  <a:pt x="110266" y="1102657"/>
                </a:lnTo>
                <a:cubicBezTo>
                  <a:pt x="49368" y="1102657"/>
                  <a:pt x="0" y="1053289"/>
                  <a:pt x="0" y="992391"/>
                </a:cubicBezTo>
                <a:lnTo>
                  <a:pt x="0" y="11026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016" tIns="62776" rIns="78016" bIns="6277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減少無關</a:t>
            </a:r>
            <a:r>
              <a:rPr lang="zh-TW" altLang="en-US" sz="2400" b="1" kern="1200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刺激</a:t>
            </a:r>
            <a:endParaRPr lang="en-US" altLang="zh-TW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手繪多邊形 20"/>
          <p:cNvSpPr/>
          <p:nvPr/>
        </p:nvSpPr>
        <p:spPr>
          <a:xfrm>
            <a:off x="5525874" y="1412263"/>
            <a:ext cx="2205314" cy="1260061"/>
          </a:xfrm>
          <a:custGeom>
            <a:avLst/>
            <a:gdLst>
              <a:gd name="connsiteX0" fmla="*/ 0 w 2205314"/>
              <a:gd name="connsiteY0" fmla="*/ 110266 h 1102657"/>
              <a:gd name="connsiteX1" fmla="*/ 110266 w 2205314"/>
              <a:gd name="connsiteY1" fmla="*/ 0 h 1102657"/>
              <a:gd name="connsiteX2" fmla="*/ 2095048 w 2205314"/>
              <a:gd name="connsiteY2" fmla="*/ 0 h 1102657"/>
              <a:gd name="connsiteX3" fmla="*/ 2205314 w 2205314"/>
              <a:gd name="connsiteY3" fmla="*/ 110266 h 1102657"/>
              <a:gd name="connsiteX4" fmla="*/ 2205314 w 2205314"/>
              <a:gd name="connsiteY4" fmla="*/ 992391 h 1102657"/>
              <a:gd name="connsiteX5" fmla="*/ 2095048 w 2205314"/>
              <a:gd name="connsiteY5" fmla="*/ 1102657 h 1102657"/>
              <a:gd name="connsiteX6" fmla="*/ 110266 w 2205314"/>
              <a:gd name="connsiteY6" fmla="*/ 1102657 h 1102657"/>
              <a:gd name="connsiteX7" fmla="*/ 0 w 2205314"/>
              <a:gd name="connsiteY7" fmla="*/ 992391 h 1102657"/>
              <a:gd name="connsiteX8" fmla="*/ 0 w 2205314"/>
              <a:gd name="connsiteY8" fmla="*/ 110266 h 110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5314" h="1102657">
                <a:moveTo>
                  <a:pt x="0" y="110266"/>
                </a:moveTo>
                <a:cubicBezTo>
                  <a:pt x="0" y="49368"/>
                  <a:pt x="49368" y="0"/>
                  <a:pt x="110266" y="0"/>
                </a:cubicBezTo>
                <a:lnTo>
                  <a:pt x="2095048" y="0"/>
                </a:lnTo>
                <a:cubicBezTo>
                  <a:pt x="2155946" y="0"/>
                  <a:pt x="2205314" y="49368"/>
                  <a:pt x="2205314" y="110266"/>
                </a:cubicBezTo>
                <a:lnTo>
                  <a:pt x="2205314" y="992391"/>
                </a:lnTo>
                <a:cubicBezTo>
                  <a:pt x="2205314" y="1053289"/>
                  <a:pt x="2155946" y="1102657"/>
                  <a:pt x="2095048" y="1102657"/>
                </a:cubicBezTo>
                <a:lnTo>
                  <a:pt x="110266" y="1102657"/>
                </a:lnTo>
                <a:cubicBezTo>
                  <a:pt x="49368" y="1102657"/>
                  <a:pt x="0" y="1053289"/>
                  <a:pt x="0" y="992391"/>
                </a:cubicBezTo>
                <a:lnTo>
                  <a:pt x="0" y="11026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351" tIns="71666" rIns="91351" bIns="7166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時間安</a:t>
            </a:r>
            <a:r>
              <a:rPr lang="zh-TW" altLang="en-US" sz="24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排</a:t>
            </a:r>
            <a:endParaRPr lang="en-US" altLang="zh-TW" sz="24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31A0326-8617-40CC-BC98-BD0745B1AA6D}"/>
              </a:ext>
            </a:extLst>
          </p:cNvPr>
          <p:cNvSpPr txBox="1"/>
          <p:nvPr/>
        </p:nvSpPr>
        <p:spPr>
          <a:xfrm>
            <a:off x="327881" y="474366"/>
            <a:ext cx="37251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endParaRPr lang="zh-TW" altLang="en-US" sz="3600" b="1" dirty="0"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93" y="-150892"/>
            <a:ext cx="2422375" cy="2543175"/>
          </a:xfrm>
          <a:prstGeom prst="rect">
            <a:avLst/>
          </a:prstGeom>
        </p:spPr>
      </p:pic>
      <p:sp>
        <p:nvSpPr>
          <p:cNvPr id="24" name="手繪多邊形 23"/>
          <p:cNvSpPr/>
          <p:nvPr/>
        </p:nvSpPr>
        <p:spPr>
          <a:xfrm>
            <a:off x="3402651" y="2908897"/>
            <a:ext cx="1764251" cy="1102657"/>
          </a:xfrm>
          <a:custGeom>
            <a:avLst/>
            <a:gdLst>
              <a:gd name="connsiteX0" fmla="*/ 0 w 1764251"/>
              <a:gd name="connsiteY0" fmla="*/ 110266 h 1102657"/>
              <a:gd name="connsiteX1" fmla="*/ 110266 w 1764251"/>
              <a:gd name="connsiteY1" fmla="*/ 0 h 1102657"/>
              <a:gd name="connsiteX2" fmla="*/ 1653985 w 1764251"/>
              <a:gd name="connsiteY2" fmla="*/ 0 h 1102657"/>
              <a:gd name="connsiteX3" fmla="*/ 1764251 w 1764251"/>
              <a:gd name="connsiteY3" fmla="*/ 110266 h 1102657"/>
              <a:gd name="connsiteX4" fmla="*/ 1764251 w 1764251"/>
              <a:gd name="connsiteY4" fmla="*/ 992391 h 1102657"/>
              <a:gd name="connsiteX5" fmla="*/ 1653985 w 1764251"/>
              <a:gd name="connsiteY5" fmla="*/ 1102657 h 1102657"/>
              <a:gd name="connsiteX6" fmla="*/ 110266 w 1764251"/>
              <a:gd name="connsiteY6" fmla="*/ 1102657 h 1102657"/>
              <a:gd name="connsiteX7" fmla="*/ 0 w 1764251"/>
              <a:gd name="connsiteY7" fmla="*/ 992391 h 1102657"/>
              <a:gd name="connsiteX8" fmla="*/ 0 w 1764251"/>
              <a:gd name="connsiteY8" fmla="*/ 110266 h 110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251" h="1102657">
                <a:moveTo>
                  <a:pt x="0" y="110266"/>
                </a:moveTo>
                <a:cubicBezTo>
                  <a:pt x="0" y="49368"/>
                  <a:pt x="49368" y="0"/>
                  <a:pt x="110266" y="0"/>
                </a:cubicBezTo>
                <a:lnTo>
                  <a:pt x="1653985" y="0"/>
                </a:lnTo>
                <a:cubicBezTo>
                  <a:pt x="1714883" y="0"/>
                  <a:pt x="1764251" y="49368"/>
                  <a:pt x="1764251" y="110266"/>
                </a:cubicBezTo>
                <a:lnTo>
                  <a:pt x="1764251" y="992391"/>
                </a:lnTo>
                <a:cubicBezTo>
                  <a:pt x="1764251" y="1053289"/>
                  <a:pt x="1714883" y="1102657"/>
                  <a:pt x="1653985" y="1102657"/>
                </a:cubicBezTo>
                <a:lnTo>
                  <a:pt x="110266" y="1102657"/>
                </a:lnTo>
                <a:cubicBezTo>
                  <a:pt x="49368" y="1102657"/>
                  <a:pt x="0" y="1053289"/>
                  <a:pt x="0" y="992391"/>
                </a:cubicBezTo>
                <a:lnTo>
                  <a:pt x="0" y="11026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016" tIns="62776" rIns="78016" bIns="6277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accent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適當的用餐氛圍</a:t>
            </a:r>
            <a:endParaRPr lang="en-US" altLang="zh-TW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手繪多邊形 24"/>
          <p:cNvSpPr/>
          <p:nvPr/>
        </p:nvSpPr>
        <p:spPr>
          <a:xfrm>
            <a:off x="2974411" y="2685345"/>
            <a:ext cx="468732" cy="285547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98776"/>
                </a:lnTo>
                <a:lnTo>
                  <a:pt x="413386" y="249877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手繪多邊形 25"/>
          <p:cNvSpPr/>
          <p:nvPr/>
        </p:nvSpPr>
        <p:spPr>
          <a:xfrm>
            <a:off x="6078920" y="2888067"/>
            <a:ext cx="1764251" cy="1102657"/>
          </a:xfrm>
          <a:custGeom>
            <a:avLst/>
            <a:gdLst>
              <a:gd name="connsiteX0" fmla="*/ 0 w 1764251"/>
              <a:gd name="connsiteY0" fmla="*/ 110266 h 1102657"/>
              <a:gd name="connsiteX1" fmla="*/ 110266 w 1764251"/>
              <a:gd name="connsiteY1" fmla="*/ 0 h 1102657"/>
              <a:gd name="connsiteX2" fmla="*/ 1653985 w 1764251"/>
              <a:gd name="connsiteY2" fmla="*/ 0 h 1102657"/>
              <a:gd name="connsiteX3" fmla="*/ 1764251 w 1764251"/>
              <a:gd name="connsiteY3" fmla="*/ 110266 h 1102657"/>
              <a:gd name="connsiteX4" fmla="*/ 1764251 w 1764251"/>
              <a:gd name="connsiteY4" fmla="*/ 992391 h 1102657"/>
              <a:gd name="connsiteX5" fmla="*/ 1653985 w 1764251"/>
              <a:gd name="connsiteY5" fmla="*/ 1102657 h 1102657"/>
              <a:gd name="connsiteX6" fmla="*/ 110266 w 1764251"/>
              <a:gd name="connsiteY6" fmla="*/ 1102657 h 1102657"/>
              <a:gd name="connsiteX7" fmla="*/ 0 w 1764251"/>
              <a:gd name="connsiteY7" fmla="*/ 992391 h 1102657"/>
              <a:gd name="connsiteX8" fmla="*/ 0 w 1764251"/>
              <a:gd name="connsiteY8" fmla="*/ 110266 h 110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251" h="1102657">
                <a:moveTo>
                  <a:pt x="0" y="110266"/>
                </a:moveTo>
                <a:cubicBezTo>
                  <a:pt x="0" y="49368"/>
                  <a:pt x="49368" y="0"/>
                  <a:pt x="110266" y="0"/>
                </a:cubicBezTo>
                <a:lnTo>
                  <a:pt x="1653985" y="0"/>
                </a:lnTo>
                <a:cubicBezTo>
                  <a:pt x="1714883" y="0"/>
                  <a:pt x="1764251" y="49368"/>
                  <a:pt x="1764251" y="110266"/>
                </a:cubicBezTo>
                <a:lnTo>
                  <a:pt x="1764251" y="992391"/>
                </a:lnTo>
                <a:cubicBezTo>
                  <a:pt x="1764251" y="1053289"/>
                  <a:pt x="1714883" y="1102657"/>
                  <a:pt x="1653985" y="1102657"/>
                </a:cubicBezTo>
                <a:lnTo>
                  <a:pt x="110266" y="1102657"/>
                </a:lnTo>
                <a:cubicBezTo>
                  <a:pt x="49368" y="1102657"/>
                  <a:pt x="0" y="1053289"/>
                  <a:pt x="0" y="992391"/>
                </a:cubicBezTo>
                <a:lnTo>
                  <a:pt x="0" y="11026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016" tIns="62776" rIns="78016" bIns="6277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accent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固定用餐</a:t>
            </a:r>
            <a:endParaRPr lang="en-US" altLang="zh-TW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accent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時間</a:t>
            </a:r>
            <a:endParaRPr lang="en-US" altLang="zh-TW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手繪多邊形 26"/>
          <p:cNvSpPr/>
          <p:nvPr/>
        </p:nvSpPr>
        <p:spPr>
          <a:xfrm>
            <a:off x="6141863" y="4373203"/>
            <a:ext cx="1764251" cy="1102657"/>
          </a:xfrm>
          <a:custGeom>
            <a:avLst/>
            <a:gdLst>
              <a:gd name="connsiteX0" fmla="*/ 0 w 1764251"/>
              <a:gd name="connsiteY0" fmla="*/ 110266 h 1102657"/>
              <a:gd name="connsiteX1" fmla="*/ 110266 w 1764251"/>
              <a:gd name="connsiteY1" fmla="*/ 0 h 1102657"/>
              <a:gd name="connsiteX2" fmla="*/ 1653985 w 1764251"/>
              <a:gd name="connsiteY2" fmla="*/ 0 h 1102657"/>
              <a:gd name="connsiteX3" fmla="*/ 1764251 w 1764251"/>
              <a:gd name="connsiteY3" fmla="*/ 110266 h 1102657"/>
              <a:gd name="connsiteX4" fmla="*/ 1764251 w 1764251"/>
              <a:gd name="connsiteY4" fmla="*/ 992391 h 1102657"/>
              <a:gd name="connsiteX5" fmla="*/ 1653985 w 1764251"/>
              <a:gd name="connsiteY5" fmla="*/ 1102657 h 1102657"/>
              <a:gd name="connsiteX6" fmla="*/ 110266 w 1764251"/>
              <a:gd name="connsiteY6" fmla="*/ 1102657 h 1102657"/>
              <a:gd name="connsiteX7" fmla="*/ 0 w 1764251"/>
              <a:gd name="connsiteY7" fmla="*/ 992391 h 1102657"/>
              <a:gd name="connsiteX8" fmla="*/ 0 w 1764251"/>
              <a:gd name="connsiteY8" fmla="*/ 110266 h 110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251" h="1102657">
                <a:moveTo>
                  <a:pt x="0" y="110266"/>
                </a:moveTo>
                <a:cubicBezTo>
                  <a:pt x="0" y="49368"/>
                  <a:pt x="49368" y="0"/>
                  <a:pt x="110266" y="0"/>
                </a:cubicBezTo>
                <a:lnTo>
                  <a:pt x="1653985" y="0"/>
                </a:lnTo>
                <a:cubicBezTo>
                  <a:pt x="1714883" y="0"/>
                  <a:pt x="1764251" y="49368"/>
                  <a:pt x="1764251" y="110266"/>
                </a:cubicBezTo>
                <a:lnTo>
                  <a:pt x="1764251" y="992391"/>
                </a:lnTo>
                <a:cubicBezTo>
                  <a:pt x="1764251" y="1053289"/>
                  <a:pt x="1714883" y="1102657"/>
                  <a:pt x="1653985" y="1102657"/>
                </a:cubicBezTo>
                <a:lnTo>
                  <a:pt x="110266" y="1102657"/>
                </a:lnTo>
                <a:cubicBezTo>
                  <a:pt x="49368" y="1102657"/>
                  <a:pt x="0" y="1053289"/>
                  <a:pt x="0" y="992391"/>
                </a:cubicBezTo>
                <a:lnTo>
                  <a:pt x="0" y="11026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016" tIns="62776" rIns="78016" bIns="6277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餐與餐之間間隔適當</a:t>
            </a:r>
            <a:endParaRPr lang="en-US" altLang="zh-TW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手繪多邊形 27"/>
          <p:cNvSpPr/>
          <p:nvPr/>
        </p:nvSpPr>
        <p:spPr>
          <a:xfrm>
            <a:off x="6224138" y="5755343"/>
            <a:ext cx="1764251" cy="1102657"/>
          </a:xfrm>
          <a:custGeom>
            <a:avLst/>
            <a:gdLst>
              <a:gd name="connsiteX0" fmla="*/ 0 w 1764251"/>
              <a:gd name="connsiteY0" fmla="*/ 110266 h 1102657"/>
              <a:gd name="connsiteX1" fmla="*/ 110266 w 1764251"/>
              <a:gd name="connsiteY1" fmla="*/ 0 h 1102657"/>
              <a:gd name="connsiteX2" fmla="*/ 1653985 w 1764251"/>
              <a:gd name="connsiteY2" fmla="*/ 0 h 1102657"/>
              <a:gd name="connsiteX3" fmla="*/ 1764251 w 1764251"/>
              <a:gd name="connsiteY3" fmla="*/ 110266 h 1102657"/>
              <a:gd name="connsiteX4" fmla="*/ 1764251 w 1764251"/>
              <a:gd name="connsiteY4" fmla="*/ 992391 h 1102657"/>
              <a:gd name="connsiteX5" fmla="*/ 1653985 w 1764251"/>
              <a:gd name="connsiteY5" fmla="*/ 1102657 h 1102657"/>
              <a:gd name="connsiteX6" fmla="*/ 110266 w 1764251"/>
              <a:gd name="connsiteY6" fmla="*/ 1102657 h 1102657"/>
              <a:gd name="connsiteX7" fmla="*/ 0 w 1764251"/>
              <a:gd name="connsiteY7" fmla="*/ 992391 h 1102657"/>
              <a:gd name="connsiteX8" fmla="*/ 0 w 1764251"/>
              <a:gd name="connsiteY8" fmla="*/ 110266 h 110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251" h="1102657">
                <a:moveTo>
                  <a:pt x="0" y="110266"/>
                </a:moveTo>
                <a:cubicBezTo>
                  <a:pt x="0" y="49368"/>
                  <a:pt x="49368" y="0"/>
                  <a:pt x="110266" y="0"/>
                </a:cubicBezTo>
                <a:lnTo>
                  <a:pt x="1653985" y="0"/>
                </a:lnTo>
                <a:cubicBezTo>
                  <a:pt x="1714883" y="0"/>
                  <a:pt x="1764251" y="49368"/>
                  <a:pt x="1764251" y="110266"/>
                </a:cubicBezTo>
                <a:lnTo>
                  <a:pt x="1764251" y="992391"/>
                </a:lnTo>
                <a:cubicBezTo>
                  <a:pt x="1764251" y="1053289"/>
                  <a:pt x="1714883" y="1102657"/>
                  <a:pt x="1653985" y="1102657"/>
                </a:cubicBezTo>
                <a:lnTo>
                  <a:pt x="110266" y="1102657"/>
                </a:lnTo>
                <a:cubicBezTo>
                  <a:pt x="49368" y="1102657"/>
                  <a:pt x="0" y="1053289"/>
                  <a:pt x="0" y="992391"/>
                </a:cubicBezTo>
                <a:lnTo>
                  <a:pt x="0" y="11026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016" tIns="62776" rIns="78016" bIns="6277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sym typeface="Arial" panose="020B0604020202020204" pitchFamily="34" charset="0"/>
              </a:rPr>
              <a:t>非用餐時間不給過多零食</a:t>
            </a:r>
            <a:endParaRPr lang="en-US" altLang="zh-TW" sz="2400" b="1" kern="1200" dirty="0" smtClean="0">
              <a:solidFill>
                <a:schemeClr val="accent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cxnSp>
        <p:nvCxnSpPr>
          <p:cNvPr id="29" name="直線接點 28"/>
          <p:cNvCxnSpPr/>
          <p:nvPr/>
        </p:nvCxnSpPr>
        <p:spPr>
          <a:xfrm>
            <a:off x="2974411" y="3518453"/>
            <a:ext cx="468731" cy="602"/>
          </a:xfrm>
          <a:prstGeom prst="line">
            <a:avLst/>
          </a:prstGeom>
          <a:ln w="25400">
            <a:solidFill>
              <a:srgbClr val="C78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手繪多邊形 32"/>
          <p:cNvSpPr/>
          <p:nvPr/>
        </p:nvSpPr>
        <p:spPr>
          <a:xfrm>
            <a:off x="5717933" y="2722020"/>
            <a:ext cx="468732" cy="285547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98776"/>
                </a:lnTo>
                <a:lnTo>
                  <a:pt x="413386" y="249877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2" name="直線接點 21"/>
          <p:cNvCxnSpPr/>
          <p:nvPr/>
        </p:nvCxnSpPr>
        <p:spPr>
          <a:xfrm>
            <a:off x="5708073" y="3518453"/>
            <a:ext cx="370847" cy="0"/>
          </a:xfrm>
          <a:prstGeom prst="line">
            <a:avLst/>
          </a:prstGeom>
          <a:ln w="25400">
            <a:solidFill>
              <a:srgbClr val="C78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5708073" y="5209309"/>
            <a:ext cx="9860" cy="1147041"/>
          </a:xfrm>
          <a:prstGeom prst="line">
            <a:avLst/>
          </a:prstGeom>
          <a:ln w="25400">
            <a:solidFill>
              <a:srgbClr val="C78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5717933" y="6356350"/>
            <a:ext cx="506205" cy="0"/>
          </a:xfrm>
          <a:prstGeom prst="line">
            <a:avLst/>
          </a:prstGeom>
          <a:ln w="25400">
            <a:solidFill>
              <a:srgbClr val="C78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3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70</a:t>
            </a:fld>
            <a:endParaRPr lang="zh-TW" altLang="en-US"/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91344" y="138545"/>
            <a:ext cx="6126329" cy="1285591"/>
            <a:chOff x="3229183" y="548680"/>
            <a:chExt cx="7605698" cy="1506772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29183" y="548680"/>
              <a:ext cx="7540223" cy="1232287"/>
              <a:chOff x="2814763" y="328363"/>
              <a:chExt cx="8837451" cy="1444291"/>
            </a:xfrm>
          </p:grpSpPr>
          <p:sp>
            <p:nvSpPr>
              <p:cNvPr id="41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2" y="459559"/>
                <a:ext cx="8508542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814763" y="328363"/>
                <a:ext cx="1444291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9" y="822273"/>
              <a:ext cx="6323962" cy="1233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面對情緒行為困難學生時的</a:t>
              </a:r>
              <a:r>
                <a:rPr lang="en-US" altLang="zh-TW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/>
              </a:r>
              <a:br>
                <a:rPr lang="en-US" altLang="zh-TW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互動原則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587413" y="1904644"/>
            <a:ext cx="2388754" cy="2491076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12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14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15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00586" y="2584447"/>
              <a:ext cx="1969357" cy="7578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與個案建立關係</a:t>
              </a:r>
              <a:endPara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6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3262165" y="1919430"/>
            <a:ext cx="2388754" cy="2491076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19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0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699854" y="2716292"/>
              <a:ext cx="1969357" cy="42101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學生主導</a:t>
              </a:r>
              <a:endPara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1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5936917" y="1899616"/>
            <a:ext cx="2388754" cy="2491076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22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24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5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00586" y="2734362"/>
              <a:ext cx="1969357" cy="7578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幫個案說出來</a:t>
              </a:r>
              <a:endPara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6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>
            <a:off x="1511258" y="1879503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7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8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9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4186010" y="1894289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0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1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2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2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6860762" y="1874475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3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3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5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606542" y="4484812"/>
            <a:ext cx="2388754" cy="2491076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36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45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46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00586" y="2584447"/>
              <a:ext cx="1969357" cy="42101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主動傾聽</a:t>
              </a:r>
              <a:endPara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7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>
            <a:off x="1528350" y="4602839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48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9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4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0" name="组合 9">
            <a:extLst>
              <a:ext uri="{FF2B5EF4-FFF2-40B4-BE49-F238E27FC236}">
                <a16:creationId xmlns:a16="http://schemas.microsoft.com/office/drawing/2014/main" id="{A8256151-2DA3-425B-9D72-25B7441E003F}"/>
              </a:ext>
            </a:extLst>
          </p:cNvPr>
          <p:cNvGrpSpPr>
            <a:grpSpLocks/>
          </p:cNvGrpSpPr>
          <p:nvPr/>
        </p:nvGrpSpPr>
        <p:grpSpPr bwMode="auto">
          <a:xfrm>
            <a:off x="3350747" y="4569868"/>
            <a:ext cx="2388754" cy="2491076"/>
            <a:chOff x="1385887" y="1957386"/>
            <a:chExt cx="2603194" cy="2271713"/>
          </a:xfrm>
          <a:solidFill>
            <a:schemeClr val="accent2">
              <a:lumMod val="50000"/>
            </a:schemeClr>
          </a:solidFill>
        </p:grpSpPr>
        <p:grpSp>
          <p:nvGrpSpPr>
            <p:cNvPr id="51" name="组合 8">
              <a:extLst>
                <a:ext uri="{FF2B5EF4-FFF2-40B4-BE49-F238E27FC236}">
                  <a16:creationId xmlns:a16="http://schemas.microsoft.com/office/drawing/2014/main" id="{75DE5708-84A9-484B-85B3-B212D1944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5887" y="1957386"/>
              <a:ext cx="2603194" cy="2271713"/>
              <a:chOff x="1385887" y="1957386"/>
              <a:chExt cx="2603194" cy="2271713"/>
            </a:xfrm>
            <a:grpFill/>
          </p:grpSpPr>
          <p:sp>
            <p:nvSpPr>
              <p:cNvPr id="53" name="任意多边形 10">
                <a:extLst>
                  <a:ext uri="{FF2B5EF4-FFF2-40B4-BE49-F238E27FC236}">
                    <a16:creationId xmlns:a16="http://schemas.microsoft.com/office/drawing/2014/main" id="{92BBEB5A-AB34-434D-B8CF-E80E20942B4A}"/>
                  </a:ext>
                </a:extLst>
              </p:cNvPr>
              <p:cNvSpPr/>
              <p:nvPr/>
            </p:nvSpPr>
            <p:spPr>
              <a:xfrm>
                <a:off x="1385887" y="1957386"/>
                <a:ext cx="2603194" cy="2271713"/>
              </a:xfrm>
              <a:custGeom>
                <a:avLst/>
                <a:gdLst>
                  <a:gd name="connsiteX0" fmla="*/ 1021556 w 2000250"/>
                  <a:gd name="connsiteY0" fmla="*/ 100013 h 2000250"/>
                  <a:gd name="connsiteX1" fmla="*/ 871537 w 2000250"/>
                  <a:gd name="connsiteY1" fmla="*/ 250032 h 2000250"/>
                  <a:gd name="connsiteX2" fmla="*/ 1021556 w 2000250"/>
                  <a:gd name="connsiteY2" fmla="*/ 400051 h 2000250"/>
                  <a:gd name="connsiteX3" fmla="*/ 1171575 w 2000250"/>
                  <a:gd name="connsiteY3" fmla="*/ 250032 h 2000250"/>
                  <a:gd name="connsiteX4" fmla="*/ 1021556 w 2000250"/>
                  <a:gd name="connsiteY4" fmla="*/ 100013 h 2000250"/>
                  <a:gd name="connsiteX5" fmla="*/ 333382 w 2000250"/>
                  <a:gd name="connsiteY5" fmla="*/ 0 h 2000250"/>
                  <a:gd name="connsiteX6" fmla="*/ 1666868 w 2000250"/>
                  <a:gd name="connsiteY6" fmla="*/ 0 h 2000250"/>
                  <a:gd name="connsiteX7" fmla="*/ 2000250 w 2000250"/>
                  <a:gd name="connsiteY7" fmla="*/ 333382 h 2000250"/>
                  <a:gd name="connsiteX8" fmla="*/ 2000250 w 2000250"/>
                  <a:gd name="connsiteY8" fmla="*/ 1666868 h 2000250"/>
                  <a:gd name="connsiteX9" fmla="*/ 1666868 w 2000250"/>
                  <a:gd name="connsiteY9" fmla="*/ 2000250 h 2000250"/>
                  <a:gd name="connsiteX10" fmla="*/ 333382 w 2000250"/>
                  <a:gd name="connsiteY10" fmla="*/ 2000250 h 2000250"/>
                  <a:gd name="connsiteX11" fmla="*/ 0 w 2000250"/>
                  <a:gd name="connsiteY11" fmla="*/ 1666868 h 2000250"/>
                  <a:gd name="connsiteX12" fmla="*/ 0 w 2000250"/>
                  <a:gd name="connsiteY12" fmla="*/ 333382 h 2000250"/>
                  <a:gd name="connsiteX13" fmla="*/ 333382 w 2000250"/>
                  <a:gd name="connsiteY13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0" h="2000250">
                    <a:moveTo>
                      <a:pt x="1021556" y="100013"/>
                    </a:moveTo>
                    <a:cubicBezTo>
                      <a:pt x="938703" y="100013"/>
                      <a:pt x="871537" y="167179"/>
                      <a:pt x="871537" y="250032"/>
                    </a:cubicBezTo>
                    <a:cubicBezTo>
                      <a:pt x="871537" y="332885"/>
                      <a:pt x="938703" y="400051"/>
                      <a:pt x="1021556" y="400051"/>
                    </a:cubicBezTo>
                    <a:cubicBezTo>
                      <a:pt x="1104409" y="400051"/>
                      <a:pt x="1171575" y="332885"/>
                      <a:pt x="1171575" y="250032"/>
                    </a:cubicBezTo>
                    <a:cubicBezTo>
                      <a:pt x="1171575" y="167179"/>
                      <a:pt x="1104409" y="100013"/>
                      <a:pt x="1021556" y="100013"/>
                    </a:cubicBezTo>
                    <a:close/>
                    <a:moveTo>
                      <a:pt x="333382" y="0"/>
                    </a:moveTo>
                    <a:lnTo>
                      <a:pt x="1666868" y="0"/>
                    </a:lnTo>
                    <a:cubicBezTo>
                      <a:pt x="1850990" y="0"/>
                      <a:pt x="2000250" y="149260"/>
                      <a:pt x="2000250" y="333382"/>
                    </a:cubicBezTo>
                    <a:lnTo>
                      <a:pt x="2000250" y="1666868"/>
                    </a:lnTo>
                    <a:cubicBezTo>
                      <a:pt x="2000250" y="1850990"/>
                      <a:pt x="1850990" y="2000250"/>
                      <a:pt x="1666868" y="2000250"/>
                    </a:cubicBezTo>
                    <a:lnTo>
                      <a:pt x="333382" y="2000250"/>
                    </a:lnTo>
                    <a:cubicBezTo>
                      <a:pt x="149260" y="2000250"/>
                      <a:pt x="0" y="1850990"/>
                      <a:pt x="0" y="1666868"/>
                    </a:cubicBezTo>
                    <a:lnTo>
                      <a:pt x="0" y="333382"/>
                    </a:lnTo>
                    <a:cubicBezTo>
                      <a:pt x="0" y="149260"/>
                      <a:pt x="149260" y="0"/>
                      <a:pt x="3333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54" name="圆角矩形 6">
                <a:extLst>
                  <a:ext uri="{FF2B5EF4-FFF2-40B4-BE49-F238E27FC236}">
                    <a16:creationId xmlns:a16="http://schemas.microsoft.com/office/drawing/2014/main" id="{FDA919B7-1CEF-4B6D-881A-A767750D6AB4}"/>
                  </a:ext>
                </a:extLst>
              </p:cNvPr>
              <p:cNvSpPr/>
              <p:nvPr/>
            </p:nvSpPr>
            <p:spPr>
              <a:xfrm>
                <a:off x="1482421" y="2570963"/>
                <a:ext cx="2405687" cy="1455250"/>
              </a:xfrm>
              <a:prstGeom prst="roundRect">
                <a:avLst/>
              </a:prstGeom>
              <a:grpFill/>
              <a:ln w="28575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AA01F70E-3A34-4D31-9115-2526D05AD154}"/>
                </a:ext>
              </a:extLst>
            </p:cNvPr>
            <p:cNvSpPr/>
            <p:nvPr/>
          </p:nvSpPr>
          <p:spPr>
            <a:xfrm flipH="1">
              <a:off x="1700586" y="2584447"/>
              <a:ext cx="1969357" cy="42101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示範與指導</a:t>
              </a:r>
              <a:endPara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5" name="组合 14">
            <a:extLst>
              <a:ext uri="{FF2B5EF4-FFF2-40B4-BE49-F238E27FC236}">
                <a16:creationId xmlns:a16="http://schemas.microsoft.com/office/drawing/2014/main" id="{9D5A3E20-E8A9-4610-A15D-1A58C5C21839}"/>
              </a:ext>
            </a:extLst>
          </p:cNvPr>
          <p:cNvGrpSpPr/>
          <p:nvPr/>
        </p:nvGrpSpPr>
        <p:grpSpPr>
          <a:xfrm rot="182905">
            <a:off x="4272555" y="4593840"/>
            <a:ext cx="541064" cy="541064"/>
            <a:chOff x="5897350" y="592896"/>
            <a:chExt cx="541064" cy="5410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6" name="椭圆 12">
              <a:extLst>
                <a:ext uri="{FF2B5EF4-FFF2-40B4-BE49-F238E27FC236}">
                  <a16:creationId xmlns:a16="http://schemas.microsoft.com/office/drawing/2014/main" id="{140A3A68-662C-443F-B3E0-A6E4ABA1C60F}"/>
                </a:ext>
              </a:extLst>
            </p:cNvPr>
            <p:cNvSpPr/>
            <p:nvPr/>
          </p:nvSpPr>
          <p:spPr>
            <a:xfrm rot="20569718">
              <a:off x="5897350" y="592896"/>
              <a:ext cx="541064" cy="5410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CN" altLang="en-US" sz="1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7" name="椭圆 13">
              <a:extLst>
                <a:ext uri="{FF2B5EF4-FFF2-40B4-BE49-F238E27FC236}">
                  <a16:creationId xmlns:a16="http://schemas.microsoft.com/office/drawing/2014/main" id="{28CAC92C-1BC5-4C5C-BBD5-27501D3DAA72}"/>
                </a:ext>
              </a:extLst>
            </p:cNvPr>
            <p:cNvSpPr/>
            <p:nvPr/>
          </p:nvSpPr>
          <p:spPr>
            <a:xfrm>
              <a:off x="5973054" y="658227"/>
              <a:ext cx="405784" cy="4057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5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68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314036" y="189202"/>
            <a:ext cx="7886700" cy="993775"/>
          </a:xfrm>
        </p:spPr>
        <p:txBody>
          <a:bodyPr/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環境的設置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647807866"/>
              </p:ext>
            </p:extLst>
          </p:nvPr>
        </p:nvGraphicFramePr>
        <p:xfrm>
          <a:off x="683491" y="1182977"/>
          <a:ext cx="7832435" cy="5300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792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314036" y="189202"/>
            <a:ext cx="7886700" cy="993775"/>
          </a:xfrm>
        </p:spPr>
        <p:txBody>
          <a:bodyPr/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環境的設置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1849376023"/>
              </p:ext>
            </p:extLst>
          </p:nvPr>
        </p:nvGraphicFramePr>
        <p:xfrm>
          <a:off x="683491" y="1182977"/>
          <a:ext cx="7832435" cy="5300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871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238125"/>
            <a:ext cx="7886700" cy="993775"/>
          </a:xfrm>
        </p:spPr>
        <p:txBody>
          <a:bodyPr/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互動的策略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456302053"/>
              </p:ext>
            </p:extLst>
          </p:nvPr>
        </p:nvGraphicFramePr>
        <p:xfrm>
          <a:off x="1191491" y="1462917"/>
          <a:ext cx="7518400" cy="5113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26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238125"/>
            <a:ext cx="7886700" cy="993775"/>
          </a:xfrm>
        </p:spPr>
        <p:txBody>
          <a:bodyPr/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互動的策略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937048655"/>
              </p:ext>
            </p:extLst>
          </p:nvPr>
        </p:nvGraphicFramePr>
        <p:xfrm>
          <a:off x="461818" y="1407499"/>
          <a:ext cx="7518400" cy="5113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910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63223203"/>
              </p:ext>
            </p:extLst>
          </p:nvPr>
        </p:nvGraphicFramePr>
        <p:xfrm>
          <a:off x="0" y="0"/>
          <a:ext cx="0" cy="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772761027"/>
              </p:ext>
            </p:extLst>
          </p:nvPr>
        </p:nvGraphicFramePr>
        <p:xfrm>
          <a:off x="360217" y="628073"/>
          <a:ext cx="8100291" cy="5874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5521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7"/>
          <p:cNvSpPr txBox="1"/>
          <p:nvPr/>
        </p:nvSpPr>
        <p:spPr>
          <a:xfrm>
            <a:off x="3105230" y="1828419"/>
            <a:ext cx="2933543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altLang="zh-CN" sz="3300" b="1">
                <a:solidFill>
                  <a:schemeClr val="accent1"/>
                </a:solidFill>
              </a:rPr>
              <a:t>THANK YOU!</a:t>
            </a:r>
            <a:endParaRPr sz="3300" b="1">
              <a:solidFill>
                <a:schemeClr val="accent1"/>
              </a:solidFill>
            </a:endParaRPr>
          </a:p>
        </p:txBody>
      </p:sp>
      <p:sp>
        <p:nvSpPr>
          <p:cNvPr id="434" name="Google Shape;434;p37"/>
          <p:cNvSpPr txBox="1"/>
          <p:nvPr/>
        </p:nvSpPr>
        <p:spPr>
          <a:xfrm>
            <a:off x="3233175" y="2527875"/>
            <a:ext cx="3062925" cy="8309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zh-CN" altLang="en-US" sz="4950" b="1">
                <a:solidFill>
                  <a:schemeClr val="lt1"/>
                </a:solidFill>
              </a:rPr>
              <a:t>感謝聆聽听</a:t>
            </a:r>
            <a:endParaRPr sz="4950" b="1">
              <a:solidFill>
                <a:schemeClr val="lt1"/>
              </a:solidFill>
            </a:endParaRPr>
          </a:p>
        </p:txBody>
      </p:sp>
      <p:sp>
        <p:nvSpPr>
          <p:cNvPr id="435" name="Google Shape;435;p37"/>
          <p:cNvSpPr txBox="1"/>
          <p:nvPr/>
        </p:nvSpPr>
        <p:spPr>
          <a:xfrm>
            <a:off x="3336674" y="3990766"/>
            <a:ext cx="2470652" cy="31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7F7F7F"/>
              </a:buClr>
              <a:buSzPts val="1600"/>
            </a:pPr>
            <a:endParaRPr sz="12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81819" y="408774"/>
            <a:ext cx="6399956" cy="830396"/>
            <a:chOff x="3214700" y="548680"/>
            <a:chExt cx="10107212" cy="123228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14700" y="548680"/>
              <a:ext cx="10107212" cy="1232287"/>
              <a:chOff x="2797789" y="328363"/>
              <a:chExt cx="11846068" cy="1444291"/>
            </a:xfrm>
          </p:grpSpPr>
          <p:sp>
            <p:nvSpPr>
              <p:cNvPr id="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3" y="459559"/>
                <a:ext cx="11500184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橢圓 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797789" y="328363"/>
                <a:ext cx="1444290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6" y="822273"/>
              <a:ext cx="8246193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進食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容易出現的狀況與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處理策略</a:t>
              </a:r>
              <a:r>
                <a:rPr lang="en-US" altLang="zh-TW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r>
                <a:rPr lang="en-US" altLang="zh-TW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8</a:t>
            </a:fld>
            <a:endParaRPr lang="zh-TW" altLang="en-US"/>
          </a:p>
        </p:txBody>
      </p:sp>
      <p:graphicFrame>
        <p:nvGraphicFramePr>
          <p:cNvPr id="23" name="資料庫圖表 22"/>
          <p:cNvGraphicFramePr/>
          <p:nvPr>
            <p:extLst>
              <p:ext uri="{D42A27DB-BD31-4B8C-83A1-F6EECF244321}">
                <p14:modId xmlns:p14="http://schemas.microsoft.com/office/powerpoint/2010/main" val="1215773997"/>
              </p:ext>
            </p:extLst>
          </p:nvPr>
        </p:nvGraphicFramePr>
        <p:xfrm>
          <a:off x="1123949" y="1568449"/>
          <a:ext cx="6848475" cy="461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文字方塊 11">
            <a:extLst>
              <a:ext uri="{FF2B5EF4-FFF2-40B4-BE49-F238E27FC236}">
                <a16:creationId xmlns:a16="http://schemas.microsoft.com/office/drawing/2014/main" id="{631A0326-8617-40CC-BC98-BD0745B1AA6D}"/>
              </a:ext>
            </a:extLst>
          </p:cNvPr>
          <p:cNvSpPr txBox="1"/>
          <p:nvPr/>
        </p:nvSpPr>
        <p:spPr>
          <a:xfrm>
            <a:off x="327881" y="474366"/>
            <a:ext cx="37251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endParaRPr lang="zh-TW" altLang="en-US" sz="3600" b="1" dirty="0"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55" y="4152900"/>
            <a:ext cx="2596896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8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8B0B362-DC5E-4860-82B1-FA2C58CD5FEB}"/>
              </a:ext>
            </a:extLst>
          </p:cNvPr>
          <p:cNvGrpSpPr/>
          <p:nvPr/>
        </p:nvGrpSpPr>
        <p:grpSpPr>
          <a:xfrm>
            <a:off x="181819" y="408774"/>
            <a:ext cx="6399956" cy="830396"/>
            <a:chOff x="3214700" y="548680"/>
            <a:chExt cx="10107212" cy="123228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756EB341-4984-4956-A127-B1A34896314C}"/>
                </a:ext>
              </a:extLst>
            </p:cNvPr>
            <p:cNvGrpSpPr/>
            <p:nvPr/>
          </p:nvGrpSpPr>
          <p:grpSpPr>
            <a:xfrm>
              <a:off x="3214700" y="548680"/>
              <a:ext cx="10107212" cy="1232287"/>
              <a:chOff x="2797789" y="328363"/>
              <a:chExt cx="11846068" cy="1444291"/>
            </a:xfrm>
          </p:grpSpPr>
          <p:sp>
            <p:nvSpPr>
              <p:cNvPr id="6" name="矩形: 圓角 7">
                <a:extLst>
                  <a:ext uri="{FF2B5EF4-FFF2-40B4-BE49-F238E27FC236}">
                    <a16:creationId xmlns:a16="http://schemas.microsoft.com/office/drawing/2014/main" id="{099385ED-1489-420D-B315-07B025C9D8BE}"/>
                  </a:ext>
                </a:extLst>
              </p:cNvPr>
              <p:cNvSpPr/>
              <p:nvPr/>
            </p:nvSpPr>
            <p:spPr>
              <a:xfrm>
                <a:off x="3143673" y="459559"/>
                <a:ext cx="11500184" cy="116924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橢圓 6">
                <a:extLst>
                  <a:ext uri="{FF2B5EF4-FFF2-40B4-BE49-F238E27FC236}">
                    <a16:creationId xmlns:a16="http://schemas.microsoft.com/office/drawing/2014/main" id="{DB919FD8-952E-48CF-B259-A748ADB2CA39}"/>
                  </a:ext>
                </a:extLst>
              </p:cNvPr>
              <p:cNvSpPr/>
              <p:nvPr/>
            </p:nvSpPr>
            <p:spPr>
              <a:xfrm>
                <a:off x="2797789" y="328363"/>
                <a:ext cx="1444290" cy="1444291"/>
              </a:xfrm>
              <a:prstGeom prst="ellipse">
                <a:avLst/>
              </a:prstGeom>
              <a:solidFill>
                <a:srgbClr val="FDFB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D9520E83-A773-4C84-AB3B-97E1153A4C3A}"/>
                  </a:ext>
                </a:extLst>
              </p:cNvPr>
              <p:cNvSpPr/>
              <p:nvPr/>
            </p:nvSpPr>
            <p:spPr>
              <a:xfrm>
                <a:off x="2927575" y="459559"/>
                <a:ext cx="1152128" cy="1152128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31A0326-8617-40CC-BC98-BD0745B1AA6D}"/>
                </a:ext>
              </a:extLst>
            </p:cNvPr>
            <p:cNvSpPr txBox="1"/>
            <p:nvPr/>
          </p:nvSpPr>
          <p:spPr>
            <a:xfrm>
              <a:off x="3463120" y="672553"/>
              <a:ext cx="552801" cy="95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92855EEC-9ECA-4E29-961C-DD433A3EFFD4}"/>
                </a:ext>
              </a:extLst>
            </p:cNvPr>
            <p:cNvSpPr txBox="1"/>
            <p:nvPr/>
          </p:nvSpPr>
          <p:spPr>
            <a:xfrm>
              <a:off x="4510916" y="822273"/>
              <a:ext cx="8246193" cy="68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進食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容易出現的狀況與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處理策略</a:t>
              </a:r>
              <a:r>
                <a:rPr lang="en-US" altLang="zh-TW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r>
                <a:rPr lang="en-US" altLang="zh-TW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1ECC7-1491-4D7F-BDC7-3ACBCC513BCD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31A0326-8617-40CC-BC98-BD0745B1AA6D}"/>
              </a:ext>
            </a:extLst>
          </p:cNvPr>
          <p:cNvSpPr txBox="1"/>
          <p:nvPr/>
        </p:nvSpPr>
        <p:spPr>
          <a:xfrm>
            <a:off x="327881" y="474366"/>
            <a:ext cx="37251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endParaRPr lang="zh-TW" altLang="en-US" sz="3600" b="1" dirty="0"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20" y="4551736"/>
            <a:ext cx="2607061" cy="2607061"/>
          </a:xfrm>
          <a:prstGeom prst="rect">
            <a:avLst/>
          </a:prstGeom>
        </p:spPr>
      </p:pic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val="2181592380"/>
              </p:ext>
            </p:extLst>
          </p:nvPr>
        </p:nvGraphicFramePr>
        <p:xfrm>
          <a:off x="1252330" y="1265395"/>
          <a:ext cx="7454348" cy="4767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3280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86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FAA0AA"/>
      </a:accent1>
      <a:accent2>
        <a:srgbClr val="F5E5E4"/>
      </a:accent2>
      <a:accent3>
        <a:srgbClr val="AACED2"/>
      </a:accent3>
      <a:accent4>
        <a:srgbClr val="009FB8"/>
      </a:accent4>
      <a:accent5>
        <a:srgbClr val="FFBBB3"/>
      </a:accent5>
      <a:accent6>
        <a:srgbClr val="515151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13591</TotalTime>
  <Words>2969</Words>
  <Application>Microsoft Office PowerPoint</Application>
  <PresentationFormat>如螢幕大小 (4:3)</PresentationFormat>
  <Paragraphs>585</Paragraphs>
  <Slides>76</Slides>
  <Notes>19</Notes>
  <HiddenSlides>0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76</vt:i4>
      </vt:variant>
    </vt:vector>
  </HeadingPairs>
  <TitlesOfParts>
    <vt:vector size="88" baseType="lpstr">
      <vt:lpstr>微軟正黑體</vt:lpstr>
      <vt:lpstr>新細明體</vt:lpstr>
      <vt:lpstr>Open Sans</vt:lpstr>
      <vt:lpstr>Arial</vt:lpstr>
      <vt:lpstr>Times New Roman</vt:lpstr>
      <vt:lpstr>Century Gothic</vt:lpstr>
      <vt:lpstr>標楷體</vt:lpstr>
      <vt:lpstr>Quattrocento Sans</vt:lpstr>
      <vt:lpstr>Microsoft YaHei</vt:lpstr>
      <vt:lpstr>Calibri</vt:lpstr>
      <vt:lpstr>Office 主题</vt:lpstr>
      <vt:lpstr>點陣圖影像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環境的設置</vt:lpstr>
      <vt:lpstr>環境的設置</vt:lpstr>
      <vt:lpstr>互動的策略</vt:lpstr>
      <vt:lpstr>互動的策略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羅慧珊</dc:creator>
  <cp:lastModifiedBy>慧珊 羅</cp:lastModifiedBy>
  <cp:revision>438</cp:revision>
  <cp:lastPrinted>2021-03-16T07:43:20Z</cp:lastPrinted>
  <dcterms:modified xsi:type="dcterms:W3CDTF">2021-06-16T08:07:29Z</dcterms:modified>
</cp:coreProperties>
</file>