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Default Extension="emf" ContentType="image/x-emf"/>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80" r:id="rId1"/>
  </p:sldMasterIdLst>
  <p:notesMasterIdLst>
    <p:notesMasterId r:id="rId95"/>
  </p:notesMasterIdLst>
  <p:sldIdLst>
    <p:sldId id="256" r:id="rId2"/>
    <p:sldId id="366" r:id="rId3"/>
    <p:sldId id="367" r:id="rId4"/>
    <p:sldId id="309" r:id="rId5"/>
    <p:sldId id="316" r:id="rId6"/>
    <p:sldId id="310" r:id="rId7"/>
    <p:sldId id="311" r:id="rId8"/>
    <p:sldId id="312" r:id="rId9"/>
    <p:sldId id="313" r:id="rId10"/>
    <p:sldId id="314" r:id="rId11"/>
    <p:sldId id="315" r:id="rId12"/>
    <p:sldId id="258" r:id="rId13"/>
    <p:sldId id="262" r:id="rId14"/>
    <p:sldId id="278" r:id="rId15"/>
    <p:sldId id="259" r:id="rId16"/>
    <p:sldId id="271" r:id="rId17"/>
    <p:sldId id="270" r:id="rId18"/>
    <p:sldId id="272" r:id="rId19"/>
    <p:sldId id="275" r:id="rId20"/>
    <p:sldId id="273" r:id="rId21"/>
    <p:sldId id="276" r:id="rId22"/>
    <p:sldId id="277" r:id="rId23"/>
    <p:sldId id="274" r:id="rId24"/>
    <p:sldId id="285" r:id="rId25"/>
    <p:sldId id="286" r:id="rId26"/>
    <p:sldId id="289" r:id="rId27"/>
    <p:sldId id="288" r:id="rId28"/>
    <p:sldId id="292" r:id="rId29"/>
    <p:sldId id="291" r:id="rId30"/>
    <p:sldId id="293" r:id="rId31"/>
    <p:sldId id="294" r:id="rId32"/>
    <p:sldId id="345" r:id="rId33"/>
    <p:sldId id="346" r:id="rId34"/>
    <p:sldId id="347" r:id="rId35"/>
    <p:sldId id="348" r:id="rId36"/>
    <p:sldId id="349" r:id="rId37"/>
    <p:sldId id="350" r:id="rId38"/>
    <p:sldId id="263" r:id="rId39"/>
    <p:sldId id="264" r:id="rId40"/>
    <p:sldId id="265" r:id="rId41"/>
    <p:sldId id="266" r:id="rId42"/>
    <p:sldId id="267" r:id="rId43"/>
    <p:sldId id="268" r:id="rId44"/>
    <p:sldId id="269" r:id="rId45"/>
    <p:sldId id="279" r:id="rId46"/>
    <p:sldId id="283" r:id="rId47"/>
    <p:sldId id="284" r:id="rId48"/>
    <p:sldId id="280" r:id="rId49"/>
    <p:sldId id="295" r:id="rId50"/>
    <p:sldId id="282" r:id="rId51"/>
    <p:sldId id="281" r:id="rId52"/>
    <p:sldId id="296" r:id="rId53"/>
    <p:sldId id="297" r:id="rId54"/>
    <p:sldId id="298" r:id="rId55"/>
    <p:sldId id="299" r:id="rId56"/>
    <p:sldId id="300" r:id="rId57"/>
    <p:sldId id="261" r:id="rId58"/>
    <p:sldId id="260" r:id="rId59"/>
    <p:sldId id="302" r:id="rId60"/>
    <p:sldId id="303" r:id="rId61"/>
    <p:sldId id="304" r:id="rId62"/>
    <p:sldId id="305" r:id="rId63"/>
    <p:sldId id="361" r:id="rId64"/>
    <p:sldId id="317" r:id="rId65"/>
    <p:sldId id="318" r:id="rId66"/>
    <p:sldId id="319" r:id="rId67"/>
    <p:sldId id="320" r:id="rId68"/>
    <p:sldId id="364" r:id="rId69"/>
    <p:sldId id="352" r:id="rId70"/>
    <p:sldId id="353" r:id="rId71"/>
    <p:sldId id="354" r:id="rId72"/>
    <p:sldId id="355" r:id="rId73"/>
    <p:sldId id="356" r:id="rId74"/>
    <p:sldId id="357" r:id="rId75"/>
    <p:sldId id="358" r:id="rId76"/>
    <p:sldId id="321" r:id="rId77"/>
    <p:sldId id="343" r:id="rId78"/>
    <p:sldId id="322" r:id="rId79"/>
    <p:sldId id="323" r:id="rId80"/>
    <p:sldId id="324" r:id="rId81"/>
    <p:sldId id="325" r:id="rId82"/>
    <p:sldId id="327" r:id="rId83"/>
    <p:sldId id="344" r:id="rId84"/>
    <p:sldId id="329" r:id="rId85"/>
    <p:sldId id="330" r:id="rId86"/>
    <p:sldId id="331" r:id="rId87"/>
    <p:sldId id="332" r:id="rId88"/>
    <p:sldId id="333" r:id="rId89"/>
    <p:sldId id="359" r:id="rId90"/>
    <p:sldId id="360" r:id="rId91"/>
    <p:sldId id="362" r:id="rId92"/>
    <p:sldId id="307" r:id="rId93"/>
    <p:sldId id="363" r:id="rId94"/>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00080"/>
    <a:srgbClr val="009900"/>
    <a:srgbClr val="669900"/>
    <a:srgbClr val="9900CC"/>
    <a:srgbClr val="CC00CC"/>
    <a:srgbClr val="FFFF00"/>
    <a:srgbClr val="000000"/>
    <a:srgbClr val="FF0000"/>
    <a:srgbClr val="FF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16" autoAdjust="0"/>
    <p:restoredTop sz="88665" autoAdjust="0"/>
  </p:normalViewPr>
  <p:slideViewPr>
    <p:cSldViewPr>
      <p:cViewPr varScale="1">
        <p:scale>
          <a:sx n="55" d="100"/>
          <a:sy n="55" d="100"/>
        </p:scale>
        <p:origin x="-360"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ltLang="zh-TW"/>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TW"/>
          </a:p>
        </p:txBody>
      </p:sp>
      <p:sp>
        <p:nvSpPr>
          <p:cNvPr id="614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ltLang="zh-TW"/>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59BB381-2859-4A4E-981A-6B51067A219B}" type="slidenum">
              <a:rPr lang="en-US" altLang="zh-TW"/>
              <a:pPr>
                <a:defRPr/>
              </a:pPr>
              <a:t>‹#›</a:t>
            </a:fld>
            <a:endParaRPr lang="en-US" altLang="zh-TW"/>
          </a:p>
        </p:txBody>
      </p:sp>
    </p:spTree>
    <p:extLst>
      <p:ext uri="{BB962C8B-B14F-4D97-AF65-F5344CB8AC3E}">
        <p14:creationId xmlns="" xmlns:p14="http://schemas.microsoft.com/office/powerpoint/2010/main" val="22719674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90E2D13D-6435-4DEB-976E-0E104E09D875}" type="slidenum">
              <a:rPr lang="en-US" altLang="zh-TW" smtClean="0">
                <a:latin typeface="Arial" pitchFamily="34" charset="0"/>
              </a:rPr>
              <a:pPr/>
              <a:t>1</a:t>
            </a:fld>
            <a:endParaRPr lang="en-US" altLang="zh-TW" smtClean="0">
              <a:latin typeface="Arial" pitchFamily="34"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zh-TW" altLang="zh-TW"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10</a:t>
            </a:fld>
            <a:endParaRPr lang="en-US" altLang="zh-TW"/>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11</a:t>
            </a:fld>
            <a:endParaRPr lang="en-US" altLang="zh-TW"/>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投影片圖像版面配置區 1"/>
          <p:cNvSpPr>
            <a:spLocks noGrp="1" noRot="1" noChangeAspect="1" noTextEdit="1"/>
          </p:cNvSpPr>
          <p:nvPr>
            <p:ph type="sldImg"/>
          </p:nvPr>
        </p:nvSpPr>
        <p:spPr>
          <a:ln/>
        </p:spPr>
      </p:sp>
      <p:sp>
        <p:nvSpPr>
          <p:cNvPr id="63491"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63492" name="投影片編號版面配置區 3"/>
          <p:cNvSpPr>
            <a:spLocks noGrp="1"/>
          </p:cNvSpPr>
          <p:nvPr>
            <p:ph type="sldNum" sz="quarter" idx="5"/>
          </p:nvPr>
        </p:nvSpPr>
        <p:spPr>
          <a:noFill/>
        </p:spPr>
        <p:txBody>
          <a:bodyPr/>
          <a:lstStyle/>
          <a:p>
            <a:fld id="{C6E906E4-3FC9-49C7-96C9-CC62463CCA55}" type="slidenum">
              <a:rPr lang="en-US" altLang="zh-TW" smtClean="0">
                <a:latin typeface="Arial" pitchFamily="34" charset="0"/>
              </a:rPr>
              <a:pPr/>
              <a:t>12</a:t>
            </a:fld>
            <a:endParaRPr lang="en-US" altLang="zh-TW"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投影片圖像版面配置區 1"/>
          <p:cNvSpPr>
            <a:spLocks noGrp="1" noRot="1" noChangeAspect="1" noTextEdit="1"/>
          </p:cNvSpPr>
          <p:nvPr>
            <p:ph type="sldImg"/>
          </p:nvPr>
        </p:nvSpPr>
        <p:spPr>
          <a:ln/>
        </p:spPr>
      </p:sp>
      <p:sp>
        <p:nvSpPr>
          <p:cNvPr id="64515"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64516" name="投影片編號版面配置區 3"/>
          <p:cNvSpPr>
            <a:spLocks noGrp="1"/>
          </p:cNvSpPr>
          <p:nvPr>
            <p:ph type="sldNum" sz="quarter" idx="5"/>
          </p:nvPr>
        </p:nvSpPr>
        <p:spPr>
          <a:noFill/>
        </p:spPr>
        <p:txBody>
          <a:bodyPr/>
          <a:lstStyle/>
          <a:p>
            <a:fld id="{F07DF483-1005-4CD4-B884-AB530AB5B7D3}" type="slidenum">
              <a:rPr lang="en-US" altLang="zh-TW" smtClean="0">
                <a:latin typeface="Arial" pitchFamily="34" charset="0"/>
              </a:rPr>
              <a:pPr/>
              <a:t>13</a:t>
            </a:fld>
            <a:endParaRPr lang="en-US" altLang="zh-TW"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投影片圖像版面配置區 1"/>
          <p:cNvSpPr>
            <a:spLocks noGrp="1" noRot="1" noChangeAspect="1" noTextEdit="1"/>
          </p:cNvSpPr>
          <p:nvPr>
            <p:ph type="sldImg"/>
          </p:nvPr>
        </p:nvSpPr>
        <p:spPr>
          <a:ln/>
        </p:spPr>
      </p:sp>
      <p:sp>
        <p:nvSpPr>
          <p:cNvPr id="65539"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65540" name="投影片編號版面配置區 3"/>
          <p:cNvSpPr>
            <a:spLocks noGrp="1"/>
          </p:cNvSpPr>
          <p:nvPr>
            <p:ph type="sldNum" sz="quarter" idx="5"/>
          </p:nvPr>
        </p:nvSpPr>
        <p:spPr>
          <a:noFill/>
        </p:spPr>
        <p:txBody>
          <a:bodyPr/>
          <a:lstStyle/>
          <a:p>
            <a:fld id="{9281A622-1FF4-44F0-9648-B25A548CE060}" type="slidenum">
              <a:rPr lang="en-US" altLang="zh-TW" smtClean="0">
                <a:latin typeface="Arial" pitchFamily="34" charset="0"/>
              </a:rPr>
              <a:pPr/>
              <a:t>14</a:t>
            </a:fld>
            <a:endParaRPr lang="en-US" altLang="zh-TW"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投影片圖像版面配置區 1"/>
          <p:cNvSpPr>
            <a:spLocks noGrp="1" noRot="1" noChangeAspect="1" noTextEdit="1"/>
          </p:cNvSpPr>
          <p:nvPr>
            <p:ph type="sldImg"/>
          </p:nvPr>
        </p:nvSpPr>
        <p:spPr>
          <a:ln/>
        </p:spPr>
      </p:sp>
      <p:sp>
        <p:nvSpPr>
          <p:cNvPr id="66563"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66564" name="投影片編號版面配置區 3"/>
          <p:cNvSpPr>
            <a:spLocks noGrp="1"/>
          </p:cNvSpPr>
          <p:nvPr>
            <p:ph type="sldNum" sz="quarter" idx="5"/>
          </p:nvPr>
        </p:nvSpPr>
        <p:spPr>
          <a:noFill/>
        </p:spPr>
        <p:txBody>
          <a:bodyPr/>
          <a:lstStyle/>
          <a:p>
            <a:fld id="{E291D95A-343E-4AA3-AAF6-5FF61BDD6FFD}" type="slidenum">
              <a:rPr lang="en-US" altLang="zh-TW" smtClean="0">
                <a:latin typeface="Arial" pitchFamily="34" charset="0"/>
              </a:rPr>
              <a:pPr/>
              <a:t>15</a:t>
            </a:fld>
            <a:endParaRPr lang="en-US" altLang="zh-TW"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投影片圖像版面配置區 1"/>
          <p:cNvSpPr>
            <a:spLocks noGrp="1" noRot="1" noChangeAspect="1" noTextEdit="1"/>
          </p:cNvSpPr>
          <p:nvPr>
            <p:ph type="sldImg"/>
          </p:nvPr>
        </p:nvSpPr>
        <p:spPr>
          <a:ln/>
        </p:spPr>
      </p:sp>
      <p:sp>
        <p:nvSpPr>
          <p:cNvPr id="67587"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67588" name="投影片編號版面配置區 3"/>
          <p:cNvSpPr>
            <a:spLocks noGrp="1"/>
          </p:cNvSpPr>
          <p:nvPr>
            <p:ph type="sldNum" sz="quarter" idx="5"/>
          </p:nvPr>
        </p:nvSpPr>
        <p:spPr>
          <a:noFill/>
        </p:spPr>
        <p:txBody>
          <a:bodyPr/>
          <a:lstStyle/>
          <a:p>
            <a:fld id="{2C60DD3B-5740-4EDC-BFD7-2223EE41D6FA}" type="slidenum">
              <a:rPr lang="en-US" altLang="zh-TW" smtClean="0">
                <a:latin typeface="Arial" pitchFamily="34" charset="0"/>
              </a:rPr>
              <a:pPr/>
              <a:t>16</a:t>
            </a:fld>
            <a:endParaRPr lang="en-US" altLang="zh-TW"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投影片圖像版面配置區 1"/>
          <p:cNvSpPr>
            <a:spLocks noGrp="1" noRot="1" noChangeAspect="1" noTextEdit="1"/>
          </p:cNvSpPr>
          <p:nvPr>
            <p:ph type="sldImg"/>
          </p:nvPr>
        </p:nvSpPr>
        <p:spPr>
          <a:ln/>
        </p:spPr>
      </p:sp>
      <p:sp>
        <p:nvSpPr>
          <p:cNvPr id="68611"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68612" name="投影片編號版面配置區 3"/>
          <p:cNvSpPr>
            <a:spLocks noGrp="1"/>
          </p:cNvSpPr>
          <p:nvPr>
            <p:ph type="sldNum" sz="quarter" idx="5"/>
          </p:nvPr>
        </p:nvSpPr>
        <p:spPr>
          <a:noFill/>
        </p:spPr>
        <p:txBody>
          <a:bodyPr/>
          <a:lstStyle/>
          <a:p>
            <a:fld id="{831E9E51-57DC-462A-AF46-57D3971F1060}" type="slidenum">
              <a:rPr lang="en-US" altLang="zh-TW" smtClean="0">
                <a:latin typeface="Arial" pitchFamily="34" charset="0"/>
              </a:rPr>
              <a:pPr/>
              <a:t>17</a:t>
            </a:fld>
            <a:endParaRPr lang="en-US" altLang="zh-TW"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投影片圖像版面配置區 1"/>
          <p:cNvSpPr>
            <a:spLocks noGrp="1" noRot="1" noChangeAspect="1" noTextEdit="1"/>
          </p:cNvSpPr>
          <p:nvPr>
            <p:ph type="sldImg"/>
          </p:nvPr>
        </p:nvSpPr>
        <p:spPr>
          <a:ln/>
        </p:spPr>
      </p:sp>
      <p:sp>
        <p:nvSpPr>
          <p:cNvPr id="69635"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69636" name="投影片編號版面配置區 3"/>
          <p:cNvSpPr>
            <a:spLocks noGrp="1"/>
          </p:cNvSpPr>
          <p:nvPr>
            <p:ph type="sldNum" sz="quarter" idx="5"/>
          </p:nvPr>
        </p:nvSpPr>
        <p:spPr>
          <a:noFill/>
        </p:spPr>
        <p:txBody>
          <a:bodyPr/>
          <a:lstStyle/>
          <a:p>
            <a:fld id="{51173E06-9ADE-4ED4-8F55-4E22470A90D7}" type="slidenum">
              <a:rPr lang="en-US" altLang="zh-TW" smtClean="0">
                <a:latin typeface="Arial" pitchFamily="34" charset="0"/>
              </a:rPr>
              <a:pPr/>
              <a:t>18</a:t>
            </a:fld>
            <a:endParaRPr lang="en-US" altLang="zh-TW"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投影片圖像版面配置區 1"/>
          <p:cNvSpPr>
            <a:spLocks noGrp="1" noRot="1" noChangeAspect="1" noTextEdit="1"/>
          </p:cNvSpPr>
          <p:nvPr>
            <p:ph type="sldImg"/>
          </p:nvPr>
        </p:nvSpPr>
        <p:spPr>
          <a:ln/>
        </p:spPr>
      </p:sp>
      <p:sp>
        <p:nvSpPr>
          <p:cNvPr id="70659"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70660" name="投影片編號版面配置區 3"/>
          <p:cNvSpPr>
            <a:spLocks noGrp="1"/>
          </p:cNvSpPr>
          <p:nvPr>
            <p:ph type="sldNum" sz="quarter" idx="5"/>
          </p:nvPr>
        </p:nvSpPr>
        <p:spPr>
          <a:noFill/>
        </p:spPr>
        <p:txBody>
          <a:bodyPr/>
          <a:lstStyle/>
          <a:p>
            <a:fld id="{F44C8A44-A2E7-49B8-BBD6-9F1A389B33E5}" type="slidenum">
              <a:rPr lang="en-US" altLang="zh-TW" smtClean="0">
                <a:latin typeface="Arial" pitchFamily="34" charset="0"/>
              </a:rPr>
              <a:pPr/>
              <a:t>19</a:t>
            </a:fld>
            <a:endParaRPr lang="en-US" altLang="zh-TW"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2</a:t>
            </a:fld>
            <a:endParaRPr lang="en-US" altLang="zh-TW"/>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投影片圖像版面配置區 1"/>
          <p:cNvSpPr>
            <a:spLocks noGrp="1" noRot="1" noChangeAspect="1" noTextEdit="1"/>
          </p:cNvSpPr>
          <p:nvPr>
            <p:ph type="sldImg"/>
          </p:nvPr>
        </p:nvSpPr>
        <p:spPr>
          <a:ln/>
        </p:spPr>
      </p:sp>
      <p:sp>
        <p:nvSpPr>
          <p:cNvPr id="71683"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71684" name="投影片編號版面配置區 3"/>
          <p:cNvSpPr>
            <a:spLocks noGrp="1"/>
          </p:cNvSpPr>
          <p:nvPr>
            <p:ph type="sldNum" sz="quarter" idx="5"/>
          </p:nvPr>
        </p:nvSpPr>
        <p:spPr>
          <a:noFill/>
        </p:spPr>
        <p:txBody>
          <a:bodyPr/>
          <a:lstStyle/>
          <a:p>
            <a:fld id="{62830188-CDD0-4678-B8D6-972AF9DF76B7}" type="slidenum">
              <a:rPr lang="en-US" altLang="zh-TW" smtClean="0">
                <a:latin typeface="Arial" pitchFamily="34" charset="0"/>
              </a:rPr>
              <a:pPr/>
              <a:t>20</a:t>
            </a:fld>
            <a:endParaRPr lang="en-US" altLang="zh-TW"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投影片圖像版面配置區 1"/>
          <p:cNvSpPr>
            <a:spLocks noGrp="1" noRot="1" noChangeAspect="1" noTextEdit="1"/>
          </p:cNvSpPr>
          <p:nvPr>
            <p:ph type="sldImg"/>
          </p:nvPr>
        </p:nvSpPr>
        <p:spPr>
          <a:ln/>
        </p:spPr>
      </p:sp>
      <p:sp>
        <p:nvSpPr>
          <p:cNvPr id="72707"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72708" name="投影片編號版面配置區 3"/>
          <p:cNvSpPr>
            <a:spLocks noGrp="1"/>
          </p:cNvSpPr>
          <p:nvPr>
            <p:ph type="sldNum" sz="quarter" idx="5"/>
          </p:nvPr>
        </p:nvSpPr>
        <p:spPr>
          <a:noFill/>
        </p:spPr>
        <p:txBody>
          <a:bodyPr/>
          <a:lstStyle/>
          <a:p>
            <a:fld id="{FA741BEE-95C9-47FC-89C6-E7910B2ABCE3}" type="slidenum">
              <a:rPr lang="en-US" altLang="zh-TW" smtClean="0">
                <a:latin typeface="Arial" pitchFamily="34" charset="0"/>
              </a:rPr>
              <a:pPr/>
              <a:t>21</a:t>
            </a:fld>
            <a:endParaRPr lang="en-US" altLang="zh-TW"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投影片圖像版面配置區 1"/>
          <p:cNvSpPr>
            <a:spLocks noGrp="1" noRot="1" noChangeAspect="1" noTextEdit="1"/>
          </p:cNvSpPr>
          <p:nvPr>
            <p:ph type="sldImg"/>
          </p:nvPr>
        </p:nvSpPr>
        <p:spPr>
          <a:ln/>
        </p:spPr>
      </p:sp>
      <p:sp>
        <p:nvSpPr>
          <p:cNvPr id="73731"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73732" name="投影片編號版面配置區 3"/>
          <p:cNvSpPr>
            <a:spLocks noGrp="1"/>
          </p:cNvSpPr>
          <p:nvPr>
            <p:ph type="sldNum" sz="quarter" idx="5"/>
          </p:nvPr>
        </p:nvSpPr>
        <p:spPr>
          <a:noFill/>
        </p:spPr>
        <p:txBody>
          <a:bodyPr/>
          <a:lstStyle/>
          <a:p>
            <a:fld id="{729CF67C-A76B-4C74-A96C-1DA64B1F836C}" type="slidenum">
              <a:rPr lang="en-US" altLang="zh-TW" smtClean="0">
                <a:latin typeface="Arial" pitchFamily="34" charset="0"/>
              </a:rPr>
              <a:pPr/>
              <a:t>22</a:t>
            </a:fld>
            <a:endParaRPr lang="en-US" altLang="zh-TW"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投影片圖像版面配置區 1"/>
          <p:cNvSpPr>
            <a:spLocks noGrp="1" noRot="1" noChangeAspect="1" noTextEdit="1"/>
          </p:cNvSpPr>
          <p:nvPr>
            <p:ph type="sldImg"/>
          </p:nvPr>
        </p:nvSpPr>
        <p:spPr>
          <a:ln/>
        </p:spPr>
      </p:sp>
      <p:sp>
        <p:nvSpPr>
          <p:cNvPr id="74755"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74756" name="投影片編號版面配置區 3"/>
          <p:cNvSpPr>
            <a:spLocks noGrp="1"/>
          </p:cNvSpPr>
          <p:nvPr>
            <p:ph type="sldNum" sz="quarter" idx="5"/>
          </p:nvPr>
        </p:nvSpPr>
        <p:spPr>
          <a:noFill/>
        </p:spPr>
        <p:txBody>
          <a:bodyPr/>
          <a:lstStyle/>
          <a:p>
            <a:fld id="{298962D5-6E22-4C2D-9332-2FE9E7C95702}" type="slidenum">
              <a:rPr lang="en-US" altLang="zh-TW" smtClean="0">
                <a:latin typeface="Arial" pitchFamily="34" charset="0"/>
              </a:rPr>
              <a:pPr/>
              <a:t>23</a:t>
            </a:fld>
            <a:endParaRPr lang="en-US" altLang="zh-TW"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投影片圖像版面配置區 1"/>
          <p:cNvSpPr>
            <a:spLocks noGrp="1" noRot="1" noChangeAspect="1" noTextEdit="1"/>
          </p:cNvSpPr>
          <p:nvPr>
            <p:ph type="sldImg"/>
          </p:nvPr>
        </p:nvSpPr>
        <p:spPr>
          <a:ln/>
        </p:spPr>
      </p:sp>
      <p:sp>
        <p:nvSpPr>
          <p:cNvPr id="75779"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75780" name="投影片編號版面配置區 3"/>
          <p:cNvSpPr>
            <a:spLocks noGrp="1"/>
          </p:cNvSpPr>
          <p:nvPr>
            <p:ph type="sldNum" sz="quarter" idx="5"/>
          </p:nvPr>
        </p:nvSpPr>
        <p:spPr>
          <a:noFill/>
        </p:spPr>
        <p:txBody>
          <a:bodyPr/>
          <a:lstStyle/>
          <a:p>
            <a:fld id="{8F9713D0-2CD4-4517-948C-3EB8A339794B}" type="slidenum">
              <a:rPr lang="zh-TW" altLang="en-US" smtClean="0">
                <a:latin typeface="Arial" pitchFamily="34" charset="0"/>
              </a:rPr>
              <a:pPr/>
              <a:t>24</a:t>
            </a:fld>
            <a:endParaRPr lang="en-US" altLang="zh-TW"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投影片圖像版面配置區 1"/>
          <p:cNvSpPr>
            <a:spLocks noGrp="1" noRot="1" noChangeAspect="1" noTextEdit="1"/>
          </p:cNvSpPr>
          <p:nvPr>
            <p:ph type="sldImg"/>
          </p:nvPr>
        </p:nvSpPr>
        <p:spPr>
          <a:ln/>
        </p:spPr>
      </p:sp>
      <p:sp>
        <p:nvSpPr>
          <p:cNvPr id="76803"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76804" name="投影片編號版面配置區 3"/>
          <p:cNvSpPr>
            <a:spLocks noGrp="1"/>
          </p:cNvSpPr>
          <p:nvPr>
            <p:ph type="sldNum" sz="quarter" idx="5"/>
          </p:nvPr>
        </p:nvSpPr>
        <p:spPr>
          <a:noFill/>
        </p:spPr>
        <p:txBody>
          <a:bodyPr/>
          <a:lstStyle/>
          <a:p>
            <a:fld id="{7F10680E-A5CB-49AC-980F-B934FAC0A7E4}" type="slidenum">
              <a:rPr lang="zh-TW" altLang="en-US" smtClean="0">
                <a:latin typeface="Arial" pitchFamily="34" charset="0"/>
              </a:rPr>
              <a:pPr/>
              <a:t>25</a:t>
            </a:fld>
            <a:endParaRPr lang="en-US" altLang="zh-TW"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投影片圖像版面配置區 1"/>
          <p:cNvSpPr>
            <a:spLocks noGrp="1" noRot="1" noChangeAspect="1" noTextEdit="1"/>
          </p:cNvSpPr>
          <p:nvPr>
            <p:ph type="sldImg"/>
          </p:nvPr>
        </p:nvSpPr>
        <p:spPr>
          <a:ln/>
        </p:spPr>
      </p:sp>
      <p:sp>
        <p:nvSpPr>
          <p:cNvPr id="77827"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77828" name="投影片編號版面配置區 3"/>
          <p:cNvSpPr>
            <a:spLocks noGrp="1"/>
          </p:cNvSpPr>
          <p:nvPr>
            <p:ph type="sldNum" sz="quarter" idx="5"/>
          </p:nvPr>
        </p:nvSpPr>
        <p:spPr>
          <a:noFill/>
        </p:spPr>
        <p:txBody>
          <a:bodyPr/>
          <a:lstStyle/>
          <a:p>
            <a:fld id="{CCBE0168-A5F2-4844-BC77-2D8D034D498C}" type="slidenum">
              <a:rPr lang="zh-TW" altLang="en-US" smtClean="0">
                <a:latin typeface="Arial" pitchFamily="34" charset="0"/>
              </a:rPr>
              <a:pPr/>
              <a:t>26</a:t>
            </a:fld>
            <a:endParaRPr lang="en-US" altLang="zh-TW"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投影片圖像版面配置區 1"/>
          <p:cNvSpPr>
            <a:spLocks noGrp="1" noRot="1" noChangeAspect="1" noTextEdit="1"/>
          </p:cNvSpPr>
          <p:nvPr>
            <p:ph type="sldImg"/>
          </p:nvPr>
        </p:nvSpPr>
        <p:spPr>
          <a:ln/>
        </p:spPr>
      </p:sp>
      <p:sp>
        <p:nvSpPr>
          <p:cNvPr id="78851"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78852" name="投影片編號版面配置區 3"/>
          <p:cNvSpPr>
            <a:spLocks noGrp="1"/>
          </p:cNvSpPr>
          <p:nvPr>
            <p:ph type="sldNum" sz="quarter" idx="5"/>
          </p:nvPr>
        </p:nvSpPr>
        <p:spPr>
          <a:noFill/>
        </p:spPr>
        <p:txBody>
          <a:bodyPr/>
          <a:lstStyle/>
          <a:p>
            <a:fld id="{AA63D695-0F9B-4156-86A5-F0DEC769FC81}" type="slidenum">
              <a:rPr lang="zh-TW" altLang="en-US" smtClean="0">
                <a:latin typeface="Arial" pitchFamily="34" charset="0"/>
              </a:rPr>
              <a:pPr/>
              <a:t>27</a:t>
            </a:fld>
            <a:endParaRPr lang="en-US" altLang="zh-TW"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投影片圖像版面配置區 1"/>
          <p:cNvSpPr>
            <a:spLocks noGrp="1" noRot="1" noChangeAspect="1" noTextEdit="1"/>
          </p:cNvSpPr>
          <p:nvPr>
            <p:ph type="sldImg"/>
          </p:nvPr>
        </p:nvSpPr>
        <p:spPr>
          <a:ln/>
        </p:spPr>
      </p:sp>
      <p:sp>
        <p:nvSpPr>
          <p:cNvPr id="79875"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79876" name="投影片編號版面配置區 3"/>
          <p:cNvSpPr>
            <a:spLocks noGrp="1"/>
          </p:cNvSpPr>
          <p:nvPr>
            <p:ph type="sldNum" sz="quarter" idx="5"/>
          </p:nvPr>
        </p:nvSpPr>
        <p:spPr>
          <a:noFill/>
        </p:spPr>
        <p:txBody>
          <a:bodyPr/>
          <a:lstStyle/>
          <a:p>
            <a:fld id="{40A6B852-073F-4CA4-996E-EDA66E0C7679}" type="slidenum">
              <a:rPr lang="zh-TW" altLang="en-US" smtClean="0">
                <a:latin typeface="Arial" pitchFamily="34" charset="0"/>
              </a:rPr>
              <a:pPr/>
              <a:t>28</a:t>
            </a:fld>
            <a:endParaRPr lang="en-US" altLang="zh-TW"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投影片圖像版面配置區 1"/>
          <p:cNvSpPr>
            <a:spLocks noGrp="1" noRot="1" noChangeAspect="1" noTextEdit="1"/>
          </p:cNvSpPr>
          <p:nvPr>
            <p:ph type="sldImg"/>
          </p:nvPr>
        </p:nvSpPr>
        <p:spPr>
          <a:ln/>
        </p:spPr>
      </p:sp>
      <p:sp>
        <p:nvSpPr>
          <p:cNvPr id="80899"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80900" name="投影片編號版面配置區 3"/>
          <p:cNvSpPr>
            <a:spLocks noGrp="1"/>
          </p:cNvSpPr>
          <p:nvPr>
            <p:ph type="sldNum" sz="quarter" idx="5"/>
          </p:nvPr>
        </p:nvSpPr>
        <p:spPr>
          <a:noFill/>
        </p:spPr>
        <p:txBody>
          <a:bodyPr/>
          <a:lstStyle/>
          <a:p>
            <a:fld id="{C8A981FB-BFC4-4F1A-8360-C9EEF37DDD46}" type="slidenum">
              <a:rPr lang="zh-TW" altLang="en-US" smtClean="0">
                <a:latin typeface="Arial" pitchFamily="34" charset="0"/>
              </a:rPr>
              <a:pPr/>
              <a:t>29</a:t>
            </a:fld>
            <a:endParaRPr lang="en-US" altLang="zh-TW"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3</a:t>
            </a:fld>
            <a:endParaRPr lang="en-US" altLang="zh-TW"/>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投影片圖像版面配置區 1"/>
          <p:cNvSpPr>
            <a:spLocks noGrp="1" noRot="1" noChangeAspect="1" noTextEdit="1"/>
          </p:cNvSpPr>
          <p:nvPr>
            <p:ph type="sldImg"/>
          </p:nvPr>
        </p:nvSpPr>
        <p:spPr>
          <a:ln/>
        </p:spPr>
      </p:sp>
      <p:sp>
        <p:nvSpPr>
          <p:cNvPr id="81923"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81924" name="投影片編號版面配置區 3"/>
          <p:cNvSpPr>
            <a:spLocks noGrp="1"/>
          </p:cNvSpPr>
          <p:nvPr>
            <p:ph type="sldNum" sz="quarter" idx="5"/>
          </p:nvPr>
        </p:nvSpPr>
        <p:spPr>
          <a:noFill/>
        </p:spPr>
        <p:txBody>
          <a:bodyPr/>
          <a:lstStyle/>
          <a:p>
            <a:fld id="{6E0DB16C-B6C1-4F71-8459-1732923D2C07}" type="slidenum">
              <a:rPr lang="zh-TW" altLang="en-US" smtClean="0">
                <a:latin typeface="Arial" pitchFamily="34" charset="0"/>
              </a:rPr>
              <a:pPr/>
              <a:t>30</a:t>
            </a:fld>
            <a:endParaRPr lang="en-US" altLang="zh-TW"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投影片圖像版面配置區 1"/>
          <p:cNvSpPr>
            <a:spLocks noGrp="1" noRot="1" noChangeAspect="1" noTextEdit="1"/>
          </p:cNvSpPr>
          <p:nvPr>
            <p:ph type="sldImg"/>
          </p:nvPr>
        </p:nvSpPr>
        <p:spPr>
          <a:ln/>
        </p:spPr>
      </p:sp>
      <p:sp>
        <p:nvSpPr>
          <p:cNvPr id="82947"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82948" name="投影片編號版面配置區 3"/>
          <p:cNvSpPr>
            <a:spLocks noGrp="1"/>
          </p:cNvSpPr>
          <p:nvPr>
            <p:ph type="sldNum" sz="quarter" idx="5"/>
          </p:nvPr>
        </p:nvSpPr>
        <p:spPr>
          <a:noFill/>
        </p:spPr>
        <p:txBody>
          <a:bodyPr/>
          <a:lstStyle/>
          <a:p>
            <a:fld id="{E10EAB77-61D5-428C-BA66-C5BCF304CC44}" type="slidenum">
              <a:rPr lang="zh-TW" altLang="en-US" smtClean="0">
                <a:latin typeface="Arial" pitchFamily="34" charset="0"/>
              </a:rPr>
              <a:pPr/>
              <a:t>31</a:t>
            </a:fld>
            <a:endParaRPr lang="en-US" altLang="zh-TW"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32</a:t>
            </a:fld>
            <a:endParaRPr lang="zh-TW"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33</a:t>
            </a:fld>
            <a:endParaRPr lang="zh-TW"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34</a:t>
            </a:fld>
            <a:endParaRPr lang="zh-TW"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35</a:t>
            </a:fld>
            <a:endParaRPr lang="zh-TW"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36</a:t>
            </a:fld>
            <a:endParaRPr lang="zh-TW"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37</a:t>
            </a:fld>
            <a:endParaRPr lang="zh-TW"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投影片圖像版面配置區 1"/>
          <p:cNvSpPr>
            <a:spLocks noGrp="1" noRot="1" noChangeAspect="1" noTextEdit="1"/>
          </p:cNvSpPr>
          <p:nvPr>
            <p:ph type="sldImg"/>
          </p:nvPr>
        </p:nvSpPr>
        <p:spPr>
          <a:ln/>
        </p:spPr>
      </p:sp>
      <p:sp>
        <p:nvSpPr>
          <p:cNvPr id="83971"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83972" name="投影片編號版面配置區 3"/>
          <p:cNvSpPr>
            <a:spLocks noGrp="1"/>
          </p:cNvSpPr>
          <p:nvPr>
            <p:ph type="sldNum" sz="quarter" idx="5"/>
          </p:nvPr>
        </p:nvSpPr>
        <p:spPr>
          <a:noFill/>
        </p:spPr>
        <p:txBody>
          <a:bodyPr/>
          <a:lstStyle/>
          <a:p>
            <a:fld id="{3310DE45-BA11-4486-9A50-DF4F92269FB1}" type="slidenum">
              <a:rPr lang="en-US" altLang="zh-TW" smtClean="0">
                <a:latin typeface="Arial" pitchFamily="34" charset="0"/>
              </a:rPr>
              <a:pPr/>
              <a:t>38</a:t>
            </a:fld>
            <a:endParaRPr lang="en-US" altLang="zh-TW"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投影片圖像版面配置區 1"/>
          <p:cNvSpPr>
            <a:spLocks noGrp="1" noRot="1" noChangeAspect="1" noTextEdit="1"/>
          </p:cNvSpPr>
          <p:nvPr>
            <p:ph type="sldImg"/>
          </p:nvPr>
        </p:nvSpPr>
        <p:spPr>
          <a:ln/>
        </p:spPr>
      </p:sp>
      <p:sp>
        <p:nvSpPr>
          <p:cNvPr id="84995"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84996" name="投影片編號版面配置區 3"/>
          <p:cNvSpPr>
            <a:spLocks noGrp="1"/>
          </p:cNvSpPr>
          <p:nvPr>
            <p:ph type="sldNum" sz="quarter" idx="5"/>
          </p:nvPr>
        </p:nvSpPr>
        <p:spPr>
          <a:noFill/>
        </p:spPr>
        <p:txBody>
          <a:bodyPr/>
          <a:lstStyle/>
          <a:p>
            <a:fld id="{F52A11F6-E22C-466F-AE19-C6DAF68C62AE}" type="slidenum">
              <a:rPr lang="en-US" altLang="zh-TW" smtClean="0">
                <a:latin typeface="Arial" pitchFamily="34" charset="0"/>
              </a:rPr>
              <a:pPr/>
              <a:t>39</a:t>
            </a:fld>
            <a:endParaRPr lang="en-US" altLang="zh-TW"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4</a:t>
            </a:fld>
            <a:endParaRPr lang="en-US" altLang="zh-TW"/>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投影片圖像版面配置區 1"/>
          <p:cNvSpPr>
            <a:spLocks noGrp="1" noRot="1" noChangeAspect="1" noTextEdit="1"/>
          </p:cNvSpPr>
          <p:nvPr>
            <p:ph type="sldImg"/>
          </p:nvPr>
        </p:nvSpPr>
        <p:spPr>
          <a:ln/>
        </p:spPr>
      </p:sp>
      <p:sp>
        <p:nvSpPr>
          <p:cNvPr id="86019"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86020" name="投影片編號版面配置區 3"/>
          <p:cNvSpPr>
            <a:spLocks noGrp="1"/>
          </p:cNvSpPr>
          <p:nvPr>
            <p:ph type="sldNum" sz="quarter" idx="5"/>
          </p:nvPr>
        </p:nvSpPr>
        <p:spPr>
          <a:noFill/>
        </p:spPr>
        <p:txBody>
          <a:bodyPr/>
          <a:lstStyle/>
          <a:p>
            <a:fld id="{A3A946CC-1D18-47D0-AFD5-88E70AE5A114}" type="slidenum">
              <a:rPr lang="en-US" altLang="zh-TW" smtClean="0">
                <a:latin typeface="Arial" pitchFamily="34" charset="0"/>
              </a:rPr>
              <a:pPr/>
              <a:t>40</a:t>
            </a:fld>
            <a:endParaRPr lang="en-US" altLang="zh-TW"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投影片圖像版面配置區 1"/>
          <p:cNvSpPr>
            <a:spLocks noGrp="1" noRot="1" noChangeAspect="1" noTextEdit="1"/>
          </p:cNvSpPr>
          <p:nvPr>
            <p:ph type="sldImg"/>
          </p:nvPr>
        </p:nvSpPr>
        <p:spPr>
          <a:ln/>
        </p:spPr>
      </p:sp>
      <p:sp>
        <p:nvSpPr>
          <p:cNvPr id="87043"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87044" name="投影片編號版面配置區 3"/>
          <p:cNvSpPr>
            <a:spLocks noGrp="1"/>
          </p:cNvSpPr>
          <p:nvPr>
            <p:ph type="sldNum" sz="quarter" idx="5"/>
          </p:nvPr>
        </p:nvSpPr>
        <p:spPr>
          <a:noFill/>
        </p:spPr>
        <p:txBody>
          <a:bodyPr/>
          <a:lstStyle/>
          <a:p>
            <a:fld id="{5D35D8BE-C08B-406B-87A5-CC6248797442}" type="slidenum">
              <a:rPr lang="en-US" altLang="zh-TW" smtClean="0">
                <a:latin typeface="Arial" pitchFamily="34" charset="0"/>
              </a:rPr>
              <a:pPr/>
              <a:t>41</a:t>
            </a:fld>
            <a:endParaRPr lang="en-US" altLang="zh-TW"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投影片圖像版面配置區 1"/>
          <p:cNvSpPr>
            <a:spLocks noGrp="1" noRot="1" noChangeAspect="1" noTextEdit="1"/>
          </p:cNvSpPr>
          <p:nvPr>
            <p:ph type="sldImg"/>
          </p:nvPr>
        </p:nvSpPr>
        <p:spPr>
          <a:ln/>
        </p:spPr>
      </p:sp>
      <p:sp>
        <p:nvSpPr>
          <p:cNvPr id="88067"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88068" name="投影片編號版面配置區 3"/>
          <p:cNvSpPr>
            <a:spLocks noGrp="1"/>
          </p:cNvSpPr>
          <p:nvPr>
            <p:ph type="sldNum" sz="quarter" idx="5"/>
          </p:nvPr>
        </p:nvSpPr>
        <p:spPr>
          <a:noFill/>
        </p:spPr>
        <p:txBody>
          <a:bodyPr/>
          <a:lstStyle/>
          <a:p>
            <a:fld id="{BB4198B7-81D1-48E9-8E1E-A02D1E5D707B}" type="slidenum">
              <a:rPr lang="en-US" altLang="zh-TW" smtClean="0">
                <a:latin typeface="Arial" pitchFamily="34" charset="0"/>
              </a:rPr>
              <a:pPr/>
              <a:t>42</a:t>
            </a:fld>
            <a:endParaRPr lang="en-US" altLang="zh-TW"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投影片圖像版面配置區 1"/>
          <p:cNvSpPr>
            <a:spLocks noGrp="1" noRot="1" noChangeAspect="1" noTextEdit="1"/>
          </p:cNvSpPr>
          <p:nvPr>
            <p:ph type="sldImg"/>
          </p:nvPr>
        </p:nvSpPr>
        <p:spPr>
          <a:ln/>
        </p:spPr>
      </p:sp>
      <p:sp>
        <p:nvSpPr>
          <p:cNvPr id="89091"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89092" name="投影片編號版面配置區 3"/>
          <p:cNvSpPr>
            <a:spLocks noGrp="1"/>
          </p:cNvSpPr>
          <p:nvPr>
            <p:ph type="sldNum" sz="quarter" idx="5"/>
          </p:nvPr>
        </p:nvSpPr>
        <p:spPr>
          <a:noFill/>
        </p:spPr>
        <p:txBody>
          <a:bodyPr/>
          <a:lstStyle/>
          <a:p>
            <a:fld id="{32A4C80F-43EA-4618-86E8-B43A8D785823}" type="slidenum">
              <a:rPr lang="en-US" altLang="zh-TW" smtClean="0">
                <a:latin typeface="Arial" pitchFamily="34" charset="0"/>
              </a:rPr>
              <a:pPr/>
              <a:t>43</a:t>
            </a:fld>
            <a:endParaRPr lang="en-US" altLang="zh-TW"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投影片圖像版面配置區 1"/>
          <p:cNvSpPr>
            <a:spLocks noGrp="1" noRot="1" noChangeAspect="1" noTextEdit="1"/>
          </p:cNvSpPr>
          <p:nvPr>
            <p:ph type="sldImg"/>
          </p:nvPr>
        </p:nvSpPr>
        <p:spPr>
          <a:ln/>
        </p:spPr>
      </p:sp>
      <p:sp>
        <p:nvSpPr>
          <p:cNvPr id="90115"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90116" name="投影片編號版面配置區 3"/>
          <p:cNvSpPr>
            <a:spLocks noGrp="1"/>
          </p:cNvSpPr>
          <p:nvPr>
            <p:ph type="sldNum" sz="quarter" idx="5"/>
          </p:nvPr>
        </p:nvSpPr>
        <p:spPr>
          <a:noFill/>
        </p:spPr>
        <p:txBody>
          <a:bodyPr/>
          <a:lstStyle/>
          <a:p>
            <a:fld id="{9D5F0759-BA28-4578-A94F-4F2038DFC4D4}" type="slidenum">
              <a:rPr lang="en-US" altLang="zh-TW" smtClean="0">
                <a:latin typeface="Arial" pitchFamily="34" charset="0"/>
              </a:rPr>
              <a:pPr/>
              <a:t>44</a:t>
            </a:fld>
            <a:endParaRPr lang="en-US" altLang="zh-TW"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投影片圖像版面配置區 1"/>
          <p:cNvSpPr>
            <a:spLocks noGrp="1" noRot="1" noChangeAspect="1" noTextEdit="1"/>
          </p:cNvSpPr>
          <p:nvPr>
            <p:ph type="sldImg"/>
          </p:nvPr>
        </p:nvSpPr>
        <p:spPr>
          <a:ln/>
        </p:spPr>
      </p:sp>
      <p:sp>
        <p:nvSpPr>
          <p:cNvPr id="91139"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91140" name="投影片編號版面配置區 3"/>
          <p:cNvSpPr>
            <a:spLocks noGrp="1"/>
          </p:cNvSpPr>
          <p:nvPr>
            <p:ph type="sldNum" sz="quarter" idx="5"/>
          </p:nvPr>
        </p:nvSpPr>
        <p:spPr>
          <a:noFill/>
        </p:spPr>
        <p:txBody>
          <a:bodyPr/>
          <a:lstStyle/>
          <a:p>
            <a:fld id="{F3C6614D-88A6-4092-B418-03278443002A}" type="slidenum">
              <a:rPr lang="en-US" altLang="zh-TW" smtClean="0">
                <a:latin typeface="Arial" pitchFamily="34" charset="0"/>
              </a:rPr>
              <a:pPr/>
              <a:t>45</a:t>
            </a:fld>
            <a:endParaRPr lang="en-US" altLang="zh-TW" smtClean="0">
              <a:latin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xfrm>
            <a:off x="1143000" y="685800"/>
            <a:ext cx="4573588" cy="3429000"/>
          </a:xfrm>
          <a:ln/>
        </p:spPr>
      </p:sp>
      <p:sp>
        <p:nvSpPr>
          <p:cNvPr id="92163" name="Rectangle 3"/>
          <p:cNvSpPr>
            <a:spLocks noGrp="1" noChangeArrowheads="1"/>
          </p:cNvSpPr>
          <p:nvPr>
            <p:ph type="body" idx="1"/>
          </p:nvPr>
        </p:nvSpPr>
        <p:spPr>
          <a:noFill/>
          <a:ln/>
        </p:spPr>
        <p:txBody>
          <a:bodyPr lIns="88219" tIns="44109" rIns="88219" bIns="44109"/>
          <a:lstStyle/>
          <a:p>
            <a:pPr eaLnBrk="1" hangingPunct="1"/>
            <a:endParaRPr lang="zh-TW" altLang="en-US" smtClean="0">
              <a:latin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投影片圖像版面配置區 1"/>
          <p:cNvSpPr>
            <a:spLocks noGrp="1" noRot="1" noChangeAspect="1" noTextEdit="1"/>
          </p:cNvSpPr>
          <p:nvPr>
            <p:ph type="sldImg"/>
          </p:nvPr>
        </p:nvSpPr>
        <p:spPr>
          <a:ln/>
        </p:spPr>
      </p:sp>
      <p:sp>
        <p:nvSpPr>
          <p:cNvPr id="93187" name="備忘稿版面配置區 2"/>
          <p:cNvSpPr>
            <a:spLocks noGrp="1"/>
          </p:cNvSpPr>
          <p:nvPr>
            <p:ph type="body" idx="1"/>
          </p:nvPr>
        </p:nvSpPr>
        <p:spPr>
          <a:noFill/>
          <a:ln/>
        </p:spPr>
        <p:txBody>
          <a:bodyPr/>
          <a:lstStyle/>
          <a:p>
            <a:pPr eaLnBrk="1" hangingPunct="1">
              <a:spcBef>
                <a:spcPct val="0"/>
              </a:spcBef>
            </a:pPr>
            <a:r>
              <a:rPr lang="zh-TW" altLang="en-US" smtClean="0">
                <a:latin typeface="Arial" pitchFamily="34" charset="0"/>
              </a:rPr>
              <a:t>當學生無法回答時</a:t>
            </a:r>
            <a:r>
              <a:rPr lang="en-US" altLang="zh-TW" smtClean="0">
                <a:latin typeface="Arial" pitchFamily="34" charset="0"/>
              </a:rPr>
              <a:t>,</a:t>
            </a:r>
            <a:r>
              <a:rPr lang="zh-TW" altLang="en-US" smtClean="0">
                <a:latin typeface="Arial" pitchFamily="34" charset="0"/>
              </a:rPr>
              <a:t>老師可適時搭建鷹架</a:t>
            </a:r>
            <a:r>
              <a:rPr lang="en-US" altLang="zh-TW" smtClean="0">
                <a:latin typeface="Arial" pitchFamily="34" charset="0"/>
              </a:rPr>
              <a:t>,</a:t>
            </a:r>
            <a:r>
              <a:rPr lang="zh-TW" altLang="en-US" smtClean="0">
                <a:latin typeface="Arial" pitchFamily="34" charset="0"/>
              </a:rPr>
              <a:t>給予提示</a:t>
            </a:r>
            <a:r>
              <a:rPr lang="en-US" altLang="zh-TW" smtClean="0">
                <a:latin typeface="Arial" pitchFamily="34" charset="0"/>
              </a:rPr>
              <a:t>,</a:t>
            </a:r>
            <a:r>
              <a:rPr lang="zh-TW" altLang="en-US" smtClean="0">
                <a:latin typeface="Arial" pitchFamily="34" charset="0"/>
              </a:rPr>
              <a:t>如</a:t>
            </a:r>
            <a:r>
              <a:rPr lang="en-US" altLang="zh-TW" smtClean="0">
                <a:latin typeface="Arial" pitchFamily="34" charset="0"/>
              </a:rPr>
              <a:t>:</a:t>
            </a:r>
            <a:r>
              <a:rPr lang="zh-TW" altLang="en-US" smtClean="0">
                <a:latin typeface="Arial" pitchFamily="34" charset="0"/>
              </a:rPr>
              <a:t>若以</a:t>
            </a:r>
            <a:r>
              <a:rPr lang="en-US" altLang="zh-TW" smtClean="0">
                <a:latin typeface="Arial" pitchFamily="34" charset="0"/>
              </a:rPr>
              <a:t>”</a:t>
            </a:r>
            <a:r>
              <a:rPr lang="zh-TW" altLang="en-US" smtClean="0">
                <a:latin typeface="Arial" pitchFamily="34" charset="0"/>
              </a:rPr>
              <a:t>休</a:t>
            </a:r>
            <a:r>
              <a:rPr lang="en-US" altLang="zh-TW" smtClean="0">
                <a:latin typeface="Arial" pitchFamily="34" charset="0"/>
              </a:rPr>
              <a:t>”</a:t>
            </a:r>
            <a:r>
              <a:rPr lang="zh-TW" altLang="en-US" smtClean="0">
                <a:latin typeface="Arial" pitchFamily="34" charset="0"/>
              </a:rPr>
              <a:t>字來組詞</a:t>
            </a:r>
            <a:r>
              <a:rPr lang="en-US" altLang="zh-TW" smtClean="0">
                <a:latin typeface="Arial" pitchFamily="34" charset="0"/>
              </a:rPr>
              <a:t>,</a:t>
            </a:r>
            <a:r>
              <a:rPr lang="zh-TW" altLang="en-US" smtClean="0">
                <a:latin typeface="Arial" pitchFamily="34" charset="0"/>
              </a:rPr>
              <a:t>可以從表中挑出哪些字來組成有以意義的語詞</a:t>
            </a:r>
            <a:r>
              <a:rPr lang="en-US" altLang="zh-TW" smtClean="0">
                <a:latin typeface="Arial" pitchFamily="34" charset="0"/>
              </a:rPr>
              <a:t>.</a:t>
            </a:r>
            <a:r>
              <a:rPr lang="zh-TW" altLang="en-US" smtClean="0">
                <a:latin typeface="Arial" pitchFamily="34" charset="0"/>
              </a:rPr>
              <a:t>另外</a:t>
            </a:r>
            <a:r>
              <a:rPr lang="en-US" altLang="zh-TW" smtClean="0">
                <a:latin typeface="Arial" pitchFamily="34" charset="0"/>
              </a:rPr>
              <a:t>,</a:t>
            </a:r>
            <a:r>
              <a:rPr lang="zh-TW" altLang="en-US" smtClean="0">
                <a:latin typeface="Arial" pitchFamily="34" charset="0"/>
              </a:rPr>
              <a:t>並追問學生除了課文裡所組織語詞</a:t>
            </a:r>
            <a:r>
              <a:rPr lang="en-US" altLang="zh-TW" smtClean="0">
                <a:latin typeface="Arial" pitchFamily="34" charset="0"/>
              </a:rPr>
              <a:t>,</a:t>
            </a:r>
            <a:r>
              <a:rPr lang="zh-TW" altLang="en-US" smtClean="0">
                <a:latin typeface="Arial" pitchFamily="34" charset="0"/>
              </a:rPr>
              <a:t>你還會用</a:t>
            </a:r>
            <a:r>
              <a:rPr lang="en-US" altLang="zh-TW" smtClean="0">
                <a:latin typeface="Arial" pitchFamily="34" charset="0"/>
              </a:rPr>
              <a:t>“</a:t>
            </a:r>
            <a:r>
              <a:rPr lang="zh-TW" altLang="en-US" smtClean="0">
                <a:latin typeface="Arial" pitchFamily="34" charset="0"/>
              </a:rPr>
              <a:t>休</a:t>
            </a:r>
            <a:r>
              <a:rPr lang="en-US" altLang="zh-TW" smtClean="0">
                <a:latin typeface="Arial" pitchFamily="34" charset="0"/>
              </a:rPr>
              <a:t>”</a:t>
            </a:r>
            <a:r>
              <a:rPr lang="zh-TW" altLang="en-US" smtClean="0">
                <a:latin typeface="Arial" pitchFamily="34" charset="0"/>
              </a:rPr>
              <a:t>字造什麼詞</a:t>
            </a:r>
            <a:r>
              <a:rPr lang="en-US" altLang="zh-TW" smtClean="0">
                <a:latin typeface="Arial" pitchFamily="34" charset="0"/>
              </a:rPr>
              <a:t>?</a:t>
            </a:r>
            <a:r>
              <a:rPr lang="zh-TW" altLang="en-US" smtClean="0">
                <a:latin typeface="Arial" pitchFamily="34" charset="0"/>
              </a:rPr>
              <a:t>鼓勵學生試著解釋語詞的意思</a:t>
            </a:r>
            <a:r>
              <a:rPr lang="en-US" altLang="zh-TW" smtClean="0">
                <a:latin typeface="Arial" pitchFamily="34" charset="0"/>
              </a:rPr>
              <a:t>.</a:t>
            </a:r>
            <a:endParaRPr lang="zh-TW" altLang="en-US" smtClean="0">
              <a:latin typeface="Arial" pitchFamily="34" charset="0"/>
            </a:endParaRPr>
          </a:p>
        </p:txBody>
      </p:sp>
      <p:sp>
        <p:nvSpPr>
          <p:cNvPr id="93188" name="投影片編號版面配置區 3"/>
          <p:cNvSpPr>
            <a:spLocks noGrp="1"/>
          </p:cNvSpPr>
          <p:nvPr>
            <p:ph type="sldNum" sz="quarter" idx="5"/>
          </p:nvPr>
        </p:nvSpPr>
        <p:spPr>
          <a:noFill/>
        </p:spPr>
        <p:txBody>
          <a:bodyPr/>
          <a:lstStyle/>
          <a:p>
            <a:fld id="{2F95C7EA-9A44-4C7F-96C0-2BBC84E639E4}" type="slidenum">
              <a:rPr lang="zh-TW" altLang="en-US" smtClean="0">
                <a:latin typeface="Arial" pitchFamily="34" charset="0"/>
              </a:rPr>
              <a:pPr/>
              <a:t>47</a:t>
            </a:fld>
            <a:endParaRPr lang="en-US" altLang="zh-TW" smtClean="0">
              <a:latin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投影片圖像版面配置區 1"/>
          <p:cNvSpPr>
            <a:spLocks noGrp="1" noRot="1" noChangeAspect="1" noTextEdit="1"/>
          </p:cNvSpPr>
          <p:nvPr>
            <p:ph type="sldImg"/>
          </p:nvPr>
        </p:nvSpPr>
        <p:spPr>
          <a:ln/>
        </p:spPr>
      </p:sp>
      <p:sp>
        <p:nvSpPr>
          <p:cNvPr id="94211"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94212" name="投影片編號版面配置區 3"/>
          <p:cNvSpPr>
            <a:spLocks noGrp="1"/>
          </p:cNvSpPr>
          <p:nvPr>
            <p:ph type="sldNum" sz="quarter" idx="5"/>
          </p:nvPr>
        </p:nvSpPr>
        <p:spPr>
          <a:noFill/>
        </p:spPr>
        <p:txBody>
          <a:bodyPr/>
          <a:lstStyle/>
          <a:p>
            <a:fld id="{C57E9FD1-1627-4D81-8CA9-13BBDB519C2B}" type="slidenum">
              <a:rPr lang="en-US" altLang="zh-TW" smtClean="0">
                <a:latin typeface="Arial" pitchFamily="34" charset="0"/>
              </a:rPr>
              <a:pPr/>
              <a:t>48</a:t>
            </a:fld>
            <a:endParaRPr lang="en-US" altLang="zh-TW" smtClean="0">
              <a:latin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投影片圖像版面配置區 1"/>
          <p:cNvSpPr>
            <a:spLocks noGrp="1" noRot="1" noChangeAspect="1" noTextEdit="1"/>
          </p:cNvSpPr>
          <p:nvPr>
            <p:ph type="sldImg"/>
          </p:nvPr>
        </p:nvSpPr>
        <p:spPr>
          <a:ln/>
        </p:spPr>
      </p:sp>
      <p:sp>
        <p:nvSpPr>
          <p:cNvPr id="95235"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95236" name="投影片編號版面配置區 3"/>
          <p:cNvSpPr>
            <a:spLocks noGrp="1"/>
          </p:cNvSpPr>
          <p:nvPr>
            <p:ph type="sldNum" sz="quarter" idx="5"/>
          </p:nvPr>
        </p:nvSpPr>
        <p:spPr>
          <a:noFill/>
        </p:spPr>
        <p:txBody>
          <a:bodyPr/>
          <a:lstStyle/>
          <a:p>
            <a:fld id="{4BE493E3-EE3D-42AA-B7C8-CA1ED26A37C7}" type="slidenum">
              <a:rPr lang="zh-TW" altLang="en-US" smtClean="0">
                <a:latin typeface="Arial" pitchFamily="34" charset="0"/>
              </a:rPr>
              <a:pPr/>
              <a:t>49</a:t>
            </a:fld>
            <a:endParaRPr lang="en-US" altLang="zh-TW"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30E97869-AD10-4C93-8564-E4E3C80DED5B}" type="slidenum">
              <a:rPr lang="en-US" altLang="zh-TW" smtClean="0">
                <a:ea typeface="新細明體" charset="-120"/>
              </a:rPr>
              <a:pPr/>
              <a:t>5</a:t>
            </a:fld>
            <a:endParaRPr lang="en-US" altLang="zh-TW" smtClean="0">
              <a:ea typeface="新細明體" charset="-12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zh-TW" altLang="zh-TW" smtClean="0">
              <a:ea typeface="新細明體" charset="-12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投影片圖像版面配置區 1"/>
          <p:cNvSpPr>
            <a:spLocks noGrp="1" noRot="1" noChangeAspect="1" noTextEdit="1"/>
          </p:cNvSpPr>
          <p:nvPr>
            <p:ph type="sldImg"/>
          </p:nvPr>
        </p:nvSpPr>
        <p:spPr>
          <a:ln/>
        </p:spPr>
      </p:sp>
      <p:sp>
        <p:nvSpPr>
          <p:cNvPr id="96259" name="備忘稿版面配置區 2"/>
          <p:cNvSpPr>
            <a:spLocks noGrp="1"/>
          </p:cNvSpPr>
          <p:nvPr>
            <p:ph type="body" idx="1"/>
          </p:nvPr>
        </p:nvSpPr>
        <p:spPr>
          <a:noFill/>
          <a:ln/>
        </p:spPr>
        <p:txBody>
          <a:bodyPr/>
          <a:lstStyle/>
          <a:p>
            <a:endParaRPr lang="zh-TW" altLang="en-US" smtClean="0">
              <a:latin typeface="Arial" pitchFamily="34" charset="0"/>
            </a:endParaRPr>
          </a:p>
        </p:txBody>
      </p:sp>
      <p:sp>
        <p:nvSpPr>
          <p:cNvPr id="96260" name="投影片編號版面配置區 3"/>
          <p:cNvSpPr>
            <a:spLocks noGrp="1"/>
          </p:cNvSpPr>
          <p:nvPr>
            <p:ph type="sldNum" sz="quarter" idx="5"/>
          </p:nvPr>
        </p:nvSpPr>
        <p:spPr>
          <a:noFill/>
        </p:spPr>
        <p:txBody>
          <a:bodyPr/>
          <a:lstStyle/>
          <a:p>
            <a:fld id="{E3731A7E-4F0F-433A-BE7E-19F372EDBEE8}" type="slidenum">
              <a:rPr lang="en-US" altLang="zh-TW" smtClean="0">
                <a:latin typeface="Arial" pitchFamily="34" charset="0"/>
              </a:rPr>
              <a:pPr/>
              <a:t>50</a:t>
            </a:fld>
            <a:endParaRPr lang="en-US" altLang="zh-TW" smtClean="0">
              <a:latin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投影片圖像版面配置區 1"/>
          <p:cNvSpPr>
            <a:spLocks noGrp="1" noRot="1" noChangeAspect="1" noTextEdit="1"/>
          </p:cNvSpPr>
          <p:nvPr>
            <p:ph type="sldImg"/>
          </p:nvPr>
        </p:nvSpPr>
        <p:spPr>
          <a:ln/>
        </p:spPr>
      </p:sp>
      <p:sp>
        <p:nvSpPr>
          <p:cNvPr id="97283"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97284" name="投影片編號版面配置區 3"/>
          <p:cNvSpPr>
            <a:spLocks noGrp="1"/>
          </p:cNvSpPr>
          <p:nvPr>
            <p:ph type="sldNum" sz="quarter" idx="5"/>
          </p:nvPr>
        </p:nvSpPr>
        <p:spPr>
          <a:noFill/>
        </p:spPr>
        <p:txBody>
          <a:bodyPr/>
          <a:lstStyle/>
          <a:p>
            <a:fld id="{7764B1D8-2CED-498A-815F-7A2130014042}" type="slidenum">
              <a:rPr lang="en-US" altLang="zh-TW" smtClean="0">
                <a:latin typeface="Arial" pitchFamily="34" charset="0"/>
              </a:rPr>
              <a:pPr/>
              <a:t>51</a:t>
            </a:fld>
            <a:endParaRPr lang="en-US" altLang="zh-TW"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投影片圖像版面配置區 1"/>
          <p:cNvSpPr>
            <a:spLocks noGrp="1" noRot="1" noChangeAspect="1" noTextEdit="1"/>
          </p:cNvSpPr>
          <p:nvPr>
            <p:ph type="sldImg"/>
          </p:nvPr>
        </p:nvSpPr>
        <p:spPr>
          <a:ln/>
        </p:spPr>
      </p:sp>
      <p:sp>
        <p:nvSpPr>
          <p:cNvPr id="98307"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98308" name="投影片編號版面配置區 3"/>
          <p:cNvSpPr>
            <a:spLocks noGrp="1"/>
          </p:cNvSpPr>
          <p:nvPr>
            <p:ph type="sldNum" sz="quarter" idx="5"/>
          </p:nvPr>
        </p:nvSpPr>
        <p:spPr>
          <a:noFill/>
        </p:spPr>
        <p:txBody>
          <a:bodyPr/>
          <a:lstStyle/>
          <a:p>
            <a:fld id="{3592773D-36B1-42F2-809B-DD3323961CF7}" type="slidenum">
              <a:rPr lang="zh-TW" altLang="en-US" smtClean="0">
                <a:latin typeface="Arial" pitchFamily="34" charset="0"/>
              </a:rPr>
              <a:pPr/>
              <a:t>52</a:t>
            </a:fld>
            <a:endParaRPr lang="en-US" altLang="zh-TW" smtClean="0">
              <a:latin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投影片圖像版面配置區 1"/>
          <p:cNvSpPr>
            <a:spLocks noGrp="1" noRot="1" noChangeAspect="1" noTextEdit="1"/>
          </p:cNvSpPr>
          <p:nvPr>
            <p:ph type="sldImg"/>
          </p:nvPr>
        </p:nvSpPr>
        <p:spPr>
          <a:ln/>
        </p:spPr>
      </p:sp>
      <p:sp>
        <p:nvSpPr>
          <p:cNvPr id="99331"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99332" name="投影片編號版面配置區 3"/>
          <p:cNvSpPr>
            <a:spLocks noGrp="1"/>
          </p:cNvSpPr>
          <p:nvPr>
            <p:ph type="sldNum" sz="quarter" idx="5"/>
          </p:nvPr>
        </p:nvSpPr>
        <p:spPr>
          <a:noFill/>
        </p:spPr>
        <p:txBody>
          <a:bodyPr/>
          <a:lstStyle/>
          <a:p>
            <a:fld id="{D1188761-51B4-4E66-831F-D6A25FACE0DD}" type="slidenum">
              <a:rPr lang="zh-TW" altLang="en-US" smtClean="0">
                <a:latin typeface="Arial" pitchFamily="34" charset="0"/>
              </a:rPr>
              <a:pPr/>
              <a:t>53</a:t>
            </a:fld>
            <a:endParaRPr lang="en-US" altLang="zh-TW" smtClean="0">
              <a:latin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投影片圖像版面配置區 1"/>
          <p:cNvSpPr>
            <a:spLocks noGrp="1" noRot="1" noChangeAspect="1" noTextEdit="1"/>
          </p:cNvSpPr>
          <p:nvPr>
            <p:ph type="sldImg"/>
          </p:nvPr>
        </p:nvSpPr>
        <p:spPr>
          <a:ln/>
        </p:spPr>
      </p:sp>
      <p:sp>
        <p:nvSpPr>
          <p:cNvPr id="100355" name="備忘稿版面配置區 2"/>
          <p:cNvSpPr>
            <a:spLocks noGrp="1"/>
          </p:cNvSpPr>
          <p:nvPr>
            <p:ph type="body" idx="1"/>
          </p:nvPr>
        </p:nvSpPr>
        <p:spPr>
          <a:noFill/>
          <a:ln/>
        </p:spPr>
        <p:txBody>
          <a:bodyPr/>
          <a:lstStyle/>
          <a:p>
            <a:endParaRPr lang="zh-TW" altLang="en-US" smtClean="0">
              <a:latin typeface="Arial" pitchFamily="34" charset="0"/>
            </a:endParaRPr>
          </a:p>
        </p:txBody>
      </p:sp>
      <p:sp>
        <p:nvSpPr>
          <p:cNvPr id="100356" name="投影片編號版面配置區 3"/>
          <p:cNvSpPr>
            <a:spLocks noGrp="1"/>
          </p:cNvSpPr>
          <p:nvPr>
            <p:ph type="sldNum" sz="quarter" idx="5"/>
          </p:nvPr>
        </p:nvSpPr>
        <p:spPr>
          <a:noFill/>
        </p:spPr>
        <p:txBody>
          <a:bodyPr/>
          <a:lstStyle/>
          <a:p>
            <a:fld id="{7C86402E-0C49-4374-9FA5-58D430527E41}" type="slidenum">
              <a:rPr lang="zh-TW" altLang="en-US" smtClean="0">
                <a:latin typeface="Arial" pitchFamily="34" charset="0"/>
              </a:rPr>
              <a:pPr/>
              <a:t>54</a:t>
            </a:fld>
            <a:endParaRPr lang="en-US" altLang="zh-TW" smtClean="0">
              <a:latin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投影片圖像版面配置區 1"/>
          <p:cNvSpPr>
            <a:spLocks noGrp="1" noRot="1" noChangeAspect="1" noTextEdit="1"/>
          </p:cNvSpPr>
          <p:nvPr>
            <p:ph type="sldImg"/>
          </p:nvPr>
        </p:nvSpPr>
        <p:spPr>
          <a:ln/>
        </p:spPr>
      </p:sp>
      <p:sp>
        <p:nvSpPr>
          <p:cNvPr id="101379" name="備忘稿版面配置區 2"/>
          <p:cNvSpPr>
            <a:spLocks noGrp="1"/>
          </p:cNvSpPr>
          <p:nvPr>
            <p:ph type="body" idx="1"/>
          </p:nvPr>
        </p:nvSpPr>
        <p:spPr>
          <a:noFill/>
          <a:ln/>
        </p:spPr>
        <p:txBody>
          <a:bodyPr/>
          <a:lstStyle/>
          <a:p>
            <a:endParaRPr lang="zh-TW" altLang="en-US" smtClean="0">
              <a:latin typeface="Arial" pitchFamily="34" charset="0"/>
            </a:endParaRPr>
          </a:p>
        </p:txBody>
      </p:sp>
      <p:sp>
        <p:nvSpPr>
          <p:cNvPr id="101380" name="投影片編號版面配置區 3"/>
          <p:cNvSpPr>
            <a:spLocks noGrp="1"/>
          </p:cNvSpPr>
          <p:nvPr>
            <p:ph type="sldNum" sz="quarter" idx="5"/>
          </p:nvPr>
        </p:nvSpPr>
        <p:spPr>
          <a:noFill/>
        </p:spPr>
        <p:txBody>
          <a:bodyPr/>
          <a:lstStyle/>
          <a:p>
            <a:fld id="{4C0DBA41-865C-49A9-8EDB-20BB53AD47F2}" type="slidenum">
              <a:rPr lang="zh-TW" altLang="en-US" smtClean="0">
                <a:latin typeface="Arial" pitchFamily="34" charset="0"/>
              </a:rPr>
              <a:pPr/>
              <a:t>55</a:t>
            </a:fld>
            <a:endParaRPr lang="en-US" altLang="zh-TW" smtClean="0">
              <a:latin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投影片圖像版面配置區 1"/>
          <p:cNvSpPr>
            <a:spLocks noGrp="1" noRot="1" noChangeAspect="1" noTextEdit="1"/>
          </p:cNvSpPr>
          <p:nvPr>
            <p:ph type="sldImg"/>
          </p:nvPr>
        </p:nvSpPr>
        <p:spPr>
          <a:ln/>
        </p:spPr>
      </p:sp>
      <p:sp>
        <p:nvSpPr>
          <p:cNvPr id="102403" name="備忘稿版面配置區 2"/>
          <p:cNvSpPr>
            <a:spLocks noGrp="1"/>
          </p:cNvSpPr>
          <p:nvPr>
            <p:ph type="body" idx="1"/>
          </p:nvPr>
        </p:nvSpPr>
        <p:spPr>
          <a:noFill/>
          <a:ln/>
        </p:spPr>
        <p:txBody>
          <a:bodyPr/>
          <a:lstStyle/>
          <a:p>
            <a:endParaRPr lang="zh-TW" altLang="en-US" smtClean="0">
              <a:latin typeface="Arial" pitchFamily="34" charset="0"/>
            </a:endParaRPr>
          </a:p>
        </p:txBody>
      </p:sp>
      <p:sp>
        <p:nvSpPr>
          <p:cNvPr id="102404" name="投影片編號版面配置區 3"/>
          <p:cNvSpPr>
            <a:spLocks noGrp="1"/>
          </p:cNvSpPr>
          <p:nvPr>
            <p:ph type="sldNum" sz="quarter" idx="5"/>
          </p:nvPr>
        </p:nvSpPr>
        <p:spPr>
          <a:noFill/>
        </p:spPr>
        <p:txBody>
          <a:bodyPr/>
          <a:lstStyle/>
          <a:p>
            <a:fld id="{07114BC5-F779-4BDA-BCF9-F3483D4C84C6}" type="slidenum">
              <a:rPr lang="zh-TW" altLang="en-US" smtClean="0">
                <a:latin typeface="Arial" pitchFamily="34" charset="0"/>
              </a:rPr>
              <a:pPr/>
              <a:t>56</a:t>
            </a:fld>
            <a:endParaRPr lang="en-US" altLang="zh-TW" smtClean="0">
              <a:latin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投影片圖像版面配置區 1"/>
          <p:cNvSpPr>
            <a:spLocks noGrp="1" noRot="1" noChangeAspect="1" noTextEdit="1"/>
          </p:cNvSpPr>
          <p:nvPr>
            <p:ph type="sldImg"/>
          </p:nvPr>
        </p:nvSpPr>
        <p:spPr>
          <a:ln/>
        </p:spPr>
      </p:sp>
      <p:sp>
        <p:nvSpPr>
          <p:cNvPr id="103427"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103428" name="投影片編號版面配置區 3"/>
          <p:cNvSpPr>
            <a:spLocks noGrp="1"/>
          </p:cNvSpPr>
          <p:nvPr>
            <p:ph type="sldNum" sz="quarter" idx="5"/>
          </p:nvPr>
        </p:nvSpPr>
        <p:spPr>
          <a:noFill/>
        </p:spPr>
        <p:txBody>
          <a:bodyPr/>
          <a:lstStyle/>
          <a:p>
            <a:fld id="{30F2A0DB-7559-47DF-AB1C-BF78425ECAA4}" type="slidenum">
              <a:rPr lang="en-US" altLang="zh-TW" smtClean="0">
                <a:latin typeface="Arial" pitchFamily="34" charset="0"/>
              </a:rPr>
              <a:pPr/>
              <a:t>57</a:t>
            </a:fld>
            <a:endParaRPr lang="en-US" altLang="zh-TW" smtClean="0">
              <a:latin typeface="Arial"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投影片圖像版面配置區 1"/>
          <p:cNvSpPr>
            <a:spLocks noGrp="1" noRot="1" noChangeAspect="1" noTextEdit="1"/>
          </p:cNvSpPr>
          <p:nvPr>
            <p:ph type="sldImg"/>
          </p:nvPr>
        </p:nvSpPr>
        <p:spPr>
          <a:ln/>
        </p:spPr>
      </p:sp>
      <p:sp>
        <p:nvSpPr>
          <p:cNvPr id="104451" name="備忘稿版面配置區 2"/>
          <p:cNvSpPr>
            <a:spLocks noGrp="1"/>
          </p:cNvSpPr>
          <p:nvPr>
            <p:ph type="body" idx="1"/>
          </p:nvPr>
        </p:nvSpPr>
        <p:spPr>
          <a:noFill/>
          <a:ln/>
        </p:spPr>
        <p:txBody>
          <a:bodyPr/>
          <a:lstStyle/>
          <a:p>
            <a:pPr eaLnBrk="1" hangingPunct="1"/>
            <a:endParaRPr lang="zh-TW" altLang="en-US" smtClean="0">
              <a:latin typeface="Arial" pitchFamily="34" charset="0"/>
            </a:endParaRPr>
          </a:p>
        </p:txBody>
      </p:sp>
      <p:sp>
        <p:nvSpPr>
          <p:cNvPr id="104452" name="投影片編號版面配置區 3"/>
          <p:cNvSpPr>
            <a:spLocks noGrp="1"/>
          </p:cNvSpPr>
          <p:nvPr>
            <p:ph type="sldNum" sz="quarter" idx="5"/>
          </p:nvPr>
        </p:nvSpPr>
        <p:spPr>
          <a:noFill/>
        </p:spPr>
        <p:txBody>
          <a:bodyPr/>
          <a:lstStyle/>
          <a:p>
            <a:fld id="{39B3B744-5C30-4363-A83B-B477DEC466A3}" type="slidenum">
              <a:rPr lang="en-US" altLang="zh-TW" smtClean="0">
                <a:latin typeface="Arial" pitchFamily="34" charset="0"/>
              </a:rPr>
              <a:pPr/>
              <a:t>58</a:t>
            </a:fld>
            <a:endParaRPr lang="en-US" altLang="zh-TW" smtClean="0">
              <a:latin typeface="Arial"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投影片圖像版面配置區 1"/>
          <p:cNvSpPr>
            <a:spLocks noGrp="1" noRot="1" noChangeAspect="1" noTextEdit="1"/>
          </p:cNvSpPr>
          <p:nvPr>
            <p:ph type="sldImg"/>
          </p:nvPr>
        </p:nvSpPr>
        <p:spPr>
          <a:ln/>
        </p:spPr>
      </p:sp>
      <p:sp>
        <p:nvSpPr>
          <p:cNvPr id="105475"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105476" name="投影片編號版面配置區 3"/>
          <p:cNvSpPr>
            <a:spLocks noGrp="1"/>
          </p:cNvSpPr>
          <p:nvPr>
            <p:ph type="sldNum" sz="quarter" idx="5"/>
          </p:nvPr>
        </p:nvSpPr>
        <p:spPr>
          <a:noFill/>
        </p:spPr>
        <p:txBody>
          <a:bodyPr/>
          <a:lstStyle/>
          <a:p>
            <a:fld id="{7B6B5E64-C338-4FAD-83E6-9FB4AA85A328}" type="slidenum">
              <a:rPr lang="zh-TW" altLang="en-US" smtClean="0">
                <a:latin typeface="Arial" pitchFamily="34" charset="0"/>
              </a:rPr>
              <a:pPr/>
              <a:t>59</a:t>
            </a:fld>
            <a:endParaRPr lang="en-US" altLang="zh-TW"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6</a:t>
            </a:fld>
            <a:endParaRPr lang="en-US" altLang="zh-TW"/>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投影片圖像版面配置區 1"/>
          <p:cNvSpPr>
            <a:spLocks noGrp="1" noRot="1" noChangeAspect="1" noTextEdit="1"/>
          </p:cNvSpPr>
          <p:nvPr>
            <p:ph type="sldImg"/>
          </p:nvPr>
        </p:nvSpPr>
        <p:spPr>
          <a:ln/>
        </p:spPr>
      </p:sp>
      <p:sp>
        <p:nvSpPr>
          <p:cNvPr id="106499"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106500" name="投影片編號版面配置區 3"/>
          <p:cNvSpPr>
            <a:spLocks noGrp="1"/>
          </p:cNvSpPr>
          <p:nvPr>
            <p:ph type="sldNum" sz="quarter" idx="5"/>
          </p:nvPr>
        </p:nvSpPr>
        <p:spPr>
          <a:noFill/>
        </p:spPr>
        <p:txBody>
          <a:bodyPr/>
          <a:lstStyle/>
          <a:p>
            <a:fld id="{3A633A03-44B2-4831-9CD8-A810C20FE607}" type="slidenum">
              <a:rPr lang="zh-TW" altLang="en-US" smtClean="0">
                <a:latin typeface="Arial" pitchFamily="34" charset="0"/>
              </a:rPr>
              <a:pPr/>
              <a:t>60</a:t>
            </a:fld>
            <a:endParaRPr lang="en-US" altLang="zh-TW" smtClean="0">
              <a:latin typeface="Arial"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投影片圖像版面配置區 1"/>
          <p:cNvSpPr>
            <a:spLocks noGrp="1" noRot="1" noChangeAspect="1" noTextEdit="1"/>
          </p:cNvSpPr>
          <p:nvPr>
            <p:ph type="sldImg"/>
          </p:nvPr>
        </p:nvSpPr>
        <p:spPr>
          <a:ln/>
        </p:spPr>
      </p:sp>
      <p:sp>
        <p:nvSpPr>
          <p:cNvPr id="107523" name="備忘稿版面配置區 2"/>
          <p:cNvSpPr>
            <a:spLocks noGrp="1"/>
          </p:cNvSpPr>
          <p:nvPr>
            <p:ph type="body" idx="1"/>
          </p:nvPr>
        </p:nvSpPr>
        <p:spPr>
          <a:noFill/>
          <a:ln/>
        </p:spPr>
        <p:txBody>
          <a:bodyPr/>
          <a:lstStyle/>
          <a:p>
            <a:pPr>
              <a:spcBef>
                <a:spcPct val="0"/>
              </a:spcBef>
            </a:pPr>
            <a:endParaRPr lang="zh-TW" altLang="en-US" smtClean="0">
              <a:latin typeface="Arial" pitchFamily="34" charset="0"/>
            </a:endParaRPr>
          </a:p>
        </p:txBody>
      </p:sp>
      <p:sp>
        <p:nvSpPr>
          <p:cNvPr id="107524" name="投影片編號版面配置區 3"/>
          <p:cNvSpPr>
            <a:spLocks noGrp="1"/>
          </p:cNvSpPr>
          <p:nvPr>
            <p:ph type="sldNum" sz="quarter" idx="5"/>
          </p:nvPr>
        </p:nvSpPr>
        <p:spPr>
          <a:noFill/>
        </p:spPr>
        <p:txBody>
          <a:bodyPr/>
          <a:lstStyle/>
          <a:p>
            <a:fld id="{C5DD8095-2775-40CD-B80D-4D6A1540F40E}" type="slidenum">
              <a:rPr lang="zh-TW" altLang="en-US" smtClean="0">
                <a:latin typeface="Arial" pitchFamily="34" charset="0"/>
              </a:rPr>
              <a:pPr/>
              <a:t>61</a:t>
            </a:fld>
            <a:endParaRPr lang="en-US" altLang="zh-TW" smtClean="0">
              <a:latin typeface="Arial"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投影片圖像版面配置區 1"/>
          <p:cNvSpPr>
            <a:spLocks noGrp="1" noRot="1" noChangeAspect="1" noTextEdit="1"/>
          </p:cNvSpPr>
          <p:nvPr>
            <p:ph type="sldImg"/>
          </p:nvPr>
        </p:nvSpPr>
        <p:spPr>
          <a:ln/>
        </p:spPr>
      </p:sp>
      <p:sp>
        <p:nvSpPr>
          <p:cNvPr id="108547" name="備忘稿版面配置區 2"/>
          <p:cNvSpPr>
            <a:spLocks noGrp="1"/>
          </p:cNvSpPr>
          <p:nvPr>
            <p:ph type="body" idx="1"/>
          </p:nvPr>
        </p:nvSpPr>
        <p:spPr>
          <a:noFill/>
          <a:ln/>
        </p:spPr>
        <p:txBody>
          <a:bodyPr/>
          <a:lstStyle/>
          <a:p>
            <a:endParaRPr lang="zh-TW" altLang="en-US" smtClean="0">
              <a:latin typeface="Arial" pitchFamily="34" charset="0"/>
            </a:endParaRPr>
          </a:p>
        </p:txBody>
      </p:sp>
      <p:sp>
        <p:nvSpPr>
          <p:cNvPr id="108548" name="投影片編號版面配置區 3"/>
          <p:cNvSpPr>
            <a:spLocks noGrp="1"/>
          </p:cNvSpPr>
          <p:nvPr>
            <p:ph type="sldNum" sz="quarter" idx="5"/>
          </p:nvPr>
        </p:nvSpPr>
        <p:spPr>
          <a:noFill/>
        </p:spPr>
        <p:txBody>
          <a:bodyPr/>
          <a:lstStyle/>
          <a:p>
            <a:fld id="{AC492C7D-71E0-4308-837E-FE88C267E2BC}" type="slidenum">
              <a:rPr lang="en-US" altLang="zh-TW" smtClean="0">
                <a:latin typeface="Arial" pitchFamily="34" charset="0"/>
              </a:rPr>
              <a:pPr/>
              <a:t>62</a:t>
            </a:fld>
            <a:endParaRPr lang="en-US" altLang="zh-TW" smtClean="0">
              <a:latin typeface="Arial"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63</a:t>
            </a:fld>
            <a:endParaRPr lang="en-US" altLang="zh-TW"/>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64</a:t>
            </a:fld>
            <a:endParaRPr lang="en-US" altLang="zh-TW"/>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65</a:t>
            </a:fld>
            <a:endParaRPr lang="en-US" altLang="zh-TW"/>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66</a:t>
            </a:fld>
            <a:endParaRPr lang="en-US" altLang="zh-TW"/>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67</a:t>
            </a:fld>
            <a:endParaRPr lang="en-US" altLang="zh-TW"/>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68</a:t>
            </a:fld>
            <a:endParaRPr lang="en-US" altLang="zh-TW"/>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69</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7</a:t>
            </a:fld>
            <a:endParaRPr lang="en-US" altLang="zh-TW"/>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70</a:t>
            </a:fld>
            <a:endParaRPr lang="zh-TW"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8499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4" name="投影片編號版面配置區 3"/>
          <p:cNvSpPr>
            <a:spLocks noGrp="1"/>
          </p:cNvSpPr>
          <p:nvPr>
            <p:ph type="sldNum" sz="quarter" idx="5"/>
          </p:nvPr>
        </p:nvSpPr>
        <p:spPr/>
        <p:txBody>
          <a:bodyPr/>
          <a:lstStyle/>
          <a:p>
            <a:pPr>
              <a:defRPr/>
            </a:pPr>
            <a:fld id="{B58E5F87-7865-424F-AB55-EC7965C43612}" type="slidenum">
              <a:rPr lang="zh-TW" altLang="en-US" smtClean="0"/>
              <a:pPr>
                <a:defRPr/>
              </a:pPr>
              <a:t>71</a:t>
            </a:fld>
            <a:endParaRPr lang="zh-TW"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72</a:t>
            </a:fld>
            <a:endParaRPr lang="zh-TW"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8601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4" name="投影片編號版面配置區 3"/>
          <p:cNvSpPr>
            <a:spLocks noGrp="1"/>
          </p:cNvSpPr>
          <p:nvPr>
            <p:ph type="sldNum" sz="quarter" idx="5"/>
          </p:nvPr>
        </p:nvSpPr>
        <p:spPr/>
        <p:txBody>
          <a:bodyPr/>
          <a:lstStyle/>
          <a:p>
            <a:pPr>
              <a:defRPr/>
            </a:pPr>
            <a:fld id="{21317C09-9490-435D-8870-233EA1166980}" type="slidenum">
              <a:rPr lang="zh-TW" altLang="en-US" smtClean="0"/>
              <a:pPr>
                <a:defRPr/>
              </a:pPr>
              <a:t>73</a:t>
            </a:fld>
            <a:endParaRPr lang="zh-TW"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74</a:t>
            </a:fld>
            <a:endParaRPr lang="zh-TW"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87043"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4" name="投影片編號版面配置區 3"/>
          <p:cNvSpPr>
            <a:spLocks noGrp="1"/>
          </p:cNvSpPr>
          <p:nvPr>
            <p:ph type="sldNum" sz="quarter" idx="5"/>
          </p:nvPr>
        </p:nvSpPr>
        <p:spPr/>
        <p:txBody>
          <a:bodyPr/>
          <a:lstStyle/>
          <a:p>
            <a:pPr>
              <a:defRPr/>
            </a:pPr>
            <a:fld id="{F72644F4-408C-445A-B094-D9BEF36AC1F7}" type="slidenum">
              <a:rPr lang="zh-TW" altLang="en-US" smtClean="0"/>
              <a:pPr>
                <a:defRPr/>
              </a:pPr>
              <a:t>75</a:t>
            </a:fld>
            <a:endParaRPr lang="zh-TW"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76</a:t>
            </a:fld>
            <a:endParaRPr lang="en-US" altLang="zh-TW"/>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77</a:t>
            </a:fld>
            <a:endParaRPr lang="en-US" altLang="zh-TW"/>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78</a:t>
            </a:fld>
            <a:endParaRPr lang="en-US" altLang="zh-TW"/>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79</a:t>
            </a:fld>
            <a:endParaRPr lang="en-US" altLang="zh-TW"/>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a:t>
            </a:fld>
            <a:endParaRPr lang="en-US" altLang="zh-TW"/>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80</a:t>
            </a:fld>
            <a:endParaRPr lang="en-US" altLang="zh-TW"/>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81</a:t>
            </a:fld>
            <a:endParaRPr lang="en-US" altLang="zh-TW"/>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82</a:t>
            </a:fld>
            <a:endParaRPr lang="en-US" altLang="zh-TW"/>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83</a:t>
            </a:fld>
            <a:endParaRPr lang="en-US" altLang="zh-TW"/>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84</a:t>
            </a:fld>
            <a:endParaRPr lang="en-US" altLang="zh-TW"/>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85</a:t>
            </a:fld>
            <a:endParaRPr lang="en-US" altLang="zh-TW"/>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86</a:t>
            </a:fld>
            <a:endParaRPr lang="en-US" altLang="zh-TW"/>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87</a:t>
            </a:fld>
            <a:endParaRPr lang="en-US" altLang="zh-TW"/>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88</a:t>
            </a:fld>
            <a:endParaRPr lang="en-US" altLang="zh-TW"/>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89</a:t>
            </a:fld>
            <a:endParaRPr lang="zh-TW"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9</a:t>
            </a:fld>
            <a:endParaRPr lang="en-US" altLang="zh-TW"/>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B82DCBD5-8869-4FE3-83E2-A20FF51CD46F}" type="slidenum">
              <a:rPr lang="zh-TW" altLang="en-US" smtClean="0"/>
              <a:pPr>
                <a:defRPr/>
              </a:pPr>
              <a:t>90</a:t>
            </a:fld>
            <a:endParaRPr lang="zh-TW"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投影片圖像版面配置區 1"/>
          <p:cNvSpPr>
            <a:spLocks noGrp="1" noRot="1" noChangeAspect="1" noTextEdit="1"/>
          </p:cNvSpPr>
          <p:nvPr>
            <p:ph type="sldImg"/>
          </p:nvPr>
        </p:nvSpPr>
        <p:spPr>
          <a:ln/>
        </p:spPr>
      </p:sp>
      <p:sp>
        <p:nvSpPr>
          <p:cNvPr id="109571" name="備忘稿版面配置區 2"/>
          <p:cNvSpPr>
            <a:spLocks noGrp="1"/>
          </p:cNvSpPr>
          <p:nvPr>
            <p:ph type="body" idx="1"/>
          </p:nvPr>
        </p:nvSpPr>
        <p:spPr>
          <a:noFill/>
          <a:ln/>
        </p:spPr>
        <p:txBody>
          <a:bodyPr/>
          <a:lstStyle/>
          <a:p>
            <a:endParaRPr lang="zh-TW" altLang="en-US" smtClean="0">
              <a:latin typeface="Arial" pitchFamily="34" charset="0"/>
            </a:endParaRPr>
          </a:p>
        </p:txBody>
      </p:sp>
      <p:sp>
        <p:nvSpPr>
          <p:cNvPr id="109572" name="投影片編號版面配置區 3"/>
          <p:cNvSpPr>
            <a:spLocks noGrp="1"/>
          </p:cNvSpPr>
          <p:nvPr>
            <p:ph type="sldNum" sz="quarter" idx="5"/>
          </p:nvPr>
        </p:nvSpPr>
        <p:spPr>
          <a:noFill/>
        </p:spPr>
        <p:txBody>
          <a:bodyPr/>
          <a:lstStyle/>
          <a:p>
            <a:fld id="{828C5D57-37E3-4247-A752-49303DE93336}" type="slidenum">
              <a:rPr lang="en-US" altLang="zh-TW" smtClean="0">
                <a:latin typeface="Arial" pitchFamily="34" charset="0"/>
              </a:rPr>
              <a:pPr/>
              <a:t>91</a:t>
            </a:fld>
            <a:endParaRPr lang="en-US" altLang="zh-TW" smtClean="0">
              <a:latin typeface="Arial" pitchFamily="34"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a:noFill/>
          <a:ln/>
        </p:spPr>
        <p:txBody>
          <a:bodyPr/>
          <a:lstStyle/>
          <a:p>
            <a:endParaRPr lang="zh-TW" altLang="en-US" smtClean="0">
              <a:latin typeface="Arial" pitchFamily="34" charset="0"/>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pPr>
              <a:defRPr/>
            </a:pPr>
            <a:fld id="{359BB381-2859-4A4E-981A-6B51067A219B}" type="slidenum">
              <a:rPr lang="en-US" altLang="zh-TW" smtClean="0"/>
              <a:pPr>
                <a:defRPr/>
              </a:pPr>
              <a:t>93</a:t>
            </a:fld>
            <a:endParaRPr lang="en-US" altLang="zh-TW"/>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grpSp>
        <p:nvGrpSpPr>
          <p:cNvPr id="2" name="Group 193"/>
          <p:cNvGrpSpPr>
            <a:grpSpLocks/>
          </p:cNvGrpSpPr>
          <p:nvPr/>
        </p:nvGrpSpPr>
        <p:grpSpPr bwMode="auto">
          <a:xfrm>
            <a:off x="5076825" y="5957888"/>
            <a:ext cx="503238" cy="1800225"/>
            <a:chOff x="3470" y="572"/>
            <a:chExt cx="317" cy="1134"/>
          </a:xfrm>
        </p:grpSpPr>
        <p:sp>
          <p:nvSpPr>
            <p:cNvPr id="5" name="Arc 194"/>
            <p:cNvSpPr>
              <a:spLocks/>
            </p:cNvSpPr>
            <p:nvPr userDrawn="1"/>
          </p:nvSpPr>
          <p:spPr bwMode="auto">
            <a:xfrm>
              <a:off x="3507" y="698"/>
              <a:ext cx="280" cy="1008"/>
            </a:xfrm>
            <a:custGeom>
              <a:avLst/>
              <a:gdLst>
                <a:gd name="T0" fmla="*/ 0 w 16421"/>
                <a:gd name="T1" fmla="*/ 0 h 21600"/>
                <a:gd name="T2" fmla="*/ 5 w 16421"/>
                <a:gd name="T3" fmla="*/ 16 h 21600"/>
                <a:gd name="T4" fmla="*/ 0 w 16421"/>
                <a:gd name="T5" fmla="*/ 47 h 21600"/>
                <a:gd name="T6" fmla="*/ 0 60000 65536"/>
                <a:gd name="T7" fmla="*/ 0 60000 65536"/>
                <a:gd name="T8" fmla="*/ 0 60000 65536"/>
              </a:gdLst>
              <a:ahLst/>
              <a:cxnLst>
                <a:cxn ang="T6">
                  <a:pos x="T0" y="T1"/>
                </a:cxn>
                <a:cxn ang="T7">
                  <a:pos x="T2" y="T3"/>
                </a:cxn>
                <a:cxn ang="T8">
                  <a:pos x="T4" y="T5"/>
                </a:cxn>
              </a:cxnLst>
              <a:rect l="0" t="0" r="r" b="b"/>
              <a:pathLst>
                <a:path w="16421" h="21600" fill="none" extrusionOk="0">
                  <a:moveTo>
                    <a:pt x="0" y="0"/>
                  </a:moveTo>
                  <a:cubicBezTo>
                    <a:pt x="6317" y="0"/>
                    <a:pt x="12317" y="2765"/>
                    <a:pt x="16421" y="7567"/>
                  </a:cubicBezTo>
                </a:path>
                <a:path w="16421" h="21600" stroke="0" extrusionOk="0">
                  <a:moveTo>
                    <a:pt x="0" y="0"/>
                  </a:moveTo>
                  <a:cubicBezTo>
                    <a:pt x="6317" y="0"/>
                    <a:pt x="12317" y="2765"/>
                    <a:pt x="16421" y="7567"/>
                  </a:cubicBezTo>
                  <a:lnTo>
                    <a:pt x="0" y="21600"/>
                  </a:lnTo>
                  <a:lnTo>
                    <a:pt x="0" y="0"/>
                  </a:lnTo>
                  <a:close/>
                </a:path>
              </a:pathLst>
            </a:custGeom>
            <a:noFill/>
            <a:ln w="19050">
              <a:solidFill>
                <a:schemeClr val="tx1"/>
              </a:solidFill>
              <a:round/>
              <a:headEnd/>
              <a:tailEnd/>
            </a:ln>
            <a:effectLst/>
          </p:spPr>
          <p:txBody>
            <a:bodyPr wrap="none" anchor="ctr"/>
            <a:lstStyle/>
            <a:p>
              <a:pPr>
                <a:defRPr/>
              </a:pPr>
              <a:endParaRPr lang="zh-TW" altLang="en-US">
                <a:latin typeface="Arial" charset="0"/>
              </a:endParaRPr>
            </a:p>
          </p:txBody>
        </p:sp>
        <p:sp>
          <p:nvSpPr>
            <p:cNvPr id="6" name="Oval 195"/>
            <p:cNvSpPr>
              <a:spLocks noChangeArrowheads="1"/>
            </p:cNvSpPr>
            <p:nvPr userDrawn="1"/>
          </p:nvSpPr>
          <p:spPr bwMode="auto">
            <a:xfrm rot="-3515713">
              <a:off x="3536" y="785"/>
              <a:ext cx="126" cy="36"/>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 name="Oval 196"/>
            <p:cNvSpPr>
              <a:spLocks noChangeArrowheads="1"/>
            </p:cNvSpPr>
            <p:nvPr userDrawn="1"/>
          </p:nvSpPr>
          <p:spPr bwMode="auto">
            <a:xfrm rot="-1615679">
              <a:off x="3470" y="698"/>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8" name="Oval 197"/>
            <p:cNvSpPr>
              <a:spLocks noChangeArrowheads="1"/>
            </p:cNvSpPr>
            <p:nvPr userDrawn="1"/>
          </p:nvSpPr>
          <p:spPr bwMode="auto">
            <a:xfrm rot="6199228">
              <a:off x="3536" y="617"/>
              <a:ext cx="126" cy="36"/>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9" name="Oval 198"/>
            <p:cNvSpPr>
              <a:spLocks noChangeArrowheads="1"/>
            </p:cNvSpPr>
            <p:nvPr userDrawn="1"/>
          </p:nvSpPr>
          <p:spPr bwMode="auto">
            <a:xfrm>
              <a:off x="3654" y="740"/>
              <a:ext cx="111" cy="41"/>
            </a:xfrm>
            <a:prstGeom prst="ellipse">
              <a:avLst/>
            </a:prstGeom>
            <a:solidFill>
              <a:srgbClr val="808000">
                <a:alpha val="79999"/>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 name="Oval 199"/>
            <p:cNvSpPr>
              <a:spLocks noChangeArrowheads="1"/>
            </p:cNvSpPr>
            <p:nvPr userDrawn="1"/>
          </p:nvSpPr>
          <p:spPr bwMode="auto">
            <a:xfrm>
              <a:off x="3470" y="655"/>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1" name="Oval 200"/>
            <p:cNvSpPr>
              <a:spLocks noChangeArrowheads="1"/>
            </p:cNvSpPr>
            <p:nvPr userDrawn="1"/>
          </p:nvSpPr>
          <p:spPr bwMode="auto">
            <a:xfrm rot="-4126769">
              <a:off x="3499" y="743"/>
              <a:ext cx="126" cy="37"/>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2" name="Oval 201"/>
            <p:cNvSpPr>
              <a:spLocks noChangeArrowheads="1"/>
            </p:cNvSpPr>
            <p:nvPr userDrawn="1"/>
          </p:nvSpPr>
          <p:spPr bwMode="auto">
            <a:xfrm rot="-2624767">
              <a:off x="3581" y="655"/>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3" name="Oval 202"/>
            <p:cNvSpPr>
              <a:spLocks noChangeArrowheads="1"/>
            </p:cNvSpPr>
            <p:nvPr userDrawn="1"/>
          </p:nvSpPr>
          <p:spPr bwMode="auto">
            <a:xfrm rot="-5400000">
              <a:off x="3568" y="825"/>
              <a:ext cx="126" cy="37"/>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4" name="Oval 203"/>
            <p:cNvSpPr>
              <a:spLocks noChangeArrowheads="1"/>
            </p:cNvSpPr>
            <p:nvPr userDrawn="1"/>
          </p:nvSpPr>
          <p:spPr bwMode="auto">
            <a:xfrm rot="-1495776">
              <a:off x="3617" y="698"/>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3" name="Group 192"/>
          <p:cNvGrpSpPr>
            <a:grpSpLocks/>
          </p:cNvGrpSpPr>
          <p:nvPr/>
        </p:nvGrpSpPr>
        <p:grpSpPr bwMode="auto">
          <a:xfrm flipH="1">
            <a:off x="179388" y="5842000"/>
            <a:ext cx="815975" cy="2030413"/>
            <a:chOff x="4377" y="300"/>
            <a:chExt cx="514" cy="1279"/>
          </a:xfrm>
        </p:grpSpPr>
        <p:sp>
          <p:nvSpPr>
            <p:cNvPr id="16" name="Arc 173"/>
            <p:cNvSpPr>
              <a:spLocks/>
            </p:cNvSpPr>
            <p:nvPr userDrawn="1"/>
          </p:nvSpPr>
          <p:spPr bwMode="auto">
            <a:xfrm rot="-290276">
              <a:off x="4419" y="449"/>
              <a:ext cx="457" cy="1130"/>
            </a:xfrm>
            <a:custGeom>
              <a:avLst/>
              <a:gdLst>
                <a:gd name="T0" fmla="*/ 4 w 20810"/>
                <a:gd name="T1" fmla="*/ 0 h 20197"/>
                <a:gd name="T2" fmla="*/ 10 w 20810"/>
                <a:gd name="T3" fmla="*/ 45 h 20197"/>
                <a:gd name="T4" fmla="*/ 0 w 20810"/>
                <a:gd name="T5" fmla="*/ 63 h 20197"/>
                <a:gd name="T6" fmla="*/ 0 60000 65536"/>
                <a:gd name="T7" fmla="*/ 0 60000 65536"/>
                <a:gd name="T8" fmla="*/ 0 60000 65536"/>
              </a:gdLst>
              <a:ahLst/>
              <a:cxnLst>
                <a:cxn ang="T6">
                  <a:pos x="T0" y="T1"/>
                </a:cxn>
                <a:cxn ang="T7">
                  <a:pos x="T2" y="T3"/>
                </a:cxn>
                <a:cxn ang="T8">
                  <a:pos x="T4" y="T5"/>
                </a:cxn>
              </a:cxnLst>
              <a:rect l="0" t="0" r="r" b="b"/>
              <a:pathLst>
                <a:path w="20810" h="20197" fill="none" extrusionOk="0">
                  <a:moveTo>
                    <a:pt x="7657" y="0"/>
                  </a:moveTo>
                  <a:cubicBezTo>
                    <a:pt x="14084" y="2436"/>
                    <a:pt x="18967" y="7786"/>
                    <a:pt x="20809" y="14408"/>
                  </a:cubicBezTo>
                </a:path>
                <a:path w="20810" h="20197" stroke="0" extrusionOk="0">
                  <a:moveTo>
                    <a:pt x="7657" y="0"/>
                  </a:moveTo>
                  <a:cubicBezTo>
                    <a:pt x="14084" y="2436"/>
                    <a:pt x="18967" y="7786"/>
                    <a:pt x="20809" y="14408"/>
                  </a:cubicBezTo>
                  <a:lnTo>
                    <a:pt x="0" y="20197"/>
                  </a:lnTo>
                  <a:lnTo>
                    <a:pt x="7657" y="0"/>
                  </a:lnTo>
                  <a:close/>
                </a:path>
              </a:pathLst>
            </a:custGeom>
            <a:noFill/>
            <a:ln w="19050">
              <a:solidFill>
                <a:schemeClr val="tx1"/>
              </a:solidFill>
              <a:round/>
              <a:headEnd/>
              <a:tailEnd/>
            </a:ln>
            <a:effectLst/>
          </p:spPr>
          <p:txBody>
            <a:bodyPr wrap="none" anchor="ctr"/>
            <a:lstStyle/>
            <a:p>
              <a:pPr>
                <a:defRPr/>
              </a:pPr>
              <a:endParaRPr lang="zh-TW" altLang="en-US">
                <a:latin typeface="Arial" charset="0"/>
              </a:endParaRPr>
            </a:p>
          </p:txBody>
        </p:sp>
        <p:sp>
          <p:nvSpPr>
            <p:cNvPr id="17" name="Oval 174"/>
            <p:cNvSpPr>
              <a:spLocks noChangeArrowheads="1"/>
            </p:cNvSpPr>
            <p:nvPr userDrawn="1"/>
          </p:nvSpPr>
          <p:spPr bwMode="auto">
            <a:xfrm rot="-3515713">
              <a:off x="4468" y="553"/>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8" name="Oval 175"/>
            <p:cNvSpPr>
              <a:spLocks noChangeArrowheads="1"/>
            </p:cNvSpPr>
            <p:nvPr userDrawn="1"/>
          </p:nvSpPr>
          <p:spPr bwMode="auto">
            <a:xfrm rot="-1615679">
              <a:off x="4377" y="451"/>
              <a:ext cx="143" cy="50"/>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9" name="Oval 176"/>
            <p:cNvSpPr>
              <a:spLocks noChangeArrowheads="1"/>
            </p:cNvSpPr>
            <p:nvPr userDrawn="1"/>
          </p:nvSpPr>
          <p:spPr bwMode="auto">
            <a:xfrm rot="6199228">
              <a:off x="4468" y="352"/>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0" name="Oval 177"/>
            <p:cNvSpPr>
              <a:spLocks noChangeArrowheads="1"/>
            </p:cNvSpPr>
            <p:nvPr userDrawn="1"/>
          </p:nvSpPr>
          <p:spPr bwMode="auto">
            <a:xfrm>
              <a:off x="4614" y="501"/>
              <a:ext cx="143" cy="50"/>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1" name="Oval 179"/>
            <p:cNvSpPr>
              <a:spLocks noChangeArrowheads="1"/>
            </p:cNvSpPr>
            <p:nvPr userDrawn="1"/>
          </p:nvSpPr>
          <p:spPr bwMode="auto">
            <a:xfrm rot="-4126769">
              <a:off x="4424" y="503"/>
              <a:ext cx="151" cy="48"/>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2" name="Oval 180"/>
            <p:cNvSpPr>
              <a:spLocks noChangeArrowheads="1"/>
            </p:cNvSpPr>
            <p:nvPr userDrawn="1"/>
          </p:nvSpPr>
          <p:spPr bwMode="auto">
            <a:xfrm rot="-2624767">
              <a:off x="4520" y="400"/>
              <a:ext cx="142" cy="50"/>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3" name="Oval 181"/>
            <p:cNvSpPr>
              <a:spLocks noChangeArrowheads="1"/>
            </p:cNvSpPr>
            <p:nvPr userDrawn="1"/>
          </p:nvSpPr>
          <p:spPr bwMode="auto">
            <a:xfrm rot="-2742706">
              <a:off x="4515" y="603"/>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4" name="Oval 182"/>
            <p:cNvSpPr>
              <a:spLocks noChangeArrowheads="1"/>
            </p:cNvSpPr>
            <p:nvPr userDrawn="1"/>
          </p:nvSpPr>
          <p:spPr bwMode="auto">
            <a:xfrm rot="-1495776">
              <a:off x="4567" y="451"/>
              <a:ext cx="142" cy="50"/>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5" name="Oval 183"/>
            <p:cNvSpPr>
              <a:spLocks noChangeArrowheads="1"/>
            </p:cNvSpPr>
            <p:nvPr userDrawn="1"/>
          </p:nvSpPr>
          <p:spPr bwMode="auto">
            <a:xfrm rot="-2742706">
              <a:off x="4552" y="669"/>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6" name="Oval 184"/>
            <p:cNvSpPr>
              <a:spLocks noChangeArrowheads="1"/>
            </p:cNvSpPr>
            <p:nvPr userDrawn="1"/>
          </p:nvSpPr>
          <p:spPr bwMode="auto">
            <a:xfrm rot="-2742706">
              <a:off x="4597" y="715"/>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7" name="Oval 185"/>
            <p:cNvSpPr>
              <a:spLocks noChangeArrowheads="1"/>
            </p:cNvSpPr>
            <p:nvPr userDrawn="1"/>
          </p:nvSpPr>
          <p:spPr bwMode="auto">
            <a:xfrm rot="1036516">
              <a:off x="4740" y="754"/>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8" name="Oval 186"/>
            <p:cNvSpPr>
              <a:spLocks noChangeArrowheads="1"/>
            </p:cNvSpPr>
            <p:nvPr userDrawn="1"/>
          </p:nvSpPr>
          <p:spPr bwMode="auto">
            <a:xfrm rot="403513">
              <a:off x="4642" y="578"/>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9" name="Oval 187"/>
            <p:cNvSpPr>
              <a:spLocks noChangeArrowheads="1"/>
            </p:cNvSpPr>
            <p:nvPr userDrawn="1"/>
          </p:nvSpPr>
          <p:spPr bwMode="auto">
            <a:xfrm rot="347087">
              <a:off x="4694" y="663"/>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30" name="Oval 191"/>
            <p:cNvSpPr>
              <a:spLocks noChangeArrowheads="1"/>
            </p:cNvSpPr>
            <p:nvPr userDrawn="1"/>
          </p:nvSpPr>
          <p:spPr bwMode="auto">
            <a:xfrm rot="-2685850">
              <a:off x="4649" y="799"/>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4" name="Group 407"/>
          <p:cNvGrpSpPr>
            <a:grpSpLocks/>
          </p:cNvGrpSpPr>
          <p:nvPr/>
        </p:nvGrpSpPr>
        <p:grpSpPr bwMode="auto">
          <a:xfrm>
            <a:off x="0" y="5849938"/>
            <a:ext cx="9144000" cy="1008062"/>
            <a:chOff x="0" y="302"/>
            <a:chExt cx="5760" cy="635"/>
          </a:xfrm>
        </p:grpSpPr>
        <p:sp>
          <p:nvSpPr>
            <p:cNvPr id="32" name="AutoShape 368"/>
            <p:cNvSpPr>
              <a:spLocks noChangeArrowheads="1"/>
            </p:cNvSpPr>
            <p:nvPr userDrawn="1"/>
          </p:nvSpPr>
          <p:spPr bwMode="auto">
            <a:xfrm>
              <a:off x="0" y="438"/>
              <a:ext cx="340"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33" name="AutoShape 369"/>
            <p:cNvSpPr>
              <a:spLocks noChangeArrowheads="1"/>
            </p:cNvSpPr>
            <p:nvPr userDrawn="1"/>
          </p:nvSpPr>
          <p:spPr bwMode="auto">
            <a:xfrm>
              <a:off x="204" y="618"/>
              <a:ext cx="317" cy="318"/>
            </a:xfrm>
            <a:prstGeom prst="triangle">
              <a:avLst>
                <a:gd name="adj" fmla="val 50000"/>
              </a:avLst>
            </a:prstGeom>
            <a:solidFill>
              <a:srgbClr val="008000">
                <a:alpha val="89803"/>
              </a:srgbClr>
            </a:solidFill>
            <a:ln w="9525">
              <a:noFill/>
              <a:miter lim="800000"/>
              <a:headEnd/>
              <a:tailEnd/>
            </a:ln>
            <a:effectLst/>
          </p:spPr>
          <p:txBody>
            <a:bodyPr wrap="none" anchor="ctr"/>
            <a:lstStyle/>
            <a:p>
              <a:pPr>
                <a:defRPr/>
              </a:pPr>
              <a:endParaRPr lang="zh-TW" altLang="en-US">
                <a:latin typeface="Arial" charset="0"/>
              </a:endParaRPr>
            </a:p>
          </p:txBody>
        </p:sp>
        <p:sp>
          <p:nvSpPr>
            <p:cNvPr id="34" name="AutoShape 370"/>
            <p:cNvSpPr>
              <a:spLocks noChangeArrowheads="1"/>
            </p:cNvSpPr>
            <p:nvPr userDrawn="1"/>
          </p:nvSpPr>
          <p:spPr bwMode="auto">
            <a:xfrm>
              <a:off x="431" y="438"/>
              <a:ext cx="362"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35" name="AutoShape 371"/>
            <p:cNvSpPr>
              <a:spLocks noChangeArrowheads="1"/>
            </p:cNvSpPr>
            <p:nvPr userDrawn="1"/>
          </p:nvSpPr>
          <p:spPr bwMode="auto">
            <a:xfrm>
              <a:off x="703" y="302"/>
              <a:ext cx="272" cy="635"/>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36" name="AutoShape 372"/>
            <p:cNvSpPr>
              <a:spLocks noChangeArrowheads="1"/>
            </p:cNvSpPr>
            <p:nvPr userDrawn="1"/>
          </p:nvSpPr>
          <p:spPr bwMode="auto">
            <a:xfrm>
              <a:off x="884" y="438"/>
              <a:ext cx="318" cy="499"/>
            </a:xfrm>
            <a:prstGeom prst="triangle">
              <a:avLst>
                <a:gd name="adj" fmla="val 50000"/>
              </a:avLst>
            </a:prstGeom>
            <a:solidFill>
              <a:srgbClr val="008000">
                <a:alpha val="79999"/>
              </a:srgbClr>
            </a:solidFill>
            <a:ln w="9525">
              <a:noFill/>
              <a:miter lim="800000"/>
              <a:headEnd/>
              <a:tailEnd/>
            </a:ln>
            <a:effectLst/>
          </p:spPr>
          <p:txBody>
            <a:bodyPr wrap="none" anchor="ctr"/>
            <a:lstStyle/>
            <a:p>
              <a:pPr>
                <a:defRPr/>
              </a:pPr>
              <a:endParaRPr lang="zh-TW" altLang="en-US">
                <a:latin typeface="Arial" charset="0"/>
              </a:endParaRPr>
            </a:p>
          </p:txBody>
        </p:sp>
        <p:sp>
          <p:nvSpPr>
            <p:cNvPr id="37" name="AutoShape 373"/>
            <p:cNvSpPr>
              <a:spLocks noChangeArrowheads="1"/>
            </p:cNvSpPr>
            <p:nvPr userDrawn="1"/>
          </p:nvSpPr>
          <p:spPr bwMode="auto">
            <a:xfrm>
              <a:off x="1111" y="620"/>
              <a:ext cx="181" cy="317"/>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38" name="AutoShape 374"/>
            <p:cNvSpPr>
              <a:spLocks noChangeArrowheads="1"/>
            </p:cNvSpPr>
            <p:nvPr userDrawn="1"/>
          </p:nvSpPr>
          <p:spPr bwMode="auto">
            <a:xfrm>
              <a:off x="1202" y="438"/>
              <a:ext cx="409"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39" name="AutoShape 375"/>
            <p:cNvSpPr>
              <a:spLocks noChangeArrowheads="1"/>
            </p:cNvSpPr>
            <p:nvPr userDrawn="1"/>
          </p:nvSpPr>
          <p:spPr bwMode="auto">
            <a:xfrm>
              <a:off x="1474" y="302"/>
              <a:ext cx="227" cy="635"/>
            </a:xfrm>
            <a:prstGeom prst="triangle">
              <a:avLst>
                <a:gd name="adj" fmla="val 50000"/>
              </a:avLst>
            </a:prstGeom>
            <a:solidFill>
              <a:srgbClr val="008000">
                <a:alpha val="89803"/>
              </a:srgbClr>
            </a:solidFill>
            <a:ln w="9525">
              <a:noFill/>
              <a:miter lim="800000"/>
              <a:headEnd/>
              <a:tailEnd/>
            </a:ln>
            <a:effectLst/>
          </p:spPr>
          <p:txBody>
            <a:bodyPr wrap="none" anchor="ctr"/>
            <a:lstStyle/>
            <a:p>
              <a:pPr>
                <a:defRPr/>
              </a:pPr>
              <a:endParaRPr lang="zh-TW" altLang="en-US">
                <a:latin typeface="Arial" charset="0"/>
              </a:endParaRPr>
            </a:p>
          </p:txBody>
        </p:sp>
        <p:sp>
          <p:nvSpPr>
            <p:cNvPr id="40" name="AutoShape 376"/>
            <p:cNvSpPr>
              <a:spLocks noChangeArrowheads="1"/>
            </p:cNvSpPr>
            <p:nvPr userDrawn="1"/>
          </p:nvSpPr>
          <p:spPr bwMode="auto">
            <a:xfrm>
              <a:off x="1655" y="620"/>
              <a:ext cx="182" cy="317"/>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41" name="AutoShape 377"/>
            <p:cNvSpPr>
              <a:spLocks noChangeArrowheads="1"/>
            </p:cNvSpPr>
            <p:nvPr userDrawn="1"/>
          </p:nvSpPr>
          <p:spPr bwMode="auto">
            <a:xfrm>
              <a:off x="1927" y="574"/>
              <a:ext cx="182" cy="363"/>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42" name="AutoShape 378"/>
            <p:cNvSpPr>
              <a:spLocks noChangeArrowheads="1"/>
            </p:cNvSpPr>
            <p:nvPr userDrawn="1"/>
          </p:nvSpPr>
          <p:spPr bwMode="auto">
            <a:xfrm>
              <a:off x="1791" y="438"/>
              <a:ext cx="182"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43" name="AutoShape 379"/>
            <p:cNvSpPr>
              <a:spLocks noChangeArrowheads="1"/>
            </p:cNvSpPr>
            <p:nvPr userDrawn="1"/>
          </p:nvSpPr>
          <p:spPr bwMode="auto">
            <a:xfrm>
              <a:off x="1837" y="620"/>
              <a:ext cx="181" cy="317"/>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44" name="AutoShape 380"/>
            <p:cNvSpPr>
              <a:spLocks noChangeArrowheads="1"/>
            </p:cNvSpPr>
            <p:nvPr userDrawn="1"/>
          </p:nvSpPr>
          <p:spPr bwMode="auto">
            <a:xfrm>
              <a:off x="2018" y="436"/>
              <a:ext cx="409"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45" name="AutoShape 381"/>
            <p:cNvSpPr>
              <a:spLocks noChangeArrowheads="1"/>
            </p:cNvSpPr>
            <p:nvPr userDrawn="1"/>
          </p:nvSpPr>
          <p:spPr bwMode="auto">
            <a:xfrm>
              <a:off x="2381" y="620"/>
              <a:ext cx="182" cy="317"/>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46" name="AutoShape 382"/>
            <p:cNvSpPr>
              <a:spLocks noChangeArrowheads="1"/>
            </p:cNvSpPr>
            <p:nvPr userDrawn="1"/>
          </p:nvSpPr>
          <p:spPr bwMode="auto">
            <a:xfrm>
              <a:off x="2653" y="574"/>
              <a:ext cx="182" cy="363"/>
            </a:xfrm>
            <a:prstGeom prst="triangle">
              <a:avLst>
                <a:gd name="adj" fmla="val 50000"/>
              </a:avLst>
            </a:prstGeom>
            <a:solidFill>
              <a:srgbClr val="008000">
                <a:alpha val="89803"/>
              </a:srgbClr>
            </a:solidFill>
            <a:ln w="9525">
              <a:noFill/>
              <a:miter lim="800000"/>
              <a:headEnd/>
              <a:tailEnd/>
            </a:ln>
            <a:effectLst/>
          </p:spPr>
          <p:txBody>
            <a:bodyPr wrap="none" anchor="ctr"/>
            <a:lstStyle/>
            <a:p>
              <a:pPr>
                <a:defRPr/>
              </a:pPr>
              <a:endParaRPr lang="zh-TW" altLang="en-US">
                <a:latin typeface="Arial" charset="0"/>
              </a:endParaRPr>
            </a:p>
          </p:txBody>
        </p:sp>
        <p:sp>
          <p:nvSpPr>
            <p:cNvPr id="47" name="AutoShape 383"/>
            <p:cNvSpPr>
              <a:spLocks noChangeArrowheads="1"/>
            </p:cNvSpPr>
            <p:nvPr userDrawn="1"/>
          </p:nvSpPr>
          <p:spPr bwMode="auto">
            <a:xfrm>
              <a:off x="2517" y="438"/>
              <a:ext cx="182"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48" name="AutoShape 384"/>
            <p:cNvSpPr>
              <a:spLocks noChangeArrowheads="1"/>
            </p:cNvSpPr>
            <p:nvPr userDrawn="1"/>
          </p:nvSpPr>
          <p:spPr bwMode="auto">
            <a:xfrm>
              <a:off x="2789" y="619"/>
              <a:ext cx="317" cy="318"/>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49" name="AutoShape 385"/>
            <p:cNvSpPr>
              <a:spLocks noChangeArrowheads="1"/>
            </p:cNvSpPr>
            <p:nvPr userDrawn="1"/>
          </p:nvSpPr>
          <p:spPr bwMode="auto">
            <a:xfrm>
              <a:off x="2925" y="438"/>
              <a:ext cx="362"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50" name="AutoShape 386"/>
            <p:cNvSpPr>
              <a:spLocks noChangeArrowheads="1"/>
            </p:cNvSpPr>
            <p:nvPr userDrawn="1"/>
          </p:nvSpPr>
          <p:spPr bwMode="auto">
            <a:xfrm>
              <a:off x="3378" y="438"/>
              <a:ext cx="318"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51" name="AutoShape 387"/>
            <p:cNvSpPr>
              <a:spLocks noChangeArrowheads="1"/>
            </p:cNvSpPr>
            <p:nvPr userDrawn="1"/>
          </p:nvSpPr>
          <p:spPr bwMode="auto">
            <a:xfrm>
              <a:off x="3198" y="619"/>
              <a:ext cx="317" cy="318"/>
            </a:xfrm>
            <a:prstGeom prst="triangle">
              <a:avLst>
                <a:gd name="adj" fmla="val 50000"/>
              </a:avLst>
            </a:prstGeom>
            <a:solidFill>
              <a:srgbClr val="008000">
                <a:alpha val="79999"/>
              </a:srgbClr>
            </a:solidFill>
            <a:ln w="9525">
              <a:noFill/>
              <a:miter lim="800000"/>
              <a:headEnd/>
              <a:tailEnd/>
            </a:ln>
            <a:effectLst/>
          </p:spPr>
          <p:txBody>
            <a:bodyPr wrap="none" anchor="ctr"/>
            <a:lstStyle/>
            <a:p>
              <a:pPr>
                <a:defRPr/>
              </a:pPr>
              <a:endParaRPr lang="zh-TW" altLang="en-US">
                <a:latin typeface="Arial" charset="0"/>
              </a:endParaRPr>
            </a:p>
          </p:txBody>
        </p:sp>
        <p:sp>
          <p:nvSpPr>
            <p:cNvPr id="52" name="AutoShape 388"/>
            <p:cNvSpPr>
              <a:spLocks noChangeArrowheads="1"/>
            </p:cNvSpPr>
            <p:nvPr userDrawn="1"/>
          </p:nvSpPr>
          <p:spPr bwMode="auto">
            <a:xfrm>
              <a:off x="3696" y="574"/>
              <a:ext cx="182" cy="363"/>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53" name="AutoShape 389"/>
            <p:cNvSpPr>
              <a:spLocks noChangeArrowheads="1"/>
            </p:cNvSpPr>
            <p:nvPr userDrawn="1"/>
          </p:nvSpPr>
          <p:spPr bwMode="auto">
            <a:xfrm>
              <a:off x="3560" y="438"/>
              <a:ext cx="182" cy="499"/>
            </a:xfrm>
            <a:prstGeom prst="triangle">
              <a:avLst>
                <a:gd name="adj" fmla="val 50000"/>
              </a:avLst>
            </a:prstGeom>
            <a:solidFill>
              <a:srgbClr val="008000">
                <a:alpha val="89803"/>
              </a:srgbClr>
            </a:solidFill>
            <a:ln w="9525">
              <a:noFill/>
              <a:miter lim="800000"/>
              <a:headEnd/>
              <a:tailEnd/>
            </a:ln>
            <a:effectLst/>
          </p:spPr>
          <p:txBody>
            <a:bodyPr wrap="none" anchor="ctr"/>
            <a:lstStyle/>
            <a:p>
              <a:pPr>
                <a:defRPr/>
              </a:pPr>
              <a:endParaRPr lang="zh-TW" altLang="en-US">
                <a:latin typeface="Arial" charset="0"/>
              </a:endParaRPr>
            </a:p>
          </p:txBody>
        </p:sp>
        <p:sp>
          <p:nvSpPr>
            <p:cNvPr id="54" name="AutoShape 390"/>
            <p:cNvSpPr>
              <a:spLocks noChangeArrowheads="1"/>
            </p:cNvSpPr>
            <p:nvPr userDrawn="1"/>
          </p:nvSpPr>
          <p:spPr bwMode="auto">
            <a:xfrm>
              <a:off x="3606" y="620"/>
              <a:ext cx="181" cy="317"/>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55" name="AutoShape 391"/>
            <p:cNvSpPr>
              <a:spLocks noChangeArrowheads="1"/>
            </p:cNvSpPr>
            <p:nvPr userDrawn="1"/>
          </p:nvSpPr>
          <p:spPr bwMode="auto">
            <a:xfrm>
              <a:off x="3787" y="438"/>
              <a:ext cx="409"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56" name="AutoShape 392"/>
            <p:cNvSpPr>
              <a:spLocks noChangeArrowheads="1"/>
            </p:cNvSpPr>
            <p:nvPr userDrawn="1"/>
          </p:nvSpPr>
          <p:spPr bwMode="auto">
            <a:xfrm>
              <a:off x="4150" y="620"/>
              <a:ext cx="182" cy="317"/>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57" name="AutoShape 393"/>
            <p:cNvSpPr>
              <a:spLocks noChangeArrowheads="1"/>
            </p:cNvSpPr>
            <p:nvPr userDrawn="1"/>
          </p:nvSpPr>
          <p:spPr bwMode="auto">
            <a:xfrm>
              <a:off x="4422" y="574"/>
              <a:ext cx="182" cy="363"/>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58" name="AutoShape 394"/>
            <p:cNvSpPr>
              <a:spLocks noChangeArrowheads="1"/>
            </p:cNvSpPr>
            <p:nvPr userDrawn="1"/>
          </p:nvSpPr>
          <p:spPr bwMode="auto">
            <a:xfrm>
              <a:off x="4286" y="438"/>
              <a:ext cx="182" cy="499"/>
            </a:xfrm>
            <a:prstGeom prst="triangle">
              <a:avLst>
                <a:gd name="adj" fmla="val 50000"/>
              </a:avLst>
            </a:prstGeom>
            <a:solidFill>
              <a:srgbClr val="008000">
                <a:alpha val="79999"/>
              </a:srgbClr>
            </a:solidFill>
            <a:ln w="9525">
              <a:noFill/>
              <a:miter lim="800000"/>
              <a:headEnd/>
              <a:tailEnd/>
            </a:ln>
            <a:effectLst/>
          </p:spPr>
          <p:txBody>
            <a:bodyPr wrap="none" anchor="ctr"/>
            <a:lstStyle/>
            <a:p>
              <a:pPr>
                <a:defRPr/>
              </a:pPr>
              <a:endParaRPr lang="zh-TW" altLang="en-US">
                <a:latin typeface="Arial" charset="0"/>
              </a:endParaRPr>
            </a:p>
          </p:txBody>
        </p:sp>
        <p:sp>
          <p:nvSpPr>
            <p:cNvPr id="59" name="AutoShape 395"/>
            <p:cNvSpPr>
              <a:spLocks noChangeArrowheads="1"/>
            </p:cNvSpPr>
            <p:nvPr userDrawn="1"/>
          </p:nvSpPr>
          <p:spPr bwMode="auto">
            <a:xfrm>
              <a:off x="4558" y="619"/>
              <a:ext cx="317" cy="318"/>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60" name="AutoShape 396"/>
            <p:cNvSpPr>
              <a:spLocks noChangeArrowheads="1"/>
            </p:cNvSpPr>
            <p:nvPr userDrawn="1"/>
          </p:nvSpPr>
          <p:spPr bwMode="auto">
            <a:xfrm>
              <a:off x="4694" y="438"/>
              <a:ext cx="362"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61" name="AutoShape 397"/>
            <p:cNvSpPr>
              <a:spLocks noChangeArrowheads="1"/>
            </p:cNvSpPr>
            <p:nvPr userDrawn="1"/>
          </p:nvSpPr>
          <p:spPr bwMode="auto">
            <a:xfrm>
              <a:off x="5147" y="438"/>
              <a:ext cx="318"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62" name="AutoShape 398"/>
            <p:cNvSpPr>
              <a:spLocks noChangeArrowheads="1"/>
            </p:cNvSpPr>
            <p:nvPr userDrawn="1"/>
          </p:nvSpPr>
          <p:spPr bwMode="auto">
            <a:xfrm>
              <a:off x="4967" y="619"/>
              <a:ext cx="317" cy="318"/>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63" name="AutoShape 402"/>
            <p:cNvSpPr>
              <a:spLocks noChangeArrowheads="1"/>
            </p:cNvSpPr>
            <p:nvPr userDrawn="1"/>
          </p:nvSpPr>
          <p:spPr bwMode="auto">
            <a:xfrm>
              <a:off x="4944" y="438"/>
              <a:ext cx="409"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64" name="AutoShape 403"/>
            <p:cNvSpPr>
              <a:spLocks noChangeArrowheads="1"/>
            </p:cNvSpPr>
            <p:nvPr userDrawn="1"/>
          </p:nvSpPr>
          <p:spPr bwMode="auto">
            <a:xfrm>
              <a:off x="5216" y="302"/>
              <a:ext cx="227" cy="635"/>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65" name="AutoShape 404"/>
            <p:cNvSpPr>
              <a:spLocks noChangeArrowheads="1"/>
            </p:cNvSpPr>
            <p:nvPr userDrawn="1"/>
          </p:nvSpPr>
          <p:spPr bwMode="auto">
            <a:xfrm>
              <a:off x="5397" y="620"/>
              <a:ext cx="182" cy="317"/>
            </a:xfrm>
            <a:prstGeom prst="triangle">
              <a:avLst>
                <a:gd name="adj" fmla="val 50000"/>
              </a:avLst>
            </a:prstGeom>
            <a:solidFill>
              <a:srgbClr val="008000">
                <a:alpha val="89803"/>
              </a:srgbClr>
            </a:solidFill>
            <a:ln w="9525">
              <a:noFill/>
              <a:miter lim="800000"/>
              <a:headEnd/>
              <a:tailEnd/>
            </a:ln>
            <a:effectLst/>
          </p:spPr>
          <p:txBody>
            <a:bodyPr wrap="none" anchor="ctr"/>
            <a:lstStyle/>
            <a:p>
              <a:pPr>
                <a:defRPr/>
              </a:pPr>
              <a:endParaRPr lang="zh-TW" altLang="en-US">
                <a:latin typeface="Arial" charset="0"/>
              </a:endParaRPr>
            </a:p>
          </p:txBody>
        </p:sp>
        <p:sp>
          <p:nvSpPr>
            <p:cNvPr id="66" name="AutoShape 405"/>
            <p:cNvSpPr>
              <a:spLocks noChangeArrowheads="1"/>
            </p:cNvSpPr>
            <p:nvPr userDrawn="1"/>
          </p:nvSpPr>
          <p:spPr bwMode="auto">
            <a:xfrm>
              <a:off x="5533" y="438"/>
              <a:ext cx="182" cy="499"/>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sp>
          <p:nvSpPr>
            <p:cNvPr id="67" name="AutoShape 406"/>
            <p:cNvSpPr>
              <a:spLocks noChangeArrowheads="1"/>
            </p:cNvSpPr>
            <p:nvPr userDrawn="1"/>
          </p:nvSpPr>
          <p:spPr bwMode="auto">
            <a:xfrm>
              <a:off x="5579" y="620"/>
              <a:ext cx="181" cy="317"/>
            </a:xfrm>
            <a:prstGeom prst="triangle">
              <a:avLst>
                <a:gd name="adj" fmla="val 50000"/>
              </a:avLst>
            </a:prstGeom>
            <a:solidFill>
              <a:srgbClr val="008000"/>
            </a:solidFill>
            <a:ln w="9525">
              <a:noFill/>
              <a:miter lim="800000"/>
              <a:headEnd/>
              <a:tailEnd/>
            </a:ln>
            <a:effectLst/>
          </p:spPr>
          <p:txBody>
            <a:bodyPr wrap="none" anchor="ctr"/>
            <a:lstStyle/>
            <a:p>
              <a:pPr>
                <a:defRPr/>
              </a:pPr>
              <a:endParaRPr lang="zh-TW" altLang="en-US">
                <a:latin typeface="Arial" charset="0"/>
              </a:endParaRPr>
            </a:p>
          </p:txBody>
        </p:sp>
      </p:grpSp>
      <p:grpSp>
        <p:nvGrpSpPr>
          <p:cNvPr id="15" name="Group 231"/>
          <p:cNvGrpSpPr>
            <a:grpSpLocks/>
          </p:cNvGrpSpPr>
          <p:nvPr/>
        </p:nvGrpSpPr>
        <p:grpSpPr bwMode="auto">
          <a:xfrm>
            <a:off x="971550" y="5734050"/>
            <a:ext cx="757238" cy="1885950"/>
            <a:chOff x="4377" y="300"/>
            <a:chExt cx="514" cy="1279"/>
          </a:xfrm>
        </p:grpSpPr>
        <p:sp>
          <p:nvSpPr>
            <p:cNvPr id="69" name="Arc 232"/>
            <p:cNvSpPr>
              <a:spLocks/>
            </p:cNvSpPr>
            <p:nvPr userDrawn="1"/>
          </p:nvSpPr>
          <p:spPr bwMode="auto">
            <a:xfrm rot="-290276">
              <a:off x="4419" y="449"/>
              <a:ext cx="457" cy="1130"/>
            </a:xfrm>
            <a:custGeom>
              <a:avLst/>
              <a:gdLst>
                <a:gd name="T0" fmla="*/ 4 w 20810"/>
                <a:gd name="T1" fmla="*/ 0 h 20197"/>
                <a:gd name="T2" fmla="*/ 10 w 20810"/>
                <a:gd name="T3" fmla="*/ 45 h 20197"/>
                <a:gd name="T4" fmla="*/ 0 w 20810"/>
                <a:gd name="T5" fmla="*/ 63 h 20197"/>
                <a:gd name="T6" fmla="*/ 0 60000 65536"/>
                <a:gd name="T7" fmla="*/ 0 60000 65536"/>
                <a:gd name="T8" fmla="*/ 0 60000 65536"/>
              </a:gdLst>
              <a:ahLst/>
              <a:cxnLst>
                <a:cxn ang="T6">
                  <a:pos x="T0" y="T1"/>
                </a:cxn>
                <a:cxn ang="T7">
                  <a:pos x="T2" y="T3"/>
                </a:cxn>
                <a:cxn ang="T8">
                  <a:pos x="T4" y="T5"/>
                </a:cxn>
              </a:cxnLst>
              <a:rect l="0" t="0" r="r" b="b"/>
              <a:pathLst>
                <a:path w="20810" h="20197" fill="none" extrusionOk="0">
                  <a:moveTo>
                    <a:pt x="7657" y="0"/>
                  </a:moveTo>
                  <a:cubicBezTo>
                    <a:pt x="14084" y="2436"/>
                    <a:pt x="18967" y="7786"/>
                    <a:pt x="20809" y="14408"/>
                  </a:cubicBezTo>
                </a:path>
                <a:path w="20810" h="20197" stroke="0" extrusionOk="0">
                  <a:moveTo>
                    <a:pt x="7657" y="0"/>
                  </a:moveTo>
                  <a:cubicBezTo>
                    <a:pt x="14084" y="2436"/>
                    <a:pt x="18967" y="7786"/>
                    <a:pt x="20809" y="14408"/>
                  </a:cubicBezTo>
                  <a:lnTo>
                    <a:pt x="0" y="20197"/>
                  </a:lnTo>
                  <a:lnTo>
                    <a:pt x="7657" y="0"/>
                  </a:lnTo>
                  <a:close/>
                </a:path>
              </a:pathLst>
            </a:custGeom>
            <a:noFill/>
            <a:ln w="19050">
              <a:solidFill>
                <a:schemeClr val="tx1"/>
              </a:solidFill>
              <a:round/>
              <a:headEnd/>
              <a:tailEnd/>
            </a:ln>
            <a:effectLst/>
          </p:spPr>
          <p:txBody>
            <a:bodyPr wrap="none" anchor="ctr"/>
            <a:lstStyle/>
            <a:p>
              <a:pPr>
                <a:defRPr/>
              </a:pPr>
              <a:endParaRPr lang="zh-TW" altLang="en-US">
                <a:latin typeface="Arial" charset="0"/>
              </a:endParaRPr>
            </a:p>
          </p:txBody>
        </p:sp>
        <p:sp>
          <p:nvSpPr>
            <p:cNvPr id="70" name="Oval 233"/>
            <p:cNvSpPr>
              <a:spLocks noChangeArrowheads="1"/>
            </p:cNvSpPr>
            <p:nvPr userDrawn="1"/>
          </p:nvSpPr>
          <p:spPr bwMode="auto">
            <a:xfrm rot="-3515713">
              <a:off x="4469" y="555"/>
              <a:ext cx="151" cy="44"/>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1" name="Oval 234"/>
            <p:cNvSpPr>
              <a:spLocks noChangeArrowheads="1"/>
            </p:cNvSpPr>
            <p:nvPr userDrawn="1"/>
          </p:nvSpPr>
          <p:spPr bwMode="auto">
            <a:xfrm rot="-1615679">
              <a:off x="4377" y="451"/>
              <a:ext cx="143" cy="53"/>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2" name="Oval 235"/>
            <p:cNvSpPr>
              <a:spLocks noChangeArrowheads="1"/>
            </p:cNvSpPr>
            <p:nvPr userDrawn="1"/>
          </p:nvSpPr>
          <p:spPr bwMode="auto">
            <a:xfrm rot="6199228">
              <a:off x="4469" y="350"/>
              <a:ext cx="151" cy="44"/>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3" name="Oval 236"/>
            <p:cNvSpPr>
              <a:spLocks noChangeArrowheads="1"/>
            </p:cNvSpPr>
            <p:nvPr userDrawn="1"/>
          </p:nvSpPr>
          <p:spPr bwMode="auto">
            <a:xfrm>
              <a:off x="4614" y="501"/>
              <a:ext cx="143" cy="50"/>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4" name="Oval 237"/>
            <p:cNvSpPr>
              <a:spLocks noChangeArrowheads="1"/>
            </p:cNvSpPr>
            <p:nvPr userDrawn="1"/>
          </p:nvSpPr>
          <p:spPr bwMode="auto">
            <a:xfrm rot="-4126769">
              <a:off x="4420" y="501"/>
              <a:ext cx="155" cy="48"/>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5" name="Oval 238"/>
            <p:cNvSpPr>
              <a:spLocks noChangeArrowheads="1"/>
            </p:cNvSpPr>
            <p:nvPr userDrawn="1"/>
          </p:nvSpPr>
          <p:spPr bwMode="auto">
            <a:xfrm rot="-2624767">
              <a:off x="4520" y="400"/>
              <a:ext cx="141" cy="50"/>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6" name="Oval 239"/>
            <p:cNvSpPr>
              <a:spLocks noChangeArrowheads="1"/>
            </p:cNvSpPr>
            <p:nvPr userDrawn="1"/>
          </p:nvSpPr>
          <p:spPr bwMode="auto">
            <a:xfrm rot="-2742706">
              <a:off x="4515" y="603"/>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7" name="Oval 240"/>
            <p:cNvSpPr>
              <a:spLocks noChangeArrowheads="1"/>
            </p:cNvSpPr>
            <p:nvPr userDrawn="1"/>
          </p:nvSpPr>
          <p:spPr bwMode="auto">
            <a:xfrm rot="-1495776">
              <a:off x="4567" y="451"/>
              <a:ext cx="142" cy="53"/>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8" name="Oval 241"/>
            <p:cNvSpPr>
              <a:spLocks noChangeArrowheads="1"/>
            </p:cNvSpPr>
            <p:nvPr userDrawn="1"/>
          </p:nvSpPr>
          <p:spPr bwMode="auto">
            <a:xfrm rot="-2742706">
              <a:off x="4552" y="671"/>
              <a:ext cx="153" cy="43"/>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79" name="Oval 242"/>
            <p:cNvSpPr>
              <a:spLocks noChangeArrowheads="1"/>
            </p:cNvSpPr>
            <p:nvPr userDrawn="1"/>
          </p:nvSpPr>
          <p:spPr bwMode="auto">
            <a:xfrm rot="-2742706">
              <a:off x="4594" y="714"/>
              <a:ext cx="153" cy="46"/>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80" name="Oval 243"/>
            <p:cNvSpPr>
              <a:spLocks noChangeArrowheads="1"/>
            </p:cNvSpPr>
            <p:nvPr userDrawn="1"/>
          </p:nvSpPr>
          <p:spPr bwMode="auto">
            <a:xfrm rot="1036516">
              <a:off x="4740" y="754"/>
              <a:ext cx="151" cy="44"/>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81" name="Oval 244"/>
            <p:cNvSpPr>
              <a:spLocks noChangeArrowheads="1"/>
            </p:cNvSpPr>
            <p:nvPr userDrawn="1"/>
          </p:nvSpPr>
          <p:spPr bwMode="auto">
            <a:xfrm rot="403513">
              <a:off x="4642" y="578"/>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82" name="Oval 245"/>
            <p:cNvSpPr>
              <a:spLocks noChangeArrowheads="1"/>
            </p:cNvSpPr>
            <p:nvPr userDrawn="1"/>
          </p:nvSpPr>
          <p:spPr bwMode="auto">
            <a:xfrm rot="347087">
              <a:off x="4694" y="663"/>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83" name="Oval 246"/>
            <p:cNvSpPr>
              <a:spLocks noChangeArrowheads="1"/>
            </p:cNvSpPr>
            <p:nvPr userDrawn="1"/>
          </p:nvSpPr>
          <p:spPr bwMode="auto">
            <a:xfrm rot="-2685850">
              <a:off x="4649" y="798"/>
              <a:ext cx="152" cy="43"/>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31" name="Group 25"/>
          <p:cNvGrpSpPr>
            <a:grpSpLocks/>
          </p:cNvGrpSpPr>
          <p:nvPr/>
        </p:nvGrpSpPr>
        <p:grpSpPr bwMode="auto">
          <a:xfrm rot="-1259352">
            <a:off x="1620838" y="5745163"/>
            <a:ext cx="576262" cy="539750"/>
            <a:chOff x="295" y="3385"/>
            <a:chExt cx="408" cy="340"/>
          </a:xfrm>
        </p:grpSpPr>
        <p:grpSp>
          <p:nvGrpSpPr>
            <p:cNvPr id="227" name="Group 20"/>
            <p:cNvGrpSpPr>
              <a:grpSpLocks/>
            </p:cNvGrpSpPr>
            <p:nvPr userDrawn="1"/>
          </p:nvGrpSpPr>
          <p:grpSpPr bwMode="auto">
            <a:xfrm rot="2362656">
              <a:off x="295" y="3385"/>
              <a:ext cx="408" cy="273"/>
              <a:chOff x="1701" y="527"/>
              <a:chExt cx="498" cy="273"/>
            </a:xfrm>
          </p:grpSpPr>
          <p:grpSp>
            <p:nvGrpSpPr>
              <p:cNvPr id="228" name="Group 12"/>
              <p:cNvGrpSpPr>
                <a:grpSpLocks/>
              </p:cNvGrpSpPr>
              <p:nvPr userDrawn="1"/>
            </p:nvGrpSpPr>
            <p:grpSpPr bwMode="auto">
              <a:xfrm rot="228844">
                <a:off x="1927" y="618"/>
                <a:ext cx="272" cy="90"/>
                <a:chOff x="1927" y="527"/>
                <a:chExt cx="272" cy="90"/>
              </a:xfrm>
            </p:grpSpPr>
            <p:sp>
              <p:nvSpPr>
                <p:cNvPr id="95" name="Oval 10"/>
                <p:cNvSpPr>
                  <a:spLocks noChangeArrowheads="1"/>
                </p:cNvSpPr>
                <p:nvPr userDrawn="1"/>
              </p:nvSpPr>
              <p:spPr bwMode="auto">
                <a:xfrm rot="187092">
                  <a:off x="1921" y="564"/>
                  <a:ext cx="272" cy="45"/>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sp>
              <p:nvSpPr>
                <p:cNvPr id="96" name="Oval 11"/>
                <p:cNvSpPr>
                  <a:spLocks noChangeArrowheads="1"/>
                </p:cNvSpPr>
                <p:nvPr userDrawn="1"/>
              </p:nvSpPr>
              <p:spPr bwMode="auto">
                <a:xfrm rot="10143706">
                  <a:off x="1920" y="521"/>
                  <a:ext cx="272" cy="45"/>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231" name="Group 13"/>
              <p:cNvGrpSpPr>
                <a:grpSpLocks/>
              </p:cNvGrpSpPr>
              <p:nvPr userDrawn="1"/>
            </p:nvGrpSpPr>
            <p:grpSpPr bwMode="auto">
              <a:xfrm rot="10800000">
                <a:off x="1701" y="618"/>
                <a:ext cx="272" cy="90"/>
                <a:chOff x="1927" y="527"/>
                <a:chExt cx="272" cy="90"/>
              </a:xfrm>
            </p:grpSpPr>
            <p:sp>
              <p:nvSpPr>
                <p:cNvPr id="93" name="Oval 14"/>
                <p:cNvSpPr>
                  <a:spLocks noChangeArrowheads="1"/>
                </p:cNvSpPr>
                <p:nvPr userDrawn="1"/>
              </p:nvSpPr>
              <p:spPr bwMode="auto">
                <a:xfrm rot="187092">
                  <a:off x="1939" y="584"/>
                  <a:ext cx="272" cy="45"/>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sp>
              <p:nvSpPr>
                <p:cNvPr id="94" name="Oval 15"/>
                <p:cNvSpPr>
                  <a:spLocks noChangeArrowheads="1"/>
                </p:cNvSpPr>
                <p:nvPr userDrawn="1"/>
              </p:nvSpPr>
              <p:spPr bwMode="auto">
                <a:xfrm rot="10143706">
                  <a:off x="1937" y="541"/>
                  <a:ext cx="272" cy="45"/>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90" name="Oval 17"/>
              <p:cNvSpPr>
                <a:spLocks noChangeArrowheads="1"/>
              </p:cNvSpPr>
              <p:nvPr userDrawn="1"/>
            </p:nvSpPr>
            <p:spPr bwMode="auto">
              <a:xfrm>
                <a:off x="1923" y="614"/>
                <a:ext cx="44"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91" name="Oval 18"/>
              <p:cNvSpPr>
                <a:spLocks noChangeArrowheads="1"/>
              </p:cNvSpPr>
              <p:nvPr userDrawn="1"/>
            </p:nvSpPr>
            <p:spPr bwMode="auto">
              <a:xfrm>
                <a:off x="1877" y="524"/>
                <a:ext cx="45"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92" name="Oval 19"/>
              <p:cNvSpPr>
                <a:spLocks noChangeArrowheads="1"/>
              </p:cNvSpPr>
              <p:nvPr userDrawn="1"/>
            </p:nvSpPr>
            <p:spPr bwMode="auto">
              <a:xfrm>
                <a:off x="1971" y="523"/>
                <a:ext cx="44"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86" name="Oval 21"/>
            <p:cNvSpPr>
              <a:spLocks noChangeArrowheads="1"/>
            </p:cNvSpPr>
            <p:nvPr userDrawn="1"/>
          </p:nvSpPr>
          <p:spPr bwMode="auto">
            <a:xfrm flipH="1">
              <a:off x="340" y="3657"/>
              <a:ext cx="24"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87" name="Oval 24"/>
            <p:cNvSpPr>
              <a:spLocks noChangeArrowheads="1"/>
            </p:cNvSpPr>
            <p:nvPr userDrawn="1"/>
          </p:nvSpPr>
          <p:spPr bwMode="auto">
            <a:xfrm flipH="1">
              <a:off x="295" y="3702"/>
              <a:ext cx="22"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232" name="Group 26"/>
          <p:cNvGrpSpPr>
            <a:grpSpLocks/>
          </p:cNvGrpSpPr>
          <p:nvPr/>
        </p:nvGrpSpPr>
        <p:grpSpPr bwMode="auto">
          <a:xfrm rot="-3824161">
            <a:off x="8244682" y="4004469"/>
            <a:ext cx="412750" cy="414337"/>
            <a:chOff x="295" y="3385"/>
            <a:chExt cx="408" cy="340"/>
          </a:xfrm>
        </p:grpSpPr>
        <p:grpSp>
          <p:nvGrpSpPr>
            <p:cNvPr id="243" name="Group 27"/>
            <p:cNvGrpSpPr>
              <a:grpSpLocks/>
            </p:cNvGrpSpPr>
            <p:nvPr userDrawn="1"/>
          </p:nvGrpSpPr>
          <p:grpSpPr bwMode="auto">
            <a:xfrm rot="2362656">
              <a:off x="295" y="3385"/>
              <a:ext cx="408" cy="273"/>
              <a:chOff x="1701" y="527"/>
              <a:chExt cx="498" cy="273"/>
            </a:xfrm>
          </p:grpSpPr>
          <p:grpSp>
            <p:nvGrpSpPr>
              <p:cNvPr id="244" name="Group 28"/>
              <p:cNvGrpSpPr>
                <a:grpSpLocks/>
              </p:cNvGrpSpPr>
              <p:nvPr userDrawn="1"/>
            </p:nvGrpSpPr>
            <p:grpSpPr bwMode="auto">
              <a:xfrm rot="228844">
                <a:off x="1927" y="618"/>
                <a:ext cx="272" cy="90"/>
                <a:chOff x="1927" y="527"/>
                <a:chExt cx="272" cy="90"/>
              </a:xfrm>
            </p:grpSpPr>
            <p:sp>
              <p:nvSpPr>
                <p:cNvPr id="108" name="Oval 29"/>
                <p:cNvSpPr>
                  <a:spLocks noChangeArrowheads="1"/>
                </p:cNvSpPr>
                <p:nvPr userDrawn="1"/>
              </p:nvSpPr>
              <p:spPr bwMode="auto">
                <a:xfrm rot="187092">
                  <a:off x="1915" y="557"/>
                  <a:ext cx="272" cy="43"/>
                </a:xfrm>
                <a:prstGeom prst="ellipse">
                  <a:avLst/>
                </a:prstGeom>
                <a:solidFill>
                  <a:srgbClr val="FF00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109" name="Oval 30"/>
                <p:cNvSpPr>
                  <a:spLocks noChangeArrowheads="1"/>
                </p:cNvSpPr>
                <p:nvPr userDrawn="1"/>
              </p:nvSpPr>
              <p:spPr bwMode="auto">
                <a:xfrm rot="10143706">
                  <a:off x="1918" y="513"/>
                  <a:ext cx="272" cy="47"/>
                </a:xfrm>
                <a:prstGeom prst="ellipse">
                  <a:avLst/>
                </a:prstGeom>
                <a:solidFill>
                  <a:srgbClr val="FF99CC">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245" name="Group 31"/>
              <p:cNvGrpSpPr>
                <a:grpSpLocks/>
              </p:cNvGrpSpPr>
              <p:nvPr userDrawn="1"/>
            </p:nvGrpSpPr>
            <p:grpSpPr bwMode="auto">
              <a:xfrm rot="10800000">
                <a:off x="1701" y="618"/>
                <a:ext cx="272" cy="90"/>
                <a:chOff x="1927" y="527"/>
                <a:chExt cx="272" cy="90"/>
              </a:xfrm>
            </p:grpSpPr>
            <p:sp>
              <p:nvSpPr>
                <p:cNvPr id="106" name="Oval 32"/>
                <p:cNvSpPr>
                  <a:spLocks noChangeArrowheads="1"/>
                </p:cNvSpPr>
                <p:nvPr userDrawn="1"/>
              </p:nvSpPr>
              <p:spPr bwMode="auto">
                <a:xfrm rot="187092">
                  <a:off x="1933" y="581"/>
                  <a:ext cx="272" cy="43"/>
                </a:xfrm>
                <a:prstGeom prst="ellipse">
                  <a:avLst/>
                </a:prstGeom>
                <a:solidFill>
                  <a:srgbClr val="FF99CC">
                    <a:alpha val="79999"/>
                  </a:srgbClr>
                </a:solidFill>
                <a:ln w="9525">
                  <a:noFill/>
                  <a:round/>
                  <a:headEnd/>
                  <a:tailEnd/>
                </a:ln>
                <a:effectLst/>
              </p:spPr>
              <p:txBody>
                <a:bodyPr wrap="none" anchor="ctr"/>
                <a:lstStyle/>
                <a:p>
                  <a:pPr>
                    <a:defRPr/>
                  </a:pPr>
                  <a:endParaRPr lang="zh-TW" altLang="en-US">
                    <a:latin typeface="Arial" charset="0"/>
                  </a:endParaRPr>
                </a:p>
              </p:txBody>
            </p:sp>
            <p:sp>
              <p:nvSpPr>
                <p:cNvPr id="107" name="Oval 33"/>
                <p:cNvSpPr>
                  <a:spLocks noChangeArrowheads="1"/>
                </p:cNvSpPr>
                <p:nvPr userDrawn="1"/>
              </p:nvSpPr>
              <p:spPr bwMode="auto">
                <a:xfrm rot="10143706">
                  <a:off x="1930" y="540"/>
                  <a:ext cx="272" cy="46"/>
                </a:xfrm>
                <a:prstGeom prst="ellipse">
                  <a:avLst/>
                </a:prstGeom>
                <a:solidFill>
                  <a:srgbClr val="FF00FF">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03" name="Oval 34"/>
              <p:cNvSpPr>
                <a:spLocks noChangeArrowheads="1"/>
              </p:cNvSpPr>
              <p:nvPr userDrawn="1"/>
            </p:nvSpPr>
            <p:spPr bwMode="auto">
              <a:xfrm>
                <a:off x="1924" y="606"/>
                <a:ext cx="46"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04" name="Oval 35"/>
              <p:cNvSpPr>
                <a:spLocks noChangeArrowheads="1"/>
              </p:cNvSpPr>
              <p:nvPr userDrawn="1"/>
            </p:nvSpPr>
            <p:spPr bwMode="auto">
              <a:xfrm>
                <a:off x="1879" y="514"/>
                <a:ext cx="46" cy="47"/>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5" name="Oval 36"/>
              <p:cNvSpPr>
                <a:spLocks noChangeArrowheads="1"/>
              </p:cNvSpPr>
              <p:nvPr userDrawn="1"/>
            </p:nvSpPr>
            <p:spPr bwMode="auto">
              <a:xfrm>
                <a:off x="1969" y="515"/>
                <a:ext cx="50" cy="47"/>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99" name="Oval 37"/>
            <p:cNvSpPr>
              <a:spLocks noChangeArrowheads="1"/>
            </p:cNvSpPr>
            <p:nvPr userDrawn="1"/>
          </p:nvSpPr>
          <p:spPr bwMode="auto">
            <a:xfrm flipH="1">
              <a:off x="340" y="3651"/>
              <a:ext cx="22"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0" name="Oval 38"/>
            <p:cNvSpPr>
              <a:spLocks noChangeArrowheads="1"/>
            </p:cNvSpPr>
            <p:nvPr userDrawn="1"/>
          </p:nvSpPr>
          <p:spPr bwMode="auto">
            <a:xfrm flipH="1">
              <a:off x="302" y="3696"/>
              <a:ext cx="25" cy="21"/>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246" name="Group 39"/>
          <p:cNvGrpSpPr>
            <a:grpSpLocks/>
          </p:cNvGrpSpPr>
          <p:nvPr/>
        </p:nvGrpSpPr>
        <p:grpSpPr bwMode="auto">
          <a:xfrm rot="-3328072">
            <a:off x="4283869" y="5734844"/>
            <a:ext cx="412750" cy="414338"/>
            <a:chOff x="295" y="3385"/>
            <a:chExt cx="408" cy="340"/>
          </a:xfrm>
        </p:grpSpPr>
        <p:grpSp>
          <p:nvGrpSpPr>
            <p:cNvPr id="247" name="Group 40"/>
            <p:cNvGrpSpPr>
              <a:grpSpLocks/>
            </p:cNvGrpSpPr>
            <p:nvPr userDrawn="1"/>
          </p:nvGrpSpPr>
          <p:grpSpPr bwMode="auto">
            <a:xfrm rot="2362656">
              <a:off x="295" y="3385"/>
              <a:ext cx="408" cy="273"/>
              <a:chOff x="1701" y="527"/>
              <a:chExt cx="498" cy="273"/>
            </a:xfrm>
          </p:grpSpPr>
          <p:grpSp>
            <p:nvGrpSpPr>
              <p:cNvPr id="248" name="Group 41"/>
              <p:cNvGrpSpPr>
                <a:grpSpLocks/>
              </p:cNvGrpSpPr>
              <p:nvPr userDrawn="1"/>
            </p:nvGrpSpPr>
            <p:grpSpPr bwMode="auto">
              <a:xfrm rot="228844">
                <a:off x="1927" y="618"/>
                <a:ext cx="272" cy="90"/>
                <a:chOff x="1927" y="527"/>
                <a:chExt cx="272" cy="90"/>
              </a:xfrm>
            </p:grpSpPr>
            <p:sp>
              <p:nvSpPr>
                <p:cNvPr id="121" name="Oval 42"/>
                <p:cNvSpPr>
                  <a:spLocks noChangeArrowheads="1"/>
                </p:cNvSpPr>
                <p:nvPr userDrawn="1"/>
              </p:nvSpPr>
              <p:spPr bwMode="auto">
                <a:xfrm rot="187092">
                  <a:off x="1918" y="560"/>
                  <a:ext cx="272" cy="43"/>
                </a:xfrm>
                <a:prstGeom prst="ellipse">
                  <a:avLst/>
                </a:prstGeom>
                <a:solidFill>
                  <a:srgbClr val="FF00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122" name="Oval 43"/>
                <p:cNvSpPr>
                  <a:spLocks noChangeArrowheads="1"/>
                </p:cNvSpPr>
                <p:nvPr userDrawn="1"/>
              </p:nvSpPr>
              <p:spPr bwMode="auto">
                <a:xfrm rot="10143706">
                  <a:off x="1916" y="515"/>
                  <a:ext cx="272" cy="47"/>
                </a:xfrm>
                <a:prstGeom prst="ellipse">
                  <a:avLst/>
                </a:prstGeom>
                <a:solidFill>
                  <a:srgbClr val="FF99CC">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249" name="Group 44"/>
              <p:cNvGrpSpPr>
                <a:grpSpLocks/>
              </p:cNvGrpSpPr>
              <p:nvPr userDrawn="1"/>
            </p:nvGrpSpPr>
            <p:grpSpPr bwMode="auto">
              <a:xfrm rot="10800000">
                <a:off x="1701" y="618"/>
                <a:ext cx="272" cy="90"/>
                <a:chOff x="1927" y="527"/>
                <a:chExt cx="272" cy="90"/>
              </a:xfrm>
            </p:grpSpPr>
            <p:sp>
              <p:nvSpPr>
                <p:cNvPr id="119" name="Oval 45"/>
                <p:cNvSpPr>
                  <a:spLocks noChangeArrowheads="1"/>
                </p:cNvSpPr>
                <p:nvPr userDrawn="1"/>
              </p:nvSpPr>
              <p:spPr bwMode="auto">
                <a:xfrm rot="187092">
                  <a:off x="1933" y="580"/>
                  <a:ext cx="272" cy="43"/>
                </a:xfrm>
                <a:prstGeom prst="ellipse">
                  <a:avLst/>
                </a:prstGeom>
                <a:solidFill>
                  <a:srgbClr val="FF99CC">
                    <a:alpha val="79999"/>
                  </a:srgbClr>
                </a:solidFill>
                <a:ln w="9525">
                  <a:noFill/>
                  <a:round/>
                  <a:headEnd/>
                  <a:tailEnd/>
                </a:ln>
                <a:effectLst/>
              </p:spPr>
              <p:txBody>
                <a:bodyPr wrap="none" anchor="ctr"/>
                <a:lstStyle/>
                <a:p>
                  <a:pPr>
                    <a:defRPr/>
                  </a:pPr>
                  <a:endParaRPr lang="zh-TW" altLang="en-US">
                    <a:latin typeface="Arial" charset="0"/>
                  </a:endParaRPr>
                </a:p>
              </p:txBody>
            </p:sp>
            <p:sp>
              <p:nvSpPr>
                <p:cNvPr id="120" name="Oval 46"/>
                <p:cNvSpPr>
                  <a:spLocks noChangeArrowheads="1"/>
                </p:cNvSpPr>
                <p:nvPr userDrawn="1"/>
              </p:nvSpPr>
              <p:spPr bwMode="auto">
                <a:xfrm rot="10143706">
                  <a:off x="1933" y="538"/>
                  <a:ext cx="272" cy="46"/>
                </a:xfrm>
                <a:prstGeom prst="ellipse">
                  <a:avLst/>
                </a:prstGeom>
                <a:solidFill>
                  <a:srgbClr val="FF00FF">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16" name="Oval 47"/>
              <p:cNvSpPr>
                <a:spLocks noChangeArrowheads="1"/>
              </p:cNvSpPr>
              <p:nvPr userDrawn="1"/>
            </p:nvSpPr>
            <p:spPr bwMode="auto">
              <a:xfrm>
                <a:off x="1921" y="609"/>
                <a:ext cx="46"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17" name="Oval 48"/>
              <p:cNvSpPr>
                <a:spLocks noChangeArrowheads="1"/>
              </p:cNvSpPr>
              <p:nvPr userDrawn="1"/>
            </p:nvSpPr>
            <p:spPr bwMode="auto">
              <a:xfrm>
                <a:off x="1874" y="519"/>
                <a:ext cx="46" cy="47"/>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18" name="Oval 49"/>
              <p:cNvSpPr>
                <a:spLocks noChangeArrowheads="1"/>
              </p:cNvSpPr>
              <p:nvPr userDrawn="1"/>
            </p:nvSpPr>
            <p:spPr bwMode="auto">
              <a:xfrm>
                <a:off x="1965" y="517"/>
                <a:ext cx="50" cy="47"/>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12" name="Oval 50"/>
            <p:cNvSpPr>
              <a:spLocks noChangeArrowheads="1"/>
            </p:cNvSpPr>
            <p:nvPr userDrawn="1"/>
          </p:nvSpPr>
          <p:spPr bwMode="auto">
            <a:xfrm flipH="1">
              <a:off x="341" y="3652"/>
              <a:ext cx="22"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13" name="Oval 51"/>
            <p:cNvSpPr>
              <a:spLocks noChangeArrowheads="1"/>
            </p:cNvSpPr>
            <p:nvPr userDrawn="1"/>
          </p:nvSpPr>
          <p:spPr bwMode="auto">
            <a:xfrm flipH="1">
              <a:off x="296" y="3697"/>
              <a:ext cx="25" cy="21"/>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250" name="Group 65"/>
          <p:cNvGrpSpPr>
            <a:grpSpLocks/>
          </p:cNvGrpSpPr>
          <p:nvPr/>
        </p:nvGrpSpPr>
        <p:grpSpPr bwMode="auto">
          <a:xfrm rot="-708557">
            <a:off x="831850" y="5299075"/>
            <a:ext cx="355600" cy="396875"/>
            <a:chOff x="295" y="3385"/>
            <a:chExt cx="408" cy="340"/>
          </a:xfrm>
        </p:grpSpPr>
        <p:grpSp>
          <p:nvGrpSpPr>
            <p:cNvPr id="251" name="Group 66"/>
            <p:cNvGrpSpPr>
              <a:grpSpLocks/>
            </p:cNvGrpSpPr>
            <p:nvPr userDrawn="1"/>
          </p:nvGrpSpPr>
          <p:grpSpPr bwMode="auto">
            <a:xfrm rot="2362656">
              <a:off x="295" y="3385"/>
              <a:ext cx="408" cy="273"/>
              <a:chOff x="1701" y="527"/>
              <a:chExt cx="498" cy="273"/>
            </a:xfrm>
          </p:grpSpPr>
          <p:grpSp>
            <p:nvGrpSpPr>
              <p:cNvPr id="252" name="Group 67"/>
              <p:cNvGrpSpPr>
                <a:grpSpLocks/>
              </p:cNvGrpSpPr>
              <p:nvPr userDrawn="1"/>
            </p:nvGrpSpPr>
            <p:grpSpPr bwMode="auto">
              <a:xfrm rot="228844">
                <a:off x="1927" y="618"/>
                <a:ext cx="272" cy="90"/>
                <a:chOff x="1927" y="527"/>
                <a:chExt cx="272" cy="90"/>
              </a:xfrm>
            </p:grpSpPr>
            <p:sp>
              <p:nvSpPr>
                <p:cNvPr id="134" name="Oval 68"/>
                <p:cNvSpPr>
                  <a:spLocks noChangeArrowheads="1"/>
                </p:cNvSpPr>
                <p:nvPr userDrawn="1"/>
              </p:nvSpPr>
              <p:spPr bwMode="auto">
                <a:xfrm rot="187092">
                  <a:off x="1913" y="568"/>
                  <a:ext cx="267" cy="45"/>
                </a:xfrm>
                <a:prstGeom prst="ellipse">
                  <a:avLst/>
                </a:prstGeom>
                <a:solidFill>
                  <a:srgbClr val="FF9900"/>
                </a:solidFill>
                <a:ln w="9525">
                  <a:noFill/>
                  <a:round/>
                  <a:headEnd/>
                  <a:tailEnd/>
                </a:ln>
                <a:effectLst/>
              </p:spPr>
              <p:txBody>
                <a:bodyPr wrap="none" anchor="ctr"/>
                <a:lstStyle/>
                <a:p>
                  <a:pPr>
                    <a:defRPr/>
                  </a:pPr>
                  <a:endParaRPr lang="zh-TW" altLang="en-US">
                    <a:latin typeface="Arial" charset="0"/>
                  </a:endParaRPr>
                </a:p>
              </p:txBody>
            </p:sp>
            <p:sp>
              <p:nvSpPr>
                <p:cNvPr id="135" name="Oval 69"/>
                <p:cNvSpPr>
                  <a:spLocks noChangeArrowheads="1"/>
                </p:cNvSpPr>
                <p:nvPr userDrawn="1"/>
              </p:nvSpPr>
              <p:spPr bwMode="auto">
                <a:xfrm rot="10143706">
                  <a:off x="1912" y="522"/>
                  <a:ext cx="267" cy="45"/>
                </a:xfrm>
                <a:prstGeom prst="ellipse">
                  <a:avLst/>
                </a:prstGeom>
                <a:solidFill>
                  <a:srgbClr val="FFFF00"/>
                </a:solidFill>
                <a:ln w="9525">
                  <a:noFill/>
                  <a:round/>
                  <a:headEnd/>
                  <a:tailEnd/>
                </a:ln>
                <a:effectLst/>
              </p:spPr>
              <p:txBody>
                <a:bodyPr wrap="none" anchor="ctr"/>
                <a:lstStyle/>
                <a:p>
                  <a:pPr>
                    <a:defRPr/>
                  </a:pPr>
                  <a:endParaRPr lang="zh-TW" altLang="en-US">
                    <a:latin typeface="Arial" charset="0"/>
                  </a:endParaRPr>
                </a:p>
              </p:txBody>
            </p:sp>
          </p:grpSp>
          <p:grpSp>
            <p:nvGrpSpPr>
              <p:cNvPr id="253" name="Group 70"/>
              <p:cNvGrpSpPr>
                <a:grpSpLocks/>
              </p:cNvGrpSpPr>
              <p:nvPr userDrawn="1"/>
            </p:nvGrpSpPr>
            <p:grpSpPr bwMode="auto">
              <a:xfrm rot="10800000">
                <a:off x="1701" y="618"/>
                <a:ext cx="272" cy="90"/>
                <a:chOff x="1927" y="527"/>
                <a:chExt cx="272" cy="90"/>
              </a:xfrm>
            </p:grpSpPr>
            <p:sp>
              <p:nvSpPr>
                <p:cNvPr id="132" name="Oval 71"/>
                <p:cNvSpPr>
                  <a:spLocks noChangeArrowheads="1"/>
                </p:cNvSpPr>
                <p:nvPr userDrawn="1"/>
              </p:nvSpPr>
              <p:spPr bwMode="auto">
                <a:xfrm rot="187092">
                  <a:off x="1945" y="588"/>
                  <a:ext cx="269" cy="45"/>
                </a:xfrm>
                <a:prstGeom prst="ellipse">
                  <a:avLst/>
                </a:prstGeom>
                <a:solidFill>
                  <a:srgbClr val="FFFF00"/>
                </a:solidFill>
                <a:ln w="9525">
                  <a:noFill/>
                  <a:round/>
                  <a:headEnd/>
                  <a:tailEnd/>
                </a:ln>
                <a:effectLst/>
              </p:spPr>
              <p:txBody>
                <a:bodyPr wrap="none" anchor="ctr"/>
                <a:lstStyle/>
                <a:p>
                  <a:pPr>
                    <a:defRPr/>
                  </a:pPr>
                  <a:endParaRPr lang="zh-TW" altLang="en-US">
                    <a:latin typeface="Arial" charset="0"/>
                  </a:endParaRPr>
                </a:p>
              </p:txBody>
            </p:sp>
            <p:sp>
              <p:nvSpPr>
                <p:cNvPr id="133" name="Oval 72"/>
                <p:cNvSpPr>
                  <a:spLocks noChangeArrowheads="1"/>
                </p:cNvSpPr>
                <p:nvPr userDrawn="1"/>
              </p:nvSpPr>
              <p:spPr bwMode="auto">
                <a:xfrm rot="10143706">
                  <a:off x="1948" y="541"/>
                  <a:ext cx="267" cy="45"/>
                </a:xfrm>
                <a:prstGeom prst="ellipse">
                  <a:avLst/>
                </a:prstGeom>
                <a:solidFill>
                  <a:srgbClr val="FF9900"/>
                </a:solidFill>
                <a:ln w="9525">
                  <a:noFill/>
                  <a:round/>
                  <a:headEnd/>
                  <a:tailEnd/>
                </a:ln>
                <a:effectLst/>
              </p:spPr>
              <p:txBody>
                <a:bodyPr wrap="none" anchor="ctr"/>
                <a:lstStyle/>
                <a:p>
                  <a:pPr>
                    <a:defRPr/>
                  </a:pPr>
                  <a:endParaRPr lang="zh-TW" altLang="en-US">
                    <a:latin typeface="Arial" charset="0"/>
                  </a:endParaRPr>
                </a:p>
              </p:txBody>
            </p:sp>
          </p:grpSp>
          <p:sp>
            <p:nvSpPr>
              <p:cNvPr id="129" name="Oval 73"/>
              <p:cNvSpPr>
                <a:spLocks noChangeArrowheads="1"/>
              </p:cNvSpPr>
              <p:nvPr userDrawn="1"/>
            </p:nvSpPr>
            <p:spPr bwMode="auto">
              <a:xfrm>
                <a:off x="1918" y="614"/>
                <a:ext cx="44"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30" name="Oval 74"/>
              <p:cNvSpPr>
                <a:spLocks noChangeArrowheads="1"/>
              </p:cNvSpPr>
              <p:nvPr userDrawn="1"/>
            </p:nvSpPr>
            <p:spPr bwMode="auto">
              <a:xfrm>
                <a:off x="1874" y="525"/>
                <a:ext cx="47" cy="45"/>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31" name="Oval 75"/>
              <p:cNvSpPr>
                <a:spLocks noChangeArrowheads="1"/>
              </p:cNvSpPr>
              <p:nvPr userDrawn="1"/>
            </p:nvSpPr>
            <p:spPr bwMode="auto">
              <a:xfrm>
                <a:off x="1965" y="522"/>
                <a:ext cx="49"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25" name="Oval 76"/>
            <p:cNvSpPr>
              <a:spLocks noChangeArrowheads="1"/>
            </p:cNvSpPr>
            <p:nvPr userDrawn="1"/>
          </p:nvSpPr>
          <p:spPr bwMode="auto">
            <a:xfrm flipH="1">
              <a:off x="338" y="3655"/>
              <a:ext cx="22"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26" name="Oval 77"/>
            <p:cNvSpPr>
              <a:spLocks noChangeArrowheads="1"/>
            </p:cNvSpPr>
            <p:nvPr userDrawn="1"/>
          </p:nvSpPr>
          <p:spPr bwMode="auto">
            <a:xfrm flipH="1">
              <a:off x="295" y="3702"/>
              <a:ext cx="24"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254" name="Group 78"/>
          <p:cNvGrpSpPr>
            <a:grpSpLocks/>
          </p:cNvGrpSpPr>
          <p:nvPr/>
        </p:nvGrpSpPr>
        <p:grpSpPr bwMode="auto">
          <a:xfrm rot="1304332">
            <a:off x="-647700" y="1341438"/>
            <a:ext cx="647700" cy="539750"/>
            <a:chOff x="295" y="3385"/>
            <a:chExt cx="408" cy="340"/>
          </a:xfrm>
        </p:grpSpPr>
        <p:grpSp>
          <p:nvGrpSpPr>
            <p:cNvPr id="255" name="Group 79"/>
            <p:cNvGrpSpPr>
              <a:grpSpLocks/>
            </p:cNvGrpSpPr>
            <p:nvPr userDrawn="1"/>
          </p:nvGrpSpPr>
          <p:grpSpPr bwMode="auto">
            <a:xfrm rot="2362656">
              <a:off x="295" y="3385"/>
              <a:ext cx="408" cy="273"/>
              <a:chOff x="1701" y="527"/>
              <a:chExt cx="498" cy="273"/>
            </a:xfrm>
          </p:grpSpPr>
          <p:grpSp>
            <p:nvGrpSpPr>
              <p:cNvPr id="68" name="Group 80"/>
              <p:cNvGrpSpPr>
                <a:grpSpLocks/>
              </p:cNvGrpSpPr>
              <p:nvPr userDrawn="1"/>
            </p:nvGrpSpPr>
            <p:grpSpPr bwMode="auto">
              <a:xfrm rot="228844">
                <a:off x="1927" y="618"/>
                <a:ext cx="272" cy="90"/>
                <a:chOff x="1927" y="527"/>
                <a:chExt cx="272" cy="90"/>
              </a:xfrm>
            </p:grpSpPr>
            <p:sp>
              <p:nvSpPr>
                <p:cNvPr id="147" name="Oval 81"/>
                <p:cNvSpPr>
                  <a:spLocks noChangeArrowheads="1"/>
                </p:cNvSpPr>
                <p:nvPr userDrawn="1"/>
              </p:nvSpPr>
              <p:spPr bwMode="auto">
                <a:xfrm rot="187092">
                  <a:off x="1907" y="575"/>
                  <a:ext cx="272" cy="45"/>
                </a:xfrm>
                <a:prstGeom prst="ellipse">
                  <a:avLst/>
                </a:prstGeom>
                <a:solidFill>
                  <a:srgbClr val="00CC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148" name="Oval 82"/>
                <p:cNvSpPr>
                  <a:spLocks noChangeArrowheads="1"/>
                </p:cNvSpPr>
                <p:nvPr userDrawn="1"/>
              </p:nvSpPr>
              <p:spPr bwMode="auto">
                <a:xfrm rot="10143706">
                  <a:off x="1906" y="532"/>
                  <a:ext cx="272" cy="45"/>
                </a:xfrm>
                <a:prstGeom prst="ellipse">
                  <a:avLst/>
                </a:prstGeom>
                <a:solidFill>
                  <a:srgbClr val="3366FF">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84" name="Group 83"/>
              <p:cNvGrpSpPr>
                <a:grpSpLocks/>
              </p:cNvGrpSpPr>
              <p:nvPr userDrawn="1"/>
            </p:nvGrpSpPr>
            <p:grpSpPr bwMode="auto">
              <a:xfrm rot="10800000">
                <a:off x="1701" y="618"/>
                <a:ext cx="272" cy="90"/>
                <a:chOff x="1927" y="527"/>
                <a:chExt cx="272" cy="90"/>
              </a:xfrm>
            </p:grpSpPr>
            <p:sp>
              <p:nvSpPr>
                <p:cNvPr id="145" name="Oval 84"/>
                <p:cNvSpPr>
                  <a:spLocks noChangeArrowheads="1"/>
                </p:cNvSpPr>
                <p:nvPr userDrawn="1"/>
              </p:nvSpPr>
              <p:spPr bwMode="auto">
                <a:xfrm rot="187092">
                  <a:off x="1944" y="576"/>
                  <a:ext cx="272" cy="45"/>
                </a:xfrm>
                <a:prstGeom prst="ellipse">
                  <a:avLst/>
                </a:prstGeom>
                <a:solidFill>
                  <a:srgbClr val="3366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146" name="Oval 85"/>
                <p:cNvSpPr>
                  <a:spLocks noChangeArrowheads="1"/>
                </p:cNvSpPr>
                <p:nvPr userDrawn="1"/>
              </p:nvSpPr>
              <p:spPr bwMode="auto">
                <a:xfrm rot="10143706">
                  <a:off x="1944" y="531"/>
                  <a:ext cx="272" cy="45"/>
                </a:xfrm>
                <a:prstGeom prst="ellipse">
                  <a:avLst/>
                </a:prstGeom>
                <a:solidFill>
                  <a:srgbClr val="00CCFF">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42" name="Oval 86"/>
              <p:cNvSpPr>
                <a:spLocks noChangeArrowheads="1"/>
              </p:cNvSpPr>
              <p:nvPr userDrawn="1"/>
            </p:nvSpPr>
            <p:spPr bwMode="auto">
              <a:xfrm>
                <a:off x="1916" y="615"/>
                <a:ext cx="45"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43" name="Oval 87"/>
              <p:cNvSpPr>
                <a:spLocks noChangeArrowheads="1"/>
              </p:cNvSpPr>
              <p:nvPr userDrawn="1"/>
            </p:nvSpPr>
            <p:spPr bwMode="auto">
              <a:xfrm>
                <a:off x="1871" y="524"/>
                <a:ext cx="45"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44" name="Oval 88"/>
              <p:cNvSpPr>
                <a:spLocks noChangeArrowheads="1"/>
              </p:cNvSpPr>
              <p:nvPr userDrawn="1"/>
            </p:nvSpPr>
            <p:spPr bwMode="auto">
              <a:xfrm>
                <a:off x="1963" y="522"/>
                <a:ext cx="45"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38" name="Oval 89"/>
            <p:cNvSpPr>
              <a:spLocks noChangeArrowheads="1"/>
            </p:cNvSpPr>
            <p:nvPr userDrawn="1"/>
          </p:nvSpPr>
          <p:spPr bwMode="auto">
            <a:xfrm flipH="1">
              <a:off x="335" y="3656"/>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39" name="Oval 90"/>
            <p:cNvSpPr>
              <a:spLocks noChangeArrowheads="1"/>
            </p:cNvSpPr>
            <p:nvPr userDrawn="1"/>
          </p:nvSpPr>
          <p:spPr bwMode="auto">
            <a:xfrm flipH="1">
              <a:off x="290" y="3699"/>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85" name="Group 91"/>
          <p:cNvGrpSpPr>
            <a:grpSpLocks/>
          </p:cNvGrpSpPr>
          <p:nvPr/>
        </p:nvGrpSpPr>
        <p:grpSpPr bwMode="auto">
          <a:xfrm>
            <a:off x="179388" y="5300663"/>
            <a:ext cx="504825" cy="466725"/>
            <a:chOff x="295" y="3385"/>
            <a:chExt cx="408" cy="340"/>
          </a:xfrm>
        </p:grpSpPr>
        <p:grpSp>
          <p:nvGrpSpPr>
            <p:cNvPr id="88" name="Group 92"/>
            <p:cNvGrpSpPr>
              <a:grpSpLocks/>
            </p:cNvGrpSpPr>
            <p:nvPr userDrawn="1"/>
          </p:nvGrpSpPr>
          <p:grpSpPr bwMode="auto">
            <a:xfrm rot="2362656">
              <a:off x="295" y="3385"/>
              <a:ext cx="408" cy="273"/>
              <a:chOff x="1701" y="527"/>
              <a:chExt cx="498" cy="273"/>
            </a:xfrm>
          </p:grpSpPr>
          <p:grpSp>
            <p:nvGrpSpPr>
              <p:cNvPr id="89" name="Group 93"/>
              <p:cNvGrpSpPr>
                <a:grpSpLocks/>
              </p:cNvGrpSpPr>
              <p:nvPr userDrawn="1"/>
            </p:nvGrpSpPr>
            <p:grpSpPr bwMode="auto">
              <a:xfrm rot="228844">
                <a:off x="1927" y="618"/>
                <a:ext cx="272" cy="90"/>
                <a:chOff x="1927" y="527"/>
                <a:chExt cx="272" cy="90"/>
              </a:xfrm>
            </p:grpSpPr>
            <p:sp>
              <p:nvSpPr>
                <p:cNvPr id="160" name="Oval 94"/>
                <p:cNvSpPr>
                  <a:spLocks noChangeArrowheads="1"/>
                </p:cNvSpPr>
                <p:nvPr userDrawn="1"/>
              </p:nvSpPr>
              <p:spPr bwMode="auto">
                <a:xfrm rot="187092">
                  <a:off x="1908" y="574"/>
                  <a:ext cx="272" cy="43"/>
                </a:xfrm>
                <a:prstGeom prst="ellipse">
                  <a:avLst/>
                </a:prstGeom>
                <a:solidFill>
                  <a:srgbClr val="00CC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161" name="Oval 95"/>
                <p:cNvSpPr>
                  <a:spLocks noChangeArrowheads="1"/>
                </p:cNvSpPr>
                <p:nvPr userDrawn="1"/>
              </p:nvSpPr>
              <p:spPr bwMode="auto">
                <a:xfrm rot="10143706">
                  <a:off x="1912" y="528"/>
                  <a:ext cx="272" cy="44"/>
                </a:xfrm>
                <a:prstGeom prst="ellipse">
                  <a:avLst/>
                </a:prstGeom>
                <a:solidFill>
                  <a:srgbClr val="3366FF">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97" name="Group 96"/>
              <p:cNvGrpSpPr>
                <a:grpSpLocks/>
              </p:cNvGrpSpPr>
              <p:nvPr userDrawn="1"/>
            </p:nvGrpSpPr>
            <p:grpSpPr bwMode="auto">
              <a:xfrm rot="10800000">
                <a:off x="1701" y="618"/>
                <a:ext cx="272" cy="90"/>
                <a:chOff x="1927" y="527"/>
                <a:chExt cx="272" cy="90"/>
              </a:xfrm>
            </p:grpSpPr>
            <p:sp>
              <p:nvSpPr>
                <p:cNvPr id="158" name="Oval 97"/>
                <p:cNvSpPr>
                  <a:spLocks noChangeArrowheads="1"/>
                </p:cNvSpPr>
                <p:nvPr userDrawn="1"/>
              </p:nvSpPr>
              <p:spPr bwMode="auto">
                <a:xfrm rot="187092">
                  <a:off x="1933" y="573"/>
                  <a:ext cx="272" cy="40"/>
                </a:xfrm>
                <a:prstGeom prst="ellipse">
                  <a:avLst/>
                </a:prstGeom>
                <a:solidFill>
                  <a:srgbClr val="3366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159" name="Oval 98"/>
                <p:cNvSpPr>
                  <a:spLocks noChangeArrowheads="1"/>
                </p:cNvSpPr>
                <p:nvPr userDrawn="1"/>
              </p:nvSpPr>
              <p:spPr bwMode="auto">
                <a:xfrm rot="10143706">
                  <a:off x="1936" y="526"/>
                  <a:ext cx="272" cy="44"/>
                </a:xfrm>
                <a:prstGeom prst="ellipse">
                  <a:avLst/>
                </a:prstGeom>
                <a:solidFill>
                  <a:srgbClr val="00CCFF">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55" name="Oval 99"/>
              <p:cNvSpPr>
                <a:spLocks noChangeArrowheads="1"/>
              </p:cNvSpPr>
              <p:nvPr userDrawn="1"/>
            </p:nvSpPr>
            <p:spPr bwMode="auto">
              <a:xfrm>
                <a:off x="1918" y="619"/>
                <a:ext cx="47" cy="183"/>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56" name="Oval 100"/>
              <p:cNvSpPr>
                <a:spLocks noChangeArrowheads="1"/>
              </p:cNvSpPr>
              <p:nvPr userDrawn="1"/>
            </p:nvSpPr>
            <p:spPr bwMode="auto">
              <a:xfrm>
                <a:off x="1876" y="528"/>
                <a:ext cx="44"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57" name="Oval 101"/>
              <p:cNvSpPr>
                <a:spLocks noChangeArrowheads="1"/>
              </p:cNvSpPr>
              <p:nvPr userDrawn="1"/>
            </p:nvSpPr>
            <p:spPr bwMode="auto">
              <a:xfrm>
                <a:off x="1970" y="528"/>
                <a:ext cx="45"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51" name="Oval 102"/>
            <p:cNvSpPr>
              <a:spLocks noChangeArrowheads="1"/>
            </p:cNvSpPr>
            <p:nvPr userDrawn="1"/>
          </p:nvSpPr>
          <p:spPr bwMode="auto">
            <a:xfrm flipH="1">
              <a:off x="340" y="3657"/>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52" name="Oval 103"/>
            <p:cNvSpPr>
              <a:spLocks noChangeArrowheads="1"/>
            </p:cNvSpPr>
            <p:nvPr userDrawn="1"/>
          </p:nvSpPr>
          <p:spPr bwMode="auto">
            <a:xfrm flipH="1">
              <a:off x="295" y="3702"/>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98" name="Group 104"/>
          <p:cNvGrpSpPr>
            <a:grpSpLocks/>
          </p:cNvGrpSpPr>
          <p:nvPr/>
        </p:nvGrpSpPr>
        <p:grpSpPr bwMode="auto">
          <a:xfrm rot="-2197408">
            <a:off x="8172450" y="5157788"/>
            <a:ext cx="511175" cy="322262"/>
            <a:chOff x="295" y="3385"/>
            <a:chExt cx="408" cy="340"/>
          </a:xfrm>
        </p:grpSpPr>
        <p:grpSp>
          <p:nvGrpSpPr>
            <p:cNvPr id="101" name="Group 105"/>
            <p:cNvGrpSpPr>
              <a:grpSpLocks/>
            </p:cNvGrpSpPr>
            <p:nvPr userDrawn="1"/>
          </p:nvGrpSpPr>
          <p:grpSpPr bwMode="auto">
            <a:xfrm rot="2362656">
              <a:off x="295" y="3385"/>
              <a:ext cx="408" cy="273"/>
              <a:chOff x="1701" y="527"/>
              <a:chExt cx="498" cy="273"/>
            </a:xfrm>
          </p:grpSpPr>
          <p:grpSp>
            <p:nvGrpSpPr>
              <p:cNvPr id="102" name="Group 106"/>
              <p:cNvGrpSpPr>
                <a:grpSpLocks/>
              </p:cNvGrpSpPr>
              <p:nvPr userDrawn="1"/>
            </p:nvGrpSpPr>
            <p:grpSpPr bwMode="auto">
              <a:xfrm rot="228844">
                <a:off x="1927" y="618"/>
                <a:ext cx="272" cy="90"/>
                <a:chOff x="1927" y="527"/>
                <a:chExt cx="272" cy="90"/>
              </a:xfrm>
            </p:grpSpPr>
            <p:sp>
              <p:nvSpPr>
                <p:cNvPr id="173" name="Oval 107"/>
                <p:cNvSpPr>
                  <a:spLocks noChangeArrowheads="1"/>
                </p:cNvSpPr>
                <p:nvPr userDrawn="1"/>
              </p:nvSpPr>
              <p:spPr bwMode="auto">
                <a:xfrm rot="187092">
                  <a:off x="1912" y="556"/>
                  <a:ext cx="272" cy="45"/>
                </a:xfrm>
                <a:prstGeom prst="ellipse">
                  <a:avLst/>
                </a:prstGeom>
                <a:solidFill>
                  <a:srgbClr val="FFCC00"/>
                </a:solidFill>
                <a:ln w="9525">
                  <a:noFill/>
                  <a:round/>
                  <a:headEnd/>
                  <a:tailEnd/>
                </a:ln>
                <a:effectLst/>
              </p:spPr>
              <p:txBody>
                <a:bodyPr wrap="none" anchor="ctr"/>
                <a:lstStyle/>
                <a:p>
                  <a:pPr>
                    <a:defRPr/>
                  </a:pPr>
                  <a:endParaRPr lang="zh-TW" altLang="en-US">
                    <a:latin typeface="Arial" charset="0"/>
                  </a:endParaRPr>
                </a:p>
              </p:txBody>
            </p:sp>
            <p:sp>
              <p:nvSpPr>
                <p:cNvPr id="174" name="Oval 108"/>
                <p:cNvSpPr>
                  <a:spLocks noChangeArrowheads="1"/>
                </p:cNvSpPr>
                <p:nvPr userDrawn="1"/>
              </p:nvSpPr>
              <p:spPr bwMode="auto">
                <a:xfrm rot="10143706">
                  <a:off x="1912" y="511"/>
                  <a:ext cx="272" cy="45"/>
                </a:xfrm>
                <a:prstGeom prst="ellipse">
                  <a:avLst/>
                </a:prstGeom>
                <a:solidFill>
                  <a:srgbClr val="FFFF00"/>
                </a:solidFill>
                <a:ln w="9525">
                  <a:noFill/>
                  <a:round/>
                  <a:headEnd/>
                  <a:tailEnd/>
                </a:ln>
                <a:effectLst/>
              </p:spPr>
              <p:txBody>
                <a:bodyPr wrap="none" anchor="ctr"/>
                <a:lstStyle/>
                <a:p>
                  <a:pPr>
                    <a:defRPr/>
                  </a:pPr>
                  <a:endParaRPr lang="zh-TW" altLang="en-US">
                    <a:latin typeface="Arial" charset="0"/>
                  </a:endParaRPr>
                </a:p>
              </p:txBody>
            </p:sp>
          </p:grpSp>
          <p:grpSp>
            <p:nvGrpSpPr>
              <p:cNvPr id="110" name="Group 109"/>
              <p:cNvGrpSpPr>
                <a:grpSpLocks/>
              </p:cNvGrpSpPr>
              <p:nvPr userDrawn="1"/>
            </p:nvGrpSpPr>
            <p:grpSpPr bwMode="auto">
              <a:xfrm rot="10800000">
                <a:off x="1701" y="618"/>
                <a:ext cx="272" cy="90"/>
                <a:chOff x="1927" y="527"/>
                <a:chExt cx="272" cy="90"/>
              </a:xfrm>
            </p:grpSpPr>
            <p:sp>
              <p:nvSpPr>
                <p:cNvPr id="171" name="Oval 110"/>
                <p:cNvSpPr>
                  <a:spLocks noChangeArrowheads="1"/>
                </p:cNvSpPr>
                <p:nvPr userDrawn="1"/>
              </p:nvSpPr>
              <p:spPr bwMode="auto">
                <a:xfrm rot="187092">
                  <a:off x="1932" y="596"/>
                  <a:ext cx="272" cy="45"/>
                </a:xfrm>
                <a:prstGeom prst="ellipse">
                  <a:avLst/>
                </a:prstGeom>
                <a:solidFill>
                  <a:srgbClr val="FFFF00"/>
                </a:solidFill>
                <a:ln w="9525">
                  <a:noFill/>
                  <a:round/>
                  <a:headEnd/>
                  <a:tailEnd/>
                </a:ln>
                <a:effectLst/>
              </p:spPr>
              <p:txBody>
                <a:bodyPr wrap="none" anchor="ctr"/>
                <a:lstStyle/>
                <a:p>
                  <a:pPr>
                    <a:defRPr/>
                  </a:pPr>
                  <a:endParaRPr lang="zh-TW" altLang="en-US">
                    <a:latin typeface="Arial" charset="0"/>
                  </a:endParaRPr>
                </a:p>
              </p:txBody>
            </p:sp>
            <p:sp>
              <p:nvSpPr>
                <p:cNvPr id="172" name="Oval 111"/>
                <p:cNvSpPr>
                  <a:spLocks noChangeArrowheads="1"/>
                </p:cNvSpPr>
                <p:nvPr userDrawn="1"/>
              </p:nvSpPr>
              <p:spPr bwMode="auto">
                <a:xfrm rot="10143706">
                  <a:off x="1933" y="554"/>
                  <a:ext cx="272" cy="45"/>
                </a:xfrm>
                <a:prstGeom prst="ellipse">
                  <a:avLst/>
                </a:prstGeom>
                <a:solidFill>
                  <a:srgbClr val="FFCC00"/>
                </a:solidFill>
                <a:ln w="9525">
                  <a:noFill/>
                  <a:round/>
                  <a:headEnd/>
                  <a:tailEnd/>
                </a:ln>
                <a:effectLst/>
              </p:spPr>
              <p:txBody>
                <a:bodyPr wrap="none" anchor="ctr"/>
                <a:lstStyle/>
                <a:p>
                  <a:pPr>
                    <a:defRPr/>
                  </a:pPr>
                  <a:endParaRPr lang="zh-TW" altLang="en-US">
                    <a:latin typeface="Arial" charset="0"/>
                  </a:endParaRPr>
                </a:p>
              </p:txBody>
            </p:sp>
          </p:grpSp>
          <p:sp>
            <p:nvSpPr>
              <p:cNvPr id="168" name="Oval 112"/>
              <p:cNvSpPr>
                <a:spLocks noChangeArrowheads="1"/>
              </p:cNvSpPr>
              <p:nvPr userDrawn="1"/>
            </p:nvSpPr>
            <p:spPr bwMode="auto">
              <a:xfrm>
                <a:off x="1920" y="603"/>
                <a:ext cx="45" cy="183"/>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69" name="Oval 113"/>
              <p:cNvSpPr>
                <a:spLocks noChangeArrowheads="1"/>
              </p:cNvSpPr>
              <p:nvPr userDrawn="1"/>
            </p:nvSpPr>
            <p:spPr bwMode="auto">
              <a:xfrm>
                <a:off x="1876" y="513"/>
                <a:ext cx="46" cy="45"/>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70" name="Oval 114"/>
              <p:cNvSpPr>
                <a:spLocks noChangeArrowheads="1"/>
              </p:cNvSpPr>
              <p:nvPr userDrawn="1"/>
            </p:nvSpPr>
            <p:spPr bwMode="auto">
              <a:xfrm>
                <a:off x="1971" y="516"/>
                <a:ext cx="45" cy="44"/>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64" name="Oval 115"/>
            <p:cNvSpPr>
              <a:spLocks noChangeArrowheads="1"/>
            </p:cNvSpPr>
            <p:nvPr userDrawn="1"/>
          </p:nvSpPr>
          <p:spPr bwMode="auto">
            <a:xfrm flipH="1">
              <a:off x="340" y="3654"/>
              <a:ext cx="23"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65" name="Oval 116"/>
            <p:cNvSpPr>
              <a:spLocks noChangeArrowheads="1"/>
            </p:cNvSpPr>
            <p:nvPr userDrawn="1"/>
          </p:nvSpPr>
          <p:spPr bwMode="auto">
            <a:xfrm flipH="1">
              <a:off x="295" y="3701"/>
              <a:ext cx="23"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111" name="Group 133"/>
          <p:cNvGrpSpPr>
            <a:grpSpLocks/>
          </p:cNvGrpSpPr>
          <p:nvPr/>
        </p:nvGrpSpPr>
        <p:grpSpPr bwMode="auto">
          <a:xfrm>
            <a:off x="6156325" y="5734050"/>
            <a:ext cx="576263" cy="466725"/>
            <a:chOff x="295" y="3385"/>
            <a:chExt cx="408" cy="340"/>
          </a:xfrm>
        </p:grpSpPr>
        <p:grpSp>
          <p:nvGrpSpPr>
            <p:cNvPr id="114" name="Group 134"/>
            <p:cNvGrpSpPr>
              <a:grpSpLocks/>
            </p:cNvGrpSpPr>
            <p:nvPr userDrawn="1"/>
          </p:nvGrpSpPr>
          <p:grpSpPr bwMode="auto">
            <a:xfrm rot="2362656">
              <a:off x="295" y="3385"/>
              <a:ext cx="408" cy="273"/>
              <a:chOff x="1701" y="527"/>
              <a:chExt cx="498" cy="273"/>
            </a:xfrm>
          </p:grpSpPr>
          <p:grpSp>
            <p:nvGrpSpPr>
              <p:cNvPr id="115" name="Group 135"/>
              <p:cNvGrpSpPr>
                <a:grpSpLocks/>
              </p:cNvGrpSpPr>
              <p:nvPr userDrawn="1"/>
            </p:nvGrpSpPr>
            <p:grpSpPr bwMode="auto">
              <a:xfrm rot="228844">
                <a:off x="1927" y="618"/>
                <a:ext cx="272" cy="90"/>
                <a:chOff x="1927" y="527"/>
                <a:chExt cx="272" cy="90"/>
              </a:xfrm>
            </p:grpSpPr>
            <p:sp>
              <p:nvSpPr>
                <p:cNvPr id="186" name="Oval 136"/>
                <p:cNvSpPr>
                  <a:spLocks noChangeArrowheads="1"/>
                </p:cNvSpPr>
                <p:nvPr userDrawn="1"/>
              </p:nvSpPr>
              <p:spPr bwMode="auto">
                <a:xfrm rot="187092">
                  <a:off x="1921" y="573"/>
                  <a:ext cx="272" cy="43"/>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sp>
              <p:nvSpPr>
                <p:cNvPr id="187" name="Oval 137"/>
                <p:cNvSpPr>
                  <a:spLocks noChangeArrowheads="1"/>
                </p:cNvSpPr>
                <p:nvPr userDrawn="1"/>
              </p:nvSpPr>
              <p:spPr bwMode="auto">
                <a:xfrm rot="10143706">
                  <a:off x="1918" y="527"/>
                  <a:ext cx="272" cy="45"/>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123" name="Group 138"/>
              <p:cNvGrpSpPr>
                <a:grpSpLocks/>
              </p:cNvGrpSpPr>
              <p:nvPr userDrawn="1"/>
            </p:nvGrpSpPr>
            <p:grpSpPr bwMode="auto">
              <a:xfrm rot="10800000">
                <a:off x="1701" y="618"/>
                <a:ext cx="272" cy="90"/>
                <a:chOff x="1927" y="527"/>
                <a:chExt cx="272" cy="90"/>
              </a:xfrm>
            </p:grpSpPr>
            <p:sp>
              <p:nvSpPr>
                <p:cNvPr id="184" name="Oval 139"/>
                <p:cNvSpPr>
                  <a:spLocks noChangeArrowheads="1"/>
                </p:cNvSpPr>
                <p:nvPr userDrawn="1"/>
              </p:nvSpPr>
              <p:spPr bwMode="auto">
                <a:xfrm rot="187092">
                  <a:off x="1939" y="573"/>
                  <a:ext cx="272" cy="40"/>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sp>
              <p:nvSpPr>
                <p:cNvPr id="185" name="Oval 140"/>
                <p:cNvSpPr>
                  <a:spLocks noChangeArrowheads="1"/>
                </p:cNvSpPr>
                <p:nvPr userDrawn="1"/>
              </p:nvSpPr>
              <p:spPr bwMode="auto">
                <a:xfrm rot="10143706">
                  <a:off x="1943" y="528"/>
                  <a:ext cx="272" cy="44"/>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81" name="Oval 141"/>
              <p:cNvSpPr>
                <a:spLocks noChangeArrowheads="1"/>
              </p:cNvSpPr>
              <p:nvPr userDrawn="1"/>
            </p:nvSpPr>
            <p:spPr bwMode="auto">
              <a:xfrm>
                <a:off x="1924" y="618"/>
                <a:ext cx="44"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82" name="Oval 142"/>
              <p:cNvSpPr>
                <a:spLocks noChangeArrowheads="1"/>
              </p:cNvSpPr>
              <p:nvPr userDrawn="1"/>
            </p:nvSpPr>
            <p:spPr bwMode="auto">
              <a:xfrm>
                <a:off x="1879" y="527"/>
                <a:ext cx="45"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83" name="Oval 143"/>
              <p:cNvSpPr>
                <a:spLocks noChangeArrowheads="1"/>
              </p:cNvSpPr>
              <p:nvPr userDrawn="1"/>
            </p:nvSpPr>
            <p:spPr bwMode="auto">
              <a:xfrm>
                <a:off x="1967" y="525"/>
                <a:ext cx="44"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77" name="Oval 144"/>
            <p:cNvSpPr>
              <a:spLocks noChangeArrowheads="1"/>
            </p:cNvSpPr>
            <p:nvPr userDrawn="1"/>
          </p:nvSpPr>
          <p:spPr bwMode="auto">
            <a:xfrm flipH="1">
              <a:off x="340" y="3657"/>
              <a:ext cx="24"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78" name="Oval 145"/>
            <p:cNvSpPr>
              <a:spLocks noChangeArrowheads="1"/>
            </p:cNvSpPr>
            <p:nvPr userDrawn="1"/>
          </p:nvSpPr>
          <p:spPr bwMode="auto">
            <a:xfrm flipH="1">
              <a:off x="295" y="3702"/>
              <a:ext cx="22"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124" name="Group 190"/>
          <p:cNvGrpSpPr>
            <a:grpSpLocks/>
          </p:cNvGrpSpPr>
          <p:nvPr/>
        </p:nvGrpSpPr>
        <p:grpSpPr bwMode="auto">
          <a:xfrm rot="1401958">
            <a:off x="6372225" y="5957888"/>
            <a:ext cx="503238" cy="1800225"/>
            <a:chOff x="3470" y="572"/>
            <a:chExt cx="317" cy="1134"/>
          </a:xfrm>
        </p:grpSpPr>
        <p:sp>
          <p:nvSpPr>
            <p:cNvPr id="189" name="Arc 154"/>
            <p:cNvSpPr>
              <a:spLocks/>
            </p:cNvSpPr>
            <p:nvPr userDrawn="1"/>
          </p:nvSpPr>
          <p:spPr bwMode="auto">
            <a:xfrm>
              <a:off x="3503" y="695"/>
              <a:ext cx="280" cy="1008"/>
            </a:xfrm>
            <a:custGeom>
              <a:avLst/>
              <a:gdLst>
                <a:gd name="T0" fmla="*/ 0 w 16421"/>
                <a:gd name="T1" fmla="*/ 0 h 21600"/>
                <a:gd name="T2" fmla="*/ 5 w 16421"/>
                <a:gd name="T3" fmla="*/ 16 h 21600"/>
                <a:gd name="T4" fmla="*/ 0 w 16421"/>
                <a:gd name="T5" fmla="*/ 47 h 21600"/>
                <a:gd name="T6" fmla="*/ 0 60000 65536"/>
                <a:gd name="T7" fmla="*/ 0 60000 65536"/>
                <a:gd name="T8" fmla="*/ 0 60000 65536"/>
              </a:gdLst>
              <a:ahLst/>
              <a:cxnLst>
                <a:cxn ang="T6">
                  <a:pos x="T0" y="T1"/>
                </a:cxn>
                <a:cxn ang="T7">
                  <a:pos x="T2" y="T3"/>
                </a:cxn>
                <a:cxn ang="T8">
                  <a:pos x="T4" y="T5"/>
                </a:cxn>
              </a:cxnLst>
              <a:rect l="0" t="0" r="r" b="b"/>
              <a:pathLst>
                <a:path w="16421" h="21600" fill="none" extrusionOk="0">
                  <a:moveTo>
                    <a:pt x="0" y="0"/>
                  </a:moveTo>
                  <a:cubicBezTo>
                    <a:pt x="6317" y="0"/>
                    <a:pt x="12317" y="2765"/>
                    <a:pt x="16421" y="7567"/>
                  </a:cubicBezTo>
                </a:path>
                <a:path w="16421" h="21600" stroke="0" extrusionOk="0">
                  <a:moveTo>
                    <a:pt x="0" y="0"/>
                  </a:moveTo>
                  <a:cubicBezTo>
                    <a:pt x="6317" y="0"/>
                    <a:pt x="12317" y="2765"/>
                    <a:pt x="16421" y="7567"/>
                  </a:cubicBezTo>
                  <a:lnTo>
                    <a:pt x="0" y="21600"/>
                  </a:lnTo>
                  <a:lnTo>
                    <a:pt x="0" y="0"/>
                  </a:lnTo>
                  <a:close/>
                </a:path>
              </a:pathLst>
            </a:custGeom>
            <a:noFill/>
            <a:ln w="19050">
              <a:solidFill>
                <a:schemeClr val="tx1"/>
              </a:solidFill>
              <a:round/>
              <a:headEnd/>
              <a:tailEnd/>
            </a:ln>
            <a:effectLst/>
          </p:spPr>
          <p:txBody>
            <a:bodyPr wrap="none" anchor="ctr"/>
            <a:lstStyle/>
            <a:p>
              <a:pPr>
                <a:defRPr/>
              </a:pPr>
              <a:endParaRPr lang="zh-TW" altLang="en-US">
                <a:latin typeface="Arial" charset="0"/>
              </a:endParaRPr>
            </a:p>
          </p:txBody>
        </p:sp>
        <p:sp>
          <p:nvSpPr>
            <p:cNvPr id="190" name="Oval 155"/>
            <p:cNvSpPr>
              <a:spLocks noChangeArrowheads="1"/>
            </p:cNvSpPr>
            <p:nvPr userDrawn="1"/>
          </p:nvSpPr>
          <p:spPr bwMode="auto">
            <a:xfrm rot="-3515713">
              <a:off x="3535" y="784"/>
              <a:ext cx="126" cy="36"/>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91" name="Oval 156"/>
            <p:cNvSpPr>
              <a:spLocks noChangeArrowheads="1"/>
            </p:cNvSpPr>
            <p:nvPr userDrawn="1"/>
          </p:nvSpPr>
          <p:spPr bwMode="auto">
            <a:xfrm rot="-1615679">
              <a:off x="3467" y="696"/>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92" name="Oval 157"/>
            <p:cNvSpPr>
              <a:spLocks noChangeArrowheads="1"/>
            </p:cNvSpPr>
            <p:nvPr userDrawn="1"/>
          </p:nvSpPr>
          <p:spPr bwMode="auto">
            <a:xfrm rot="6199228">
              <a:off x="3535" y="617"/>
              <a:ext cx="126" cy="36"/>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93" name="Oval 160"/>
            <p:cNvSpPr>
              <a:spLocks noChangeArrowheads="1"/>
            </p:cNvSpPr>
            <p:nvPr userDrawn="1"/>
          </p:nvSpPr>
          <p:spPr bwMode="auto">
            <a:xfrm>
              <a:off x="3654" y="740"/>
              <a:ext cx="111" cy="41"/>
            </a:xfrm>
            <a:prstGeom prst="ellipse">
              <a:avLst/>
            </a:prstGeom>
            <a:solidFill>
              <a:srgbClr val="808000">
                <a:alpha val="79999"/>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94" name="Oval 161"/>
            <p:cNvSpPr>
              <a:spLocks noChangeArrowheads="1"/>
            </p:cNvSpPr>
            <p:nvPr userDrawn="1"/>
          </p:nvSpPr>
          <p:spPr bwMode="auto">
            <a:xfrm>
              <a:off x="3470" y="655"/>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95" name="Oval 162"/>
            <p:cNvSpPr>
              <a:spLocks noChangeArrowheads="1"/>
            </p:cNvSpPr>
            <p:nvPr userDrawn="1"/>
          </p:nvSpPr>
          <p:spPr bwMode="auto">
            <a:xfrm rot="-4126769">
              <a:off x="3494" y="743"/>
              <a:ext cx="126" cy="37"/>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96" name="Oval 164"/>
            <p:cNvSpPr>
              <a:spLocks noChangeArrowheads="1"/>
            </p:cNvSpPr>
            <p:nvPr userDrawn="1"/>
          </p:nvSpPr>
          <p:spPr bwMode="auto">
            <a:xfrm rot="-2624767">
              <a:off x="3578" y="653"/>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97" name="Oval 166"/>
            <p:cNvSpPr>
              <a:spLocks noChangeArrowheads="1"/>
            </p:cNvSpPr>
            <p:nvPr userDrawn="1"/>
          </p:nvSpPr>
          <p:spPr bwMode="auto">
            <a:xfrm rot="-5400000">
              <a:off x="3568" y="826"/>
              <a:ext cx="126" cy="37"/>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98" name="Oval 167"/>
            <p:cNvSpPr>
              <a:spLocks noChangeArrowheads="1"/>
            </p:cNvSpPr>
            <p:nvPr userDrawn="1"/>
          </p:nvSpPr>
          <p:spPr bwMode="auto">
            <a:xfrm rot="-1495776">
              <a:off x="3616" y="698"/>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127" name="Group 204"/>
          <p:cNvGrpSpPr>
            <a:grpSpLocks/>
          </p:cNvGrpSpPr>
          <p:nvPr/>
        </p:nvGrpSpPr>
        <p:grpSpPr bwMode="auto">
          <a:xfrm flipH="1">
            <a:off x="1692275" y="6453188"/>
            <a:ext cx="503238" cy="1800225"/>
            <a:chOff x="3470" y="572"/>
            <a:chExt cx="317" cy="1134"/>
          </a:xfrm>
        </p:grpSpPr>
        <p:sp>
          <p:nvSpPr>
            <p:cNvPr id="200" name="Arc 205"/>
            <p:cNvSpPr>
              <a:spLocks/>
            </p:cNvSpPr>
            <p:nvPr userDrawn="1"/>
          </p:nvSpPr>
          <p:spPr bwMode="auto">
            <a:xfrm>
              <a:off x="3507" y="698"/>
              <a:ext cx="280" cy="1008"/>
            </a:xfrm>
            <a:custGeom>
              <a:avLst/>
              <a:gdLst>
                <a:gd name="T0" fmla="*/ 0 w 16421"/>
                <a:gd name="T1" fmla="*/ 0 h 21600"/>
                <a:gd name="T2" fmla="*/ 5 w 16421"/>
                <a:gd name="T3" fmla="*/ 16 h 21600"/>
                <a:gd name="T4" fmla="*/ 0 w 16421"/>
                <a:gd name="T5" fmla="*/ 47 h 21600"/>
                <a:gd name="T6" fmla="*/ 0 60000 65536"/>
                <a:gd name="T7" fmla="*/ 0 60000 65536"/>
                <a:gd name="T8" fmla="*/ 0 60000 65536"/>
              </a:gdLst>
              <a:ahLst/>
              <a:cxnLst>
                <a:cxn ang="T6">
                  <a:pos x="T0" y="T1"/>
                </a:cxn>
                <a:cxn ang="T7">
                  <a:pos x="T2" y="T3"/>
                </a:cxn>
                <a:cxn ang="T8">
                  <a:pos x="T4" y="T5"/>
                </a:cxn>
              </a:cxnLst>
              <a:rect l="0" t="0" r="r" b="b"/>
              <a:pathLst>
                <a:path w="16421" h="21600" fill="none" extrusionOk="0">
                  <a:moveTo>
                    <a:pt x="0" y="0"/>
                  </a:moveTo>
                  <a:cubicBezTo>
                    <a:pt x="6317" y="0"/>
                    <a:pt x="12317" y="2765"/>
                    <a:pt x="16421" y="7567"/>
                  </a:cubicBezTo>
                </a:path>
                <a:path w="16421" h="21600" stroke="0" extrusionOk="0">
                  <a:moveTo>
                    <a:pt x="0" y="0"/>
                  </a:moveTo>
                  <a:cubicBezTo>
                    <a:pt x="6317" y="0"/>
                    <a:pt x="12317" y="2765"/>
                    <a:pt x="16421" y="7567"/>
                  </a:cubicBezTo>
                  <a:lnTo>
                    <a:pt x="0" y="21600"/>
                  </a:lnTo>
                  <a:lnTo>
                    <a:pt x="0" y="0"/>
                  </a:lnTo>
                  <a:close/>
                </a:path>
              </a:pathLst>
            </a:custGeom>
            <a:noFill/>
            <a:ln w="19050">
              <a:solidFill>
                <a:schemeClr val="tx1"/>
              </a:solidFill>
              <a:round/>
              <a:headEnd/>
              <a:tailEnd/>
            </a:ln>
            <a:effectLst/>
          </p:spPr>
          <p:txBody>
            <a:bodyPr wrap="none" anchor="ctr"/>
            <a:lstStyle/>
            <a:p>
              <a:pPr>
                <a:defRPr/>
              </a:pPr>
              <a:endParaRPr lang="zh-TW" altLang="en-US">
                <a:latin typeface="Arial" charset="0"/>
              </a:endParaRPr>
            </a:p>
          </p:txBody>
        </p:sp>
        <p:sp>
          <p:nvSpPr>
            <p:cNvPr id="201" name="Oval 206"/>
            <p:cNvSpPr>
              <a:spLocks noChangeArrowheads="1"/>
            </p:cNvSpPr>
            <p:nvPr userDrawn="1"/>
          </p:nvSpPr>
          <p:spPr bwMode="auto">
            <a:xfrm rot="-3515713">
              <a:off x="3536" y="785"/>
              <a:ext cx="126" cy="36"/>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02" name="Oval 207"/>
            <p:cNvSpPr>
              <a:spLocks noChangeArrowheads="1"/>
            </p:cNvSpPr>
            <p:nvPr userDrawn="1"/>
          </p:nvSpPr>
          <p:spPr bwMode="auto">
            <a:xfrm rot="-1615679">
              <a:off x="3470" y="698"/>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03" name="Oval 208"/>
            <p:cNvSpPr>
              <a:spLocks noChangeArrowheads="1"/>
            </p:cNvSpPr>
            <p:nvPr userDrawn="1"/>
          </p:nvSpPr>
          <p:spPr bwMode="auto">
            <a:xfrm rot="6199228">
              <a:off x="3536" y="617"/>
              <a:ext cx="126" cy="36"/>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04" name="Oval 209"/>
            <p:cNvSpPr>
              <a:spLocks noChangeArrowheads="1"/>
            </p:cNvSpPr>
            <p:nvPr userDrawn="1"/>
          </p:nvSpPr>
          <p:spPr bwMode="auto">
            <a:xfrm>
              <a:off x="3654" y="740"/>
              <a:ext cx="111" cy="41"/>
            </a:xfrm>
            <a:prstGeom prst="ellipse">
              <a:avLst/>
            </a:prstGeom>
            <a:solidFill>
              <a:srgbClr val="808000">
                <a:alpha val="79999"/>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05" name="Oval 210"/>
            <p:cNvSpPr>
              <a:spLocks noChangeArrowheads="1"/>
            </p:cNvSpPr>
            <p:nvPr userDrawn="1"/>
          </p:nvSpPr>
          <p:spPr bwMode="auto">
            <a:xfrm>
              <a:off x="3470" y="655"/>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06" name="Oval 211"/>
            <p:cNvSpPr>
              <a:spLocks noChangeArrowheads="1"/>
            </p:cNvSpPr>
            <p:nvPr userDrawn="1"/>
          </p:nvSpPr>
          <p:spPr bwMode="auto">
            <a:xfrm rot="-4126769">
              <a:off x="3499" y="743"/>
              <a:ext cx="126" cy="37"/>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07" name="Oval 212"/>
            <p:cNvSpPr>
              <a:spLocks noChangeArrowheads="1"/>
            </p:cNvSpPr>
            <p:nvPr userDrawn="1"/>
          </p:nvSpPr>
          <p:spPr bwMode="auto">
            <a:xfrm rot="-2624767">
              <a:off x="3581" y="655"/>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08" name="Oval 213"/>
            <p:cNvSpPr>
              <a:spLocks noChangeArrowheads="1"/>
            </p:cNvSpPr>
            <p:nvPr userDrawn="1"/>
          </p:nvSpPr>
          <p:spPr bwMode="auto">
            <a:xfrm rot="-5400000">
              <a:off x="3572" y="825"/>
              <a:ext cx="126" cy="37"/>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09" name="Oval 214"/>
            <p:cNvSpPr>
              <a:spLocks noChangeArrowheads="1"/>
            </p:cNvSpPr>
            <p:nvPr userDrawn="1"/>
          </p:nvSpPr>
          <p:spPr bwMode="auto">
            <a:xfrm rot="-1495776">
              <a:off x="3617" y="698"/>
              <a:ext cx="111" cy="42"/>
            </a:xfrm>
            <a:prstGeom prst="ellipse">
              <a:avLst/>
            </a:prstGeom>
            <a:solidFill>
              <a:srgbClr val="808000"/>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128" name="Group 263"/>
          <p:cNvGrpSpPr>
            <a:grpSpLocks/>
          </p:cNvGrpSpPr>
          <p:nvPr/>
        </p:nvGrpSpPr>
        <p:grpSpPr bwMode="auto">
          <a:xfrm rot="538637">
            <a:off x="7308850" y="5516563"/>
            <a:ext cx="815975" cy="2030412"/>
            <a:chOff x="4377" y="300"/>
            <a:chExt cx="514" cy="1279"/>
          </a:xfrm>
        </p:grpSpPr>
        <p:sp>
          <p:nvSpPr>
            <p:cNvPr id="211" name="Arc 264"/>
            <p:cNvSpPr>
              <a:spLocks/>
            </p:cNvSpPr>
            <p:nvPr userDrawn="1"/>
          </p:nvSpPr>
          <p:spPr bwMode="auto">
            <a:xfrm rot="-290276">
              <a:off x="4419" y="449"/>
              <a:ext cx="457" cy="1130"/>
            </a:xfrm>
            <a:custGeom>
              <a:avLst/>
              <a:gdLst>
                <a:gd name="T0" fmla="*/ 4 w 20810"/>
                <a:gd name="T1" fmla="*/ 0 h 20197"/>
                <a:gd name="T2" fmla="*/ 10 w 20810"/>
                <a:gd name="T3" fmla="*/ 45 h 20197"/>
                <a:gd name="T4" fmla="*/ 0 w 20810"/>
                <a:gd name="T5" fmla="*/ 63 h 20197"/>
                <a:gd name="T6" fmla="*/ 0 60000 65536"/>
                <a:gd name="T7" fmla="*/ 0 60000 65536"/>
                <a:gd name="T8" fmla="*/ 0 60000 65536"/>
              </a:gdLst>
              <a:ahLst/>
              <a:cxnLst>
                <a:cxn ang="T6">
                  <a:pos x="T0" y="T1"/>
                </a:cxn>
                <a:cxn ang="T7">
                  <a:pos x="T2" y="T3"/>
                </a:cxn>
                <a:cxn ang="T8">
                  <a:pos x="T4" y="T5"/>
                </a:cxn>
              </a:cxnLst>
              <a:rect l="0" t="0" r="r" b="b"/>
              <a:pathLst>
                <a:path w="20810" h="20197" fill="none" extrusionOk="0">
                  <a:moveTo>
                    <a:pt x="7657" y="0"/>
                  </a:moveTo>
                  <a:cubicBezTo>
                    <a:pt x="14084" y="2436"/>
                    <a:pt x="18967" y="7786"/>
                    <a:pt x="20809" y="14408"/>
                  </a:cubicBezTo>
                </a:path>
                <a:path w="20810" h="20197" stroke="0" extrusionOk="0">
                  <a:moveTo>
                    <a:pt x="7657" y="0"/>
                  </a:moveTo>
                  <a:cubicBezTo>
                    <a:pt x="14084" y="2436"/>
                    <a:pt x="18967" y="7786"/>
                    <a:pt x="20809" y="14408"/>
                  </a:cubicBezTo>
                  <a:lnTo>
                    <a:pt x="0" y="20197"/>
                  </a:lnTo>
                  <a:lnTo>
                    <a:pt x="7657" y="0"/>
                  </a:lnTo>
                  <a:close/>
                </a:path>
              </a:pathLst>
            </a:custGeom>
            <a:noFill/>
            <a:ln w="19050">
              <a:solidFill>
                <a:schemeClr val="tx1"/>
              </a:solidFill>
              <a:round/>
              <a:headEnd/>
              <a:tailEnd/>
            </a:ln>
            <a:effectLst/>
          </p:spPr>
          <p:txBody>
            <a:bodyPr wrap="none" anchor="ctr"/>
            <a:lstStyle/>
            <a:p>
              <a:pPr>
                <a:defRPr/>
              </a:pPr>
              <a:endParaRPr lang="zh-TW" altLang="en-US">
                <a:latin typeface="Arial" charset="0"/>
              </a:endParaRPr>
            </a:p>
          </p:txBody>
        </p:sp>
        <p:sp>
          <p:nvSpPr>
            <p:cNvPr id="212" name="Oval 265"/>
            <p:cNvSpPr>
              <a:spLocks noChangeArrowheads="1"/>
            </p:cNvSpPr>
            <p:nvPr userDrawn="1"/>
          </p:nvSpPr>
          <p:spPr bwMode="auto">
            <a:xfrm rot="-3515713">
              <a:off x="4463" y="551"/>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13" name="Oval 266"/>
            <p:cNvSpPr>
              <a:spLocks noChangeArrowheads="1"/>
            </p:cNvSpPr>
            <p:nvPr userDrawn="1"/>
          </p:nvSpPr>
          <p:spPr bwMode="auto">
            <a:xfrm rot="-1615679">
              <a:off x="4372" y="450"/>
              <a:ext cx="143" cy="50"/>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14" name="Oval 267"/>
            <p:cNvSpPr>
              <a:spLocks noChangeArrowheads="1"/>
            </p:cNvSpPr>
            <p:nvPr userDrawn="1"/>
          </p:nvSpPr>
          <p:spPr bwMode="auto">
            <a:xfrm rot="6199228">
              <a:off x="4465" y="348"/>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15" name="Oval 268"/>
            <p:cNvSpPr>
              <a:spLocks noChangeArrowheads="1"/>
            </p:cNvSpPr>
            <p:nvPr userDrawn="1"/>
          </p:nvSpPr>
          <p:spPr bwMode="auto">
            <a:xfrm>
              <a:off x="4611" y="498"/>
              <a:ext cx="143" cy="50"/>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16" name="Oval 269"/>
            <p:cNvSpPr>
              <a:spLocks noChangeArrowheads="1"/>
            </p:cNvSpPr>
            <p:nvPr userDrawn="1"/>
          </p:nvSpPr>
          <p:spPr bwMode="auto">
            <a:xfrm rot="-4126769">
              <a:off x="4419" y="498"/>
              <a:ext cx="151" cy="48"/>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17" name="Oval 270"/>
            <p:cNvSpPr>
              <a:spLocks noChangeArrowheads="1"/>
            </p:cNvSpPr>
            <p:nvPr userDrawn="1"/>
          </p:nvSpPr>
          <p:spPr bwMode="auto">
            <a:xfrm rot="-2624767">
              <a:off x="4515" y="399"/>
              <a:ext cx="142" cy="50"/>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18" name="Oval 271"/>
            <p:cNvSpPr>
              <a:spLocks noChangeArrowheads="1"/>
            </p:cNvSpPr>
            <p:nvPr userDrawn="1"/>
          </p:nvSpPr>
          <p:spPr bwMode="auto">
            <a:xfrm rot="-2742706">
              <a:off x="4515" y="603"/>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19" name="Oval 272"/>
            <p:cNvSpPr>
              <a:spLocks noChangeArrowheads="1"/>
            </p:cNvSpPr>
            <p:nvPr userDrawn="1"/>
          </p:nvSpPr>
          <p:spPr bwMode="auto">
            <a:xfrm rot="-1495776">
              <a:off x="4567" y="451"/>
              <a:ext cx="142" cy="50"/>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20" name="Oval 273"/>
            <p:cNvSpPr>
              <a:spLocks noChangeArrowheads="1"/>
            </p:cNvSpPr>
            <p:nvPr userDrawn="1"/>
          </p:nvSpPr>
          <p:spPr bwMode="auto">
            <a:xfrm rot="-2742706">
              <a:off x="4547" y="667"/>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21" name="Oval 274"/>
            <p:cNvSpPr>
              <a:spLocks noChangeArrowheads="1"/>
            </p:cNvSpPr>
            <p:nvPr userDrawn="1"/>
          </p:nvSpPr>
          <p:spPr bwMode="auto">
            <a:xfrm rot="-2742706">
              <a:off x="4592" y="714"/>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22" name="Oval 275"/>
            <p:cNvSpPr>
              <a:spLocks noChangeArrowheads="1"/>
            </p:cNvSpPr>
            <p:nvPr userDrawn="1"/>
          </p:nvSpPr>
          <p:spPr bwMode="auto">
            <a:xfrm rot="1036516">
              <a:off x="4740" y="754"/>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23" name="Oval 276"/>
            <p:cNvSpPr>
              <a:spLocks noChangeArrowheads="1"/>
            </p:cNvSpPr>
            <p:nvPr userDrawn="1"/>
          </p:nvSpPr>
          <p:spPr bwMode="auto">
            <a:xfrm rot="403513">
              <a:off x="4638" y="575"/>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24" name="Oval 277"/>
            <p:cNvSpPr>
              <a:spLocks noChangeArrowheads="1"/>
            </p:cNvSpPr>
            <p:nvPr userDrawn="1"/>
          </p:nvSpPr>
          <p:spPr bwMode="auto">
            <a:xfrm rot="347087">
              <a:off x="4690" y="661"/>
              <a:ext cx="151" cy="47"/>
            </a:xfrm>
            <a:prstGeom prst="ellipse">
              <a:avLst/>
            </a:prstGeom>
            <a:solidFill>
              <a:srgbClr val="339966">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25" name="Oval 278"/>
            <p:cNvSpPr>
              <a:spLocks noChangeArrowheads="1"/>
            </p:cNvSpPr>
            <p:nvPr userDrawn="1"/>
          </p:nvSpPr>
          <p:spPr bwMode="auto">
            <a:xfrm rot="-2685850">
              <a:off x="4646" y="796"/>
              <a:ext cx="151" cy="47"/>
            </a:xfrm>
            <a:prstGeom prst="ellipse">
              <a:avLst/>
            </a:prstGeom>
            <a:solidFill>
              <a:srgbClr val="808000">
                <a:alpha val="50195"/>
              </a:srgbClr>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226" name="AutoShape 313"/>
          <p:cNvSpPr>
            <a:spLocks noChangeArrowheads="1"/>
          </p:cNvSpPr>
          <p:nvPr/>
        </p:nvSpPr>
        <p:spPr bwMode="auto">
          <a:xfrm rot="19980577">
            <a:off x="7091363" y="7051675"/>
            <a:ext cx="360362" cy="908050"/>
          </a:xfrm>
          <a:prstGeom prst="moon">
            <a:avLst>
              <a:gd name="adj" fmla="val 0"/>
            </a:avLst>
          </a:prstGeom>
          <a:gradFill rotWithShape="1">
            <a:gsLst>
              <a:gs pos="0">
                <a:schemeClr val="folHlink"/>
              </a:gs>
              <a:gs pos="100000">
                <a:schemeClr val="folHlink">
                  <a:gamma/>
                  <a:shade val="46275"/>
                  <a:invGamma/>
                </a:schemeClr>
              </a:gs>
            </a:gsLst>
            <a:lin ang="5400000" scaled="1"/>
          </a:gradFill>
          <a:ln>
            <a:noFill/>
          </a:ln>
          <a:effectLst>
            <a:prstShdw prst="shdw17" dist="17961" dir="2700000">
              <a:schemeClr val="folHlink">
                <a:gamma/>
                <a:shade val="60000"/>
                <a:invGamma/>
              </a:schemeClr>
            </a:prstShdw>
          </a:effectLst>
          <a:extLst/>
        </p:spPr>
        <p:txBody>
          <a:bodyPr wrap="none" anchor="ctr"/>
          <a:lstStyle/>
          <a:p>
            <a:pPr>
              <a:defRPr/>
            </a:pPr>
            <a:endParaRPr lang="zh-TW" altLang="en-US">
              <a:latin typeface="Arial" charset="0"/>
            </a:endParaRPr>
          </a:p>
        </p:txBody>
      </p:sp>
      <p:grpSp>
        <p:nvGrpSpPr>
          <p:cNvPr id="136" name="Group 351"/>
          <p:cNvGrpSpPr>
            <a:grpSpLocks/>
          </p:cNvGrpSpPr>
          <p:nvPr/>
        </p:nvGrpSpPr>
        <p:grpSpPr bwMode="auto">
          <a:xfrm rot="-4249260">
            <a:off x="731838" y="3994150"/>
            <a:ext cx="503238" cy="503237"/>
            <a:chOff x="295" y="3385"/>
            <a:chExt cx="408" cy="340"/>
          </a:xfrm>
        </p:grpSpPr>
        <p:grpSp>
          <p:nvGrpSpPr>
            <p:cNvPr id="137" name="Group 352"/>
            <p:cNvGrpSpPr>
              <a:grpSpLocks/>
            </p:cNvGrpSpPr>
            <p:nvPr userDrawn="1"/>
          </p:nvGrpSpPr>
          <p:grpSpPr bwMode="auto">
            <a:xfrm rot="2362656">
              <a:off x="295" y="3385"/>
              <a:ext cx="408" cy="273"/>
              <a:chOff x="1701" y="527"/>
              <a:chExt cx="498" cy="273"/>
            </a:xfrm>
          </p:grpSpPr>
          <p:grpSp>
            <p:nvGrpSpPr>
              <p:cNvPr id="140" name="Group 353"/>
              <p:cNvGrpSpPr>
                <a:grpSpLocks/>
              </p:cNvGrpSpPr>
              <p:nvPr userDrawn="1"/>
            </p:nvGrpSpPr>
            <p:grpSpPr bwMode="auto">
              <a:xfrm rot="228844">
                <a:off x="1927" y="618"/>
                <a:ext cx="272" cy="90"/>
                <a:chOff x="1927" y="527"/>
                <a:chExt cx="272" cy="90"/>
              </a:xfrm>
            </p:grpSpPr>
            <p:sp>
              <p:nvSpPr>
                <p:cNvPr id="238" name="Oval 354"/>
                <p:cNvSpPr>
                  <a:spLocks noChangeArrowheads="1"/>
                </p:cNvSpPr>
                <p:nvPr userDrawn="1"/>
              </p:nvSpPr>
              <p:spPr bwMode="auto">
                <a:xfrm rot="187092">
                  <a:off x="1920" y="557"/>
                  <a:ext cx="272" cy="45"/>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sp>
              <p:nvSpPr>
                <p:cNvPr id="239" name="Oval 355"/>
                <p:cNvSpPr>
                  <a:spLocks noChangeArrowheads="1"/>
                </p:cNvSpPr>
                <p:nvPr userDrawn="1"/>
              </p:nvSpPr>
              <p:spPr bwMode="auto">
                <a:xfrm rot="10143706">
                  <a:off x="1920" y="514"/>
                  <a:ext cx="272" cy="45"/>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141" name="Group 356"/>
              <p:cNvGrpSpPr>
                <a:grpSpLocks/>
              </p:cNvGrpSpPr>
              <p:nvPr userDrawn="1"/>
            </p:nvGrpSpPr>
            <p:grpSpPr bwMode="auto">
              <a:xfrm rot="10800000">
                <a:off x="1701" y="618"/>
                <a:ext cx="272" cy="90"/>
                <a:chOff x="1927" y="527"/>
                <a:chExt cx="272" cy="90"/>
              </a:xfrm>
            </p:grpSpPr>
            <p:sp>
              <p:nvSpPr>
                <p:cNvPr id="236" name="Oval 357"/>
                <p:cNvSpPr>
                  <a:spLocks noChangeArrowheads="1"/>
                </p:cNvSpPr>
                <p:nvPr userDrawn="1"/>
              </p:nvSpPr>
              <p:spPr bwMode="auto">
                <a:xfrm rot="187092">
                  <a:off x="1929" y="585"/>
                  <a:ext cx="272" cy="45"/>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sp>
              <p:nvSpPr>
                <p:cNvPr id="237" name="Oval 358"/>
                <p:cNvSpPr>
                  <a:spLocks noChangeArrowheads="1"/>
                </p:cNvSpPr>
                <p:nvPr userDrawn="1"/>
              </p:nvSpPr>
              <p:spPr bwMode="auto">
                <a:xfrm rot="10143706">
                  <a:off x="1931" y="539"/>
                  <a:ext cx="272" cy="45"/>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233" name="Oval 359"/>
              <p:cNvSpPr>
                <a:spLocks noChangeArrowheads="1"/>
              </p:cNvSpPr>
              <p:nvPr userDrawn="1"/>
            </p:nvSpPr>
            <p:spPr bwMode="auto">
              <a:xfrm>
                <a:off x="1924" y="608"/>
                <a:ext cx="47"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234" name="Oval 360"/>
              <p:cNvSpPr>
                <a:spLocks noChangeArrowheads="1"/>
              </p:cNvSpPr>
              <p:nvPr userDrawn="1"/>
            </p:nvSpPr>
            <p:spPr bwMode="auto">
              <a:xfrm>
                <a:off x="1881" y="516"/>
                <a:ext cx="46"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35" name="Oval 361"/>
              <p:cNvSpPr>
                <a:spLocks noChangeArrowheads="1"/>
              </p:cNvSpPr>
              <p:nvPr userDrawn="1"/>
            </p:nvSpPr>
            <p:spPr bwMode="auto">
              <a:xfrm>
                <a:off x="1972" y="517"/>
                <a:ext cx="46" cy="45"/>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229" name="Oval 362"/>
            <p:cNvSpPr>
              <a:spLocks noChangeArrowheads="1"/>
            </p:cNvSpPr>
            <p:nvPr userDrawn="1"/>
          </p:nvSpPr>
          <p:spPr bwMode="auto">
            <a:xfrm flipH="1">
              <a:off x="334" y="3658"/>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230" name="Oval 363"/>
            <p:cNvSpPr>
              <a:spLocks noChangeArrowheads="1"/>
            </p:cNvSpPr>
            <p:nvPr userDrawn="1"/>
          </p:nvSpPr>
          <p:spPr bwMode="auto">
            <a:xfrm flipH="1">
              <a:off x="289" y="3702"/>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3074" name="Rectangle 2"/>
          <p:cNvSpPr>
            <a:spLocks noGrp="1" noChangeArrowheads="1"/>
          </p:cNvSpPr>
          <p:nvPr>
            <p:ph type="ctrTitle"/>
          </p:nvPr>
        </p:nvSpPr>
        <p:spPr>
          <a:xfrm>
            <a:off x="685800" y="2130425"/>
            <a:ext cx="7772400" cy="1470025"/>
          </a:xfrm>
        </p:spPr>
        <p:txBody>
          <a:bodyPr/>
          <a:lstStyle>
            <a:lvl1pPr>
              <a:defRPr/>
            </a:lvl1pPr>
          </a:lstStyle>
          <a:p>
            <a:pPr lvl="0"/>
            <a:r>
              <a:rPr lang="zh-TW" altLang="en-US" noProof="0" smtClean="0"/>
              <a:t>按一下以編輯母片標題樣式</a:t>
            </a:r>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zh-TW" altLang="en-US" noProof="0" smtClean="0"/>
              <a:t>按一下以編輯母片副標題樣式</a:t>
            </a:r>
          </a:p>
        </p:txBody>
      </p:sp>
      <p:sp>
        <p:nvSpPr>
          <p:cNvPr id="240" name="Rectangle 4"/>
          <p:cNvSpPr>
            <a:spLocks noGrp="1" noChangeArrowheads="1"/>
          </p:cNvSpPr>
          <p:nvPr>
            <p:ph type="dt" sz="half" idx="10"/>
          </p:nvPr>
        </p:nvSpPr>
        <p:spPr/>
        <p:txBody>
          <a:bodyPr/>
          <a:lstStyle>
            <a:lvl1pPr>
              <a:defRPr smtClean="0"/>
            </a:lvl1pPr>
          </a:lstStyle>
          <a:p>
            <a:pPr>
              <a:defRPr/>
            </a:pPr>
            <a:fld id="{353A376B-9150-4A20-A7BC-99B4CA8851AD}" type="datetime1">
              <a:rPr lang="zh-TW" altLang="en-US" smtClean="0"/>
              <a:pPr>
                <a:defRPr/>
              </a:pPr>
              <a:t>2014/10/29</a:t>
            </a:fld>
            <a:endParaRPr lang="en-US" altLang="zh-TW" dirty="0"/>
          </a:p>
        </p:txBody>
      </p:sp>
      <p:sp>
        <p:nvSpPr>
          <p:cNvPr id="241" name="Rectangle 5"/>
          <p:cNvSpPr>
            <a:spLocks noGrp="1" noChangeArrowheads="1"/>
          </p:cNvSpPr>
          <p:nvPr>
            <p:ph type="ftr" sz="quarter" idx="11"/>
          </p:nvPr>
        </p:nvSpPr>
        <p:spPr/>
        <p:txBody>
          <a:bodyPr/>
          <a:lstStyle>
            <a:lvl1pPr>
              <a:defRPr smtClean="0"/>
            </a:lvl1pPr>
          </a:lstStyle>
          <a:p>
            <a:pPr>
              <a:defRPr/>
            </a:pPr>
            <a:r>
              <a:rPr lang="en-US" altLang="zh-TW" smtClean="0"/>
              <a:t>Irene</a:t>
            </a:r>
            <a:endParaRPr lang="en-US" altLang="zh-TW" dirty="0"/>
          </a:p>
        </p:txBody>
      </p:sp>
      <p:sp>
        <p:nvSpPr>
          <p:cNvPr id="242" name="Rectangle 6"/>
          <p:cNvSpPr>
            <a:spLocks noGrp="1" noChangeArrowheads="1"/>
          </p:cNvSpPr>
          <p:nvPr>
            <p:ph type="sldNum" sz="quarter" idx="12"/>
          </p:nvPr>
        </p:nvSpPr>
        <p:spPr>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lang="en-US" altLang="zh-TW" sz="1400" b="0" i="0" u="none" strike="noStrike" kern="1200" cap="none" spc="0" normalizeH="0" baseline="0" noProof="0" smtClean="0">
                <a:ln>
                  <a:noFill/>
                </a:ln>
                <a:solidFill>
                  <a:schemeClr val="tx1"/>
                </a:solidFill>
                <a:effectLst/>
                <a:uLnTx/>
                <a:uFillTx/>
                <a:latin typeface="+mj-lt"/>
                <a:ea typeface="+mn-ea"/>
                <a:cs typeface="+mn-cs"/>
              </a:defRPr>
            </a:lvl1pPr>
          </a:lstStyle>
          <a:p>
            <a:pPr algn="r">
              <a:defRPr/>
            </a:pPr>
            <a:r>
              <a:rPr lang="en-US" altLang="zh-TW" dirty="0" smtClean="0"/>
              <a:t>(#)</a:t>
            </a:r>
            <a:endParaRPr lang="zh-TW"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246"/>
                                        </p:tgtEl>
                                      </p:cBhvr>
                                    </p:animEffect>
                                    <p:animScale>
                                      <p:cBhvr>
                                        <p:cTn id="7" dur="250" autoRev="1" fill="hold"/>
                                        <p:tgtEl>
                                          <p:spTgt spid="246"/>
                                        </p:tgtEl>
                                      </p:cBhvr>
                                      <p:by x="105000" y="105000"/>
                                    </p:animScale>
                                  </p:childTnLst>
                                </p:cTn>
                              </p:par>
                              <p:par>
                                <p:cTn id="8" presetID="26" presetClass="emph" presetSubtype="0" repeatCount="indefinite" fill="hold" nodeType="withEffect">
                                  <p:stCondLst>
                                    <p:cond delay="0"/>
                                  </p:stCondLst>
                                  <p:childTnLst>
                                    <p:animEffect transition="out" filter="fade">
                                      <p:cBhvr>
                                        <p:cTn id="9" dur="2000" tmFilter="0, 0; .2, .5; .8, .5; 1, 0"/>
                                        <p:tgtEl>
                                          <p:spTgt spid="98"/>
                                        </p:tgtEl>
                                      </p:cBhvr>
                                    </p:animEffect>
                                    <p:animScale>
                                      <p:cBhvr>
                                        <p:cTn id="10" dur="1000" autoRev="1" fill="hold"/>
                                        <p:tgtEl>
                                          <p:spTgt spid="98"/>
                                        </p:tgtEl>
                                      </p:cBhvr>
                                      <p:by x="105000" y="105000"/>
                                    </p:animScale>
                                  </p:childTnLst>
                                </p:cTn>
                              </p:par>
                              <p:par>
                                <p:cTn id="11" presetID="26" presetClass="emph" presetSubtype="0" repeatCount="indefinite" fill="hold" nodeType="withEffect">
                                  <p:stCondLst>
                                    <p:cond delay="0"/>
                                  </p:stCondLst>
                                  <p:childTnLst>
                                    <p:animEffect transition="out" filter="fade">
                                      <p:cBhvr>
                                        <p:cTn id="12" dur="2000" tmFilter="0, 0; .2, .5; .8, .5; 1, 0"/>
                                        <p:tgtEl>
                                          <p:spTgt spid="136"/>
                                        </p:tgtEl>
                                      </p:cBhvr>
                                    </p:animEffect>
                                    <p:animScale>
                                      <p:cBhvr>
                                        <p:cTn id="13" dur="1000" autoRev="1" fill="hold"/>
                                        <p:tgtEl>
                                          <p:spTgt spid="136"/>
                                        </p:tgtEl>
                                      </p:cBhvr>
                                      <p:by x="105000" y="105000"/>
                                    </p:animScale>
                                  </p:childTnLst>
                                </p:cTn>
                              </p:par>
                              <p:par>
                                <p:cTn id="14" presetID="60" presetClass="path" presetSubtype="0" accel="50000" decel="50000" fill="hold" nodeType="withEffect">
                                  <p:stCondLst>
                                    <p:cond delay="0"/>
                                  </p:stCondLst>
                                  <p:childTnLst>
                                    <p:animMotion origin="layout" path="M 0.01563 -0.08832 C 0.02205 -0.04624 0.03698 0.01295 0.09219 0.01203 C 0.17205 0.01203 0.17795 -0.18566 0.27327 -0.18613 C 0.35903 -0.18613 0.3132 -0.01364 0.39584 -0.01433 C 0.48212 -0.01433 0.43577 -0.13942 0.52795 -0.13942 C 0.61042 -0.13942 0.56459 -0.0548 0.6382 -0.0548 C 0.70903 -0.0548 0.67223 -0.11954 0.73664 -0.11954 C 0.77344 -0.11954 0.77605 -0.10196 0.77934 -0.08832 " pathEditMode="relative" rAng="0" ptsTypes="ffffffff">
                                      <p:cBhvr>
                                        <p:cTn id="15" dur="3000" fill="hold"/>
                                        <p:tgtEl>
                                          <p:spTgt spid="254"/>
                                        </p:tgtEl>
                                        <p:attrNameLst>
                                          <p:attrName>ppt_x</p:attrName>
                                          <p:attrName>ppt_y</p:attrName>
                                        </p:attrNameLst>
                                      </p:cBhvr>
                                      <p:rCtr x="38177" y="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物件">
    <p:spTree>
      <p:nvGrpSpPr>
        <p:cNvPr id="1" name=""/>
        <p:cNvGrpSpPr/>
        <p:nvPr/>
      </p:nvGrpSpPr>
      <p:grpSpPr>
        <a:xfrm>
          <a:off x="0" y="0"/>
          <a:ext cx="0" cy="0"/>
          <a:chOff x="0" y="0"/>
          <a:chExt cx="0" cy="0"/>
        </a:xfrm>
      </p:grpSpPr>
      <p:sp>
        <p:nvSpPr>
          <p:cNvPr id="2" name="內容版面配置區 1"/>
          <p:cNvSpPr>
            <a:spLocks noGrp="1"/>
          </p:cNvSpPr>
          <p:nvPr>
            <p:ph/>
          </p:nvPr>
        </p:nvSpPr>
        <p:spPr>
          <a:xfrm>
            <a:off x="457200" y="274638"/>
            <a:ext cx="8240713" cy="5880100"/>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3" name="Rectangle 4"/>
          <p:cNvSpPr>
            <a:spLocks noGrp="1" noChangeArrowheads="1"/>
          </p:cNvSpPr>
          <p:nvPr>
            <p:ph type="dt" sz="half" idx="10"/>
          </p:nvPr>
        </p:nvSpPr>
        <p:spPr>
          <a:ln/>
        </p:spPr>
        <p:txBody>
          <a:bodyPr/>
          <a:lstStyle>
            <a:lvl1pPr>
              <a:defRPr/>
            </a:lvl1pPr>
          </a:lstStyle>
          <a:p>
            <a:pPr>
              <a:defRPr/>
            </a:pPr>
            <a:fld id="{9E0694A8-9E87-4408-8E62-106B8FAEC335}" type="datetime1">
              <a:rPr lang="zh-TW" altLang="en-US" smtClean="0"/>
              <a:pPr>
                <a:defRPr/>
              </a:pPr>
              <a:t>2014/10/29</a:t>
            </a:fld>
            <a:endParaRPr lang="en-US" altLang="zh-TW"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標題，四項物件">
    <p:spTree>
      <p:nvGrpSpPr>
        <p:cNvPr id="1" name=""/>
        <p:cNvGrpSpPr/>
        <p:nvPr/>
      </p:nvGrpSpPr>
      <p:grpSpPr>
        <a:xfrm>
          <a:off x="0" y="0"/>
          <a:ext cx="0" cy="0"/>
          <a:chOff x="0" y="0"/>
          <a:chExt cx="0" cy="0"/>
        </a:xfrm>
      </p:grpSpPr>
      <p:sp>
        <p:nvSpPr>
          <p:cNvPr id="2" name="標題 1"/>
          <p:cNvSpPr>
            <a:spLocks noGrp="1"/>
          </p:cNvSpPr>
          <p:nvPr>
            <p:ph type="title" sz="quarter"/>
          </p:nvPr>
        </p:nvSpPr>
        <p:spPr>
          <a:xfrm>
            <a:off x="457200" y="274638"/>
            <a:ext cx="8229600" cy="1143000"/>
          </a:xfrm>
        </p:spPr>
        <p:txBody>
          <a:bodyPr/>
          <a:lstStyle/>
          <a:p>
            <a:r>
              <a:rPr lang="zh-TW" altLang="en-US" smtClean="0"/>
              <a:t>按一下以編輯母片標題樣式</a:t>
            </a:r>
            <a:endParaRPr lang="zh-TW" altLang="en-US"/>
          </a:p>
        </p:txBody>
      </p:sp>
      <p:sp>
        <p:nvSpPr>
          <p:cNvPr id="3" name="內容版面配置區 2"/>
          <p:cNvSpPr>
            <a:spLocks noGrp="1"/>
          </p:cNvSpPr>
          <p:nvPr>
            <p:ph sz="quarter" idx="1"/>
          </p:nvPr>
        </p:nvSpPr>
        <p:spPr>
          <a:xfrm>
            <a:off x="457200" y="1600200"/>
            <a:ext cx="4038600" cy="21891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quarter" idx="2"/>
          </p:nvPr>
        </p:nvSpPr>
        <p:spPr>
          <a:xfrm>
            <a:off x="4648200" y="1600200"/>
            <a:ext cx="4038600" cy="21891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內容版面配置區 4"/>
          <p:cNvSpPr>
            <a:spLocks noGrp="1"/>
          </p:cNvSpPr>
          <p:nvPr>
            <p:ph sz="quarter" idx="3"/>
          </p:nvPr>
        </p:nvSpPr>
        <p:spPr>
          <a:xfrm>
            <a:off x="457200" y="3941763"/>
            <a:ext cx="4038600" cy="2189162"/>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內容版面配置區 5"/>
          <p:cNvSpPr>
            <a:spLocks noGrp="1"/>
          </p:cNvSpPr>
          <p:nvPr>
            <p:ph sz="quarter" idx="4"/>
          </p:nvPr>
        </p:nvSpPr>
        <p:spPr>
          <a:xfrm>
            <a:off x="4648200" y="3941763"/>
            <a:ext cx="4038600" cy="2189162"/>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4"/>
          <p:cNvSpPr>
            <a:spLocks noGrp="1" noChangeArrowheads="1"/>
          </p:cNvSpPr>
          <p:nvPr>
            <p:ph type="dt" sz="half" idx="10"/>
          </p:nvPr>
        </p:nvSpPr>
        <p:spPr>
          <a:ln/>
        </p:spPr>
        <p:txBody>
          <a:bodyPr/>
          <a:lstStyle>
            <a:lvl1pPr>
              <a:defRPr/>
            </a:lvl1pPr>
          </a:lstStyle>
          <a:p>
            <a:pPr>
              <a:defRPr/>
            </a:pPr>
            <a:fld id="{D88588D5-1436-4694-A1BE-49278308495F}" type="datetime1">
              <a:rPr lang="zh-TW" altLang="en-US" smtClean="0"/>
              <a:pPr>
                <a:defRPr/>
              </a:pPr>
              <a:t>2014/10/29</a:t>
            </a:fld>
            <a:endParaRPr lang="en-US" altLang="zh-TW"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標題，文字及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77813"/>
            <a:ext cx="8229600" cy="1139825"/>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457200" y="1600200"/>
            <a:ext cx="4038600" cy="453072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quarter" idx="2"/>
          </p:nvPr>
        </p:nvSpPr>
        <p:spPr>
          <a:xfrm>
            <a:off x="4648200" y="1600200"/>
            <a:ext cx="4038600" cy="21891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內容版面配置區 4"/>
          <p:cNvSpPr>
            <a:spLocks noGrp="1"/>
          </p:cNvSpPr>
          <p:nvPr>
            <p:ph sz="quarter" idx="3"/>
          </p:nvPr>
        </p:nvSpPr>
        <p:spPr>
          <a:xfrm>
            <a:off x="4648200" y="3941763"/>
            <a:ext cx="4038600" cy="2189162"/>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Rectangle 4"/>
          <p:cNvSpPr>
            <a:spLocks noGrp="1" noChangeArrowheads="1"/>
          </p:cNvSpPr>
          <p:nvPr>
            <p:ph type="dt" sz="half" idx="10"/>
          </p:nvPr>
        </p:nvSpPr>
        <p:spPr>
          <a:ln/>
        </p:spPr>
        <p:txBody>
          <a:bodyPr/>
          <a:lstStyle>
            <a:lvl1pPr>
              <a:defRPr/>
            </a:lvl1pPr>
          </a:lstStyle>
          <a:p>
            <a:pPr>
              <a:defRPr/>
            </a:pPr>
            <a:fld id="{EEBF0AEE-7731-499A-8547-A1A02E57D70C}" type="datetime1">
              <a:rPr lang="zh-TW" altLang="en-US" smtClean="0"/>
              <a:pPr>
                <a:defRPr/>
              </a:pPr>
              <a:t>2014/10/29</a:t>
            </a:fld>
            <a:r>
              <a:rPr lang="en-US" altLang="zh-TW" smtClean="0"/>
              <a:t>2007/10/03</a:t>
            </a:r>
            <a:endParaRPr lang="en-US" altLang="zh-TW"/>
          </a:p>
        </p:txBody>
      </p:sp>
      <p:sp>
        <p:nvSpPr>
          <p:cNvPr id="7" name="Rectangle 5"/>
          <p:cNvSpPr>
            <a:spLocks noGrp="1" noChangeArrowheads="1"/>
          </p:cNvSpPr>
          <p:nvPr>
            <p:ph type="ftr" sz="quarter" idx="11"/>
          </p:nvPr>
        </p:nvSpPr>
        <p:spPr>
          <a:ln/>
        </p:spPr>
        <p:txBody>
          <a:bodyPr/>
          <a:lstStyle>
            <a:lvl1pPr>
              <a:defRPr/>
            </a:lvl1pPr>
          </a:lstStyle>
          <a:p>
            <a:pPr>
              <a:defRPr/>
            </a:pPr>
            <a:r>
              <a:rPr lang="en-US" altLang="zh-TW" smtClean="0"/>
              <a:t>Irene</a:t>
            </a:r>
            <a:endParaRPr lang="en-US" altLang="zh-TW"/>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pPr>
              <a:defRPr/>
            </a:pPr>
            <a:fld id="{F035D07A-EAF3-4A40-BB10-D39505B6083F}" type="datetime1">
              <a:rPr lang="zh-TW" altLang="en-US" smtClean="0"/>
              <a:pPr>
                <a:defRPr/>
              </a:pPr>
              <a:t>2014/10/29</a:t>
            </a:fld>
            <a:endParaRPr lang="en-US" altLang="zh-TW"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68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59313" y="162877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ln/>
        </p:spPr>
        <p:txBody>
          <a:bodyPr/>
          <a:lstStyle>
            <a:lvl1pPr>
              <a:defRPr/>
            </a:lvl1pPr>
          </a:lstStyle>
          <a:p>
            <a:pPr>
              <a:defRPr/>
            </a:pPr>
            <a:fld id="{C21C58CF-219C-47E9-B0B5-19CCA2E2127A}" type="datetime1">
              <a:rPr lang="zh-TW" altLang="en-US" smtClean="0"/>
              <a:pPr>
                <a:defRPr/>
              </a:pPr>
              <a:t>2014/10/29</a:t>
            </a:fld>
            <a:endParaRPr lang="en-US" altLang="zh-TW"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4"/>
          <p:cNvSpPr>
            <a:spLocks noGrp="1" noChangeArrowheads="1"/>
          </p:cNvSpPr>
          <p:nvPr>
            <p:ph type="dt" sz="half" idx="10"/>
          </p:nvPr>
        </p:nvSpPr>
        <p:spPr>
          <a:ln/>
        </p:spPr>
        <p:txBody>
          <a:bodyPr/>
          <a:lstStyle>
            <a:lvl1pPr>
              <a:defRPr/>
            </a:lvl1pPr>
          </a:lstStyle>
          <a:p>
            <a:pPr>
              <a:defRPr/>
            </a:pPr>
            <a:fld id="{C3D47709-E8AC-4D07-884F-39363E72704F}" type="datetime1">
              <a:rPr lang="zh-TW" altLang="en-US" smtClean="0"/>
              <a:pPr>
                <a:defRPr/>
              </a:pPr>
              <a:t>2014/10/29</a:t>
            </a:fld>
            <a:endParaRPr lang="en-US" altLang="zh-TW"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4"/>
          <p:cNvSpPr>
            <a:spLocks noGrp="1" noChangeArrowheads="1"/>
          </p:cNvSpPr>
          <p:nvPr>
            <p:ph type="dt" sz="half" idx="10"/>
          </p:nvPr>
        </p:nvSpPr>
        <p:spPr>
          <a:ln/>
        </p:spPr>
        <p:txBody>
          <a:bodyPr/>
          <a:lstStyle>
            <a:lvl1pPr>
              <a:defRPr/>
            </a:lvl1pPr>
          </a:lstStyle>
          <a:p>
            <a:pPr>
              <a:defRPr/>
            </a:pPr>
            <a:fld id="{C595DDEB-110B-458B-9553-CCBEF6D62602}" type="datetime1">
              <a:rPr lang="zh-TW" altLang="en-US" smtClean="0"/>
              <a:pPr>
                <a:defRPr/>
              </a:pPr>
              <a:t>2014/10/29</a:t>
            </a:fld>
            <a:endParaRPr lang="en-US" altLang="zh-TW"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5803EC4-DE79-4E33-857C-E53D205C9396}" type="datetime1">
              <a:rPr lang="zh-TW" altLang="en-US" smtClean="0"/>
              <a:pPr>
                <a:defRPr/>
              </a:pPr>
              <a:t>2014/10/29</a:t>
            </a:fld>
            <a:endParaRPr lang="en-US" altLang="zh-TW"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pPr>
              <a:defRPr/>
            </a:pPr>
            <a:fld id="{0177D670-F7A9-4937-AD68-DC8475A2AF34}" type="datetime1">
              <a:rPr lang="zh-TW" altLang="en-US" smtClean="0"/>
              <a:pPr>
                <a:defRPr/>
              </a:pPr>
              <a:t>2014/10/29</a:t>
            </a:fld>
            <a:endParaRPr lang="en-US" altLang="zh-TW"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277813"/>
            <a:ext cx="8229600" cy="1139825"/>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600200"/>
            <a:ext cx="8229600" cy="4530725"/>
          </a:xfrm>
        </p:spPr>
        <p:txBody>
          <a:bodyPr/>
          <a:lstStyle/>
          <a:p>
            <a:pPr lvl="0"/>
            <a:endParaRPr lang="zh-TW" altLang="en-US" noProof="0" smtClean="0"/>
          </a:p>
        </p:txBody>
      </p:sp>
      <p:sp>
        <p:nvSpPr>
          <p:cNvPr id="4" name="Rectangle 4"/>
          <p:cNvSpPr>
            <a:spLocks noGrp="1" noChangeArrowheads="1"/>
          </p:cNvSpPr>
          <p:nvPr>
            <p:ph type="dt" sz="half" idx="10"/>
          </p:nvPr>
        </p:nvSpPr>
        <p:spPr/>
        <p:txBody>
          <a:bodyPr/>
          <a:lstStyle>
            <a:lvl1pPr>
              <a:defRPr smtClean="0"/>
            </a:lvl1pPr>
          </a:lstStyle>
          <a:p>
            <a:pPr>
              <a:defRPr/>
            </a:pPr>
            <a:fld id="{60779276-635F-440D-9D97-6D7E83C6665F}" type="datetime1">
              <a:rPr lang="zh-TW" altLang="en-US" smtClean="0"/>
              <a:pPr>
                <a:defRPr/>
              </a:pPr>
              <a:t>2014/10/29</a:t>
            </a:fld>
            <a:endParaRPr lang="en-US" altLang="zh-TW" dirty="0"/>
          </a:p>
        </p:txBody>
      </p:sp>
      <p:sp>
        <p:nvSpPr>
          <p:cNvPr id="5" name="Rectangle 5"/>
          <p:cNvSpPr>
            <a:spLocks noGrp="1" noChangeArrowheads="1"/>
          </p:cNvSpPr>
          <p:nvPr>
            <p:ph type="ftr" sz="quarter" idx="11"/>
          </p:nvPr>
        </p:nvSpPr>
        <p:spPr/>
        <p:txBody>
          <a:bodyPr/>
          <a:lstStyle>
            <a:lvl1pPr>
              <a:defRPr smtClean="0"/>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reserve="1">
  <p:cSld name="標題，文字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77813"/>
            <a:ext cx="8229600" cy="1139825"/>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457200" y="1600200"/>
            <a:ext cx="4038600" cy="453072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3072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p:txBody>
          <a:bodyPr/>
          <a:lstStyle>
            <a:lvl1pPr>
              <a:defRPr smtClean="0"/>
            </a:lvl1pPr>
          </a:lstStyle>
          <a:p>
            <a:pPr>
              <a:defRPr/>
            </a:pPr>
            <a:fld id="{9596F333-9CE8-47D3-A52B-274AFCD8D872}" type="datetime1">
              <a:rPr lang="zh-TW" altLang="en-US" smtClean="0"/>
              <a:pPr>
                <a:defRPr/>
              </a:pPr>
              <a:t>2014/10/29</a:t>
            </a:fld>
            <a:endParaRPr lang="en-US" altLang="zh-TW" dirty="0"/>
          </a:p>
        </p:txBody>
      </p:sp>
      <p:sp>
        <p:nvSpPr>
          <p:cNvPr id="6" name="Rectangle 5"/>
          <p:cNvSpPr>
            <a:spLocks noGrp="1" noChangeArrowheads="1"/>
          </p:cNvSpPr>
          <p:nvPr>
            <p:ph type="ftr" sz="quarter" idx="11"/>
          </p:nvPr>
        </p:nvSpPr>
        <p:spPr/>
        <p:txBody>
          <a:bodyPr/>
          <a:lstStyle>
            <a:lvl1pPr>
              <a:defRPr smtClean="0"/>
            </a:lvl1p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2FDB1"/>
            </a:gs>
            <a:gs pos="100000">
              <a:srgbClr val="B8C087"/>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468313" y="1628775"/>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smtClean="0">
                <a:latin typeface="Arial" charset="0"/>
              </a:defRPr>
            </a:lvl1pPr>
          </a:lstStyle>
          <a:p>
            <a:pPr>
              <a:defRPr/>
            </a:pPr>
            <a:fld id="{45B66451-53C7-4457-BEEA-7F802CBB221E}" type="datetime1">
              <a:rPr lang="zh-TW" altLang="en-US" smtClean="0"/>
              <a:pPr>
                <a:defRPr/>
              </a:pPr>
              <a:t>2014/10/29</a:t>
            </a:fld>
            <a:endParaRPr lang="en-US" altLang="zh-TW"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smtClean="0">
                <a:latin typeface="Arial" charset="0"/>
              </a:defRPr>
            </a:lvl1pPr>
          </a:lstStyle>
          <a:p>
            <a:pPr>
              <a:defRPr/>
            </a:pPr>
            <a:r>
              <a:rPr lang="en-US" altLang="zh-TW" smtClean="0"/>
              <a:t>Irene</a:t>
            </a:r>
            <a:endParaRPr lang="en-US" altLang="zh-TW" dirty="0"/>
          </a:p>
        </p:txBody>
      </p:sp>
      <p:grpSp>
        <p:nvGrpSpPr>
          <p:cNvPr id="5" name="Group 7"/>
          <p:cNvGrpSpPr>
            <a:grpSpLocks/>
          </p:cNvGrpSpPr>
          <p:nvPr/>
        </p:nvGrpSpPr>
        <p:grpSpPr bwMode="auto">
          <a:xfrm rot="-1737491">
            <a:off x="8102600" y="1411288"/>
            <a:ext cx="412750" cy="414337"/>
            <a:chOff x="295" y="3385"/>
            <a:chExt cx="408" cy="340"/>
          </a:xfrm>
        </p:grpSpPr>
        <p:grpSp>
          <p:nvGrpSpPr>
            <p:cNvPr id="6" name="Group 8"/>
            <p:cNvGrpSpPr>
              <a:grpSpLocks/>
            </p:cNvGrpSpPr>
            <p:nvPr userDrawn="1"/>
          </p:nvGrpSpPr>
          <p:grpSpPr bwMode="auto">
            <a:xfrm rot="2362656">
              <a:off x="295" y="3385"/>
              <a:ext cx="408" cy="273"/>
              <a:chOff x="1701" y="527"/>
              <a:chExt cx="498" cy="273"/>
            </a:xfrm>
          </p:grpSpPr>
          <p:grpSp>
            <p:nvGrpSpPr>
              <p:cNvPr id="7" name="Group 9"/>
              <p:cNvGrpSpPr>
                <a:grpSpLocks/>
              </p:cNvGrpSpPr>
              <p:nvPr userDrawn="1"/>
            </p:nvGrpSpPr>
            <p:grpSpPr bwMode="auto">
              <a:xfrm rot="228844">
                <a:off x="1927" y="618"/>
                <a:ext cx="272" cy="90"/>
                <a:chOff x="1927" y="527"/>
                <a:chExt cx="272" cy="90"/>
              </a:xfrm>
            </p:grpSpPr>
            <p:sp>
              <p:nvSpPr>
                <p:cNvPr id="1120" name="Oval 10"/>
                <p:cNvSpPr>
                  <a:spLocks noChangeArrowheads="1"/>
                </p:cNvSpPr>
                <p:nvPr userDrawn="1"/>
              </p:nvSpPr>
              <p:spPr bwMode="auto">
                <a:xfrm rot="187092">
                  <a:off x="1914" y="568"/>
                  <a:ext cx="272" cy="43"/>
                </a:xfrm>
                <a:prstGeom prst="ellipse">
                  <a:avLst/>
                </a:prstGeom>
                <a:solidFill>
                  <a:srgbClr val="FF00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1121" name="Oval 11"/>
                <p:cNvSpPr>
                  <a:spLocks noChangeArrowheads="1"/>
                </p:cNvSpPr>
                <p:nvPr userDrawn="1"/>
              </p:nvSpPr>
              <p:spPr bwMode="auto">
                <a:xfrm rot="10143706">
                  <a:off x="1914" y="522"/>
                  <a:ext cx="272" cy="48"/>
                </a:xfrm>
                <a:prstGeom prst="ellipse">
                  <a:avLst/>
                </a:prstGeom>
                <a:solidFill>
                  <a:srgbClr val="FF99CC">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8" name="Group 12"/>
              <p:cNvGrpSpPr>
                <a:grpSpLocks/>
              </p:cNvGrpSpPr>
              <p:nvPr userDrawn="1"/>
            </p:nvGrpSpPr>
            <p:grpSpPr bwMode="auto">
              <a:xfrm rot="10800000">
                <a:off x="1701" y="618"/>
                <a:ext cx="272" cy="90"/>
                <a:chOff x="1927" y="527"/>
                <a:chExt cx="272" cy="90"/>
              </a:xfrm>
            </p:grpSpPr>
            <p:sp>
              <p:nvSpPr>
                <p:cNvPr id="1118" name="Oval 13"/>
                <p:cNvSpPr>
                  <a:spLocks noChangeArrowheads="1"/>
                </p:cNvSpPr>
                <p:nvPr userDrawn="1"/>
              </p:nvSpPr>
              <p:spPr bwMode="auto">
                <a:xfrm rot="187092">
                  <a:off x="1947" y="578"/>
                  <a:ext cx="272" cy="43"/>
                </a:xfrm>
                <a:prstGeom prst="ellipse">
                  <a:avLst/>
                </a:prstGeom>
                <a:solidFill>
                  <a:srgbClr val="FF99CC">
                    <a:alpha val="79999"/>
                  </a:srgbClr>
                </a:solidFill>
                <a:ln w="9525">
                  <a:noFill/>
                  <a:round/>
                  <a:headEnd/>
                  <a:tailEnd/>
                </a:ln>
                <a:effectLst/>
              </p:spPr>
              <p:txBody>
                <a:bodyPr wrap="none" anchor="ctr"/>
                <a:lstStyle/>
                <a:p>
                  <a:pPr>
                    <a:defRPr/>
                  </a:pPr>
                  <a:endParaRPr lang="zh-TW" altLang="en-US">
                    <a:latin typeface="Arial" charset="0"/>
                  </a:endParaRPr>
                </a:p>
              </p:txBody>
            </p:sp>
            <p:sp>
              <p:nvSpPr>
                <p:cNvPr id="1119" name="Oval 14"/>
                <p:cNvSpPr>
                  <a:spLocks noChangeArrowheads="1"/>
                </p:cNvSpPr>
                <p:nvPr userDrawn="1"/>
              </p:nvSpPr>
              <p:spPr bwMode="auto">
                <a:xfrm rot="10143706">
                  <a:off x="1949" y="532"/>
                  <a:ext cx="272" cy="46"/>
                </a:xfrm>
                <a:prstGeom prst="ellipse">
                  <a:avLst/>
                </a:prstGeom>
                <a:solidFill>
                  <a:srgbClr val="FF00FF">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115" name="Oval 15"/>
              <p:cNvSpPr>
                <a:spLocks noChangeArrowheads="1"/>
              </p:cNvSpPr>
              <p:nvPr userDrawn="1"/>
            </p:nvSpPr>
            <p:spPr bwMode="auto">
              <a:xfrm>
                <a:off x="1916" y="616"/>
                <a:ext cx="46"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116" name="Oval 16"/>
              <p:cNvSpPr>
                <a:spLocks noChangeArrowheads="1"/>
              </p:cNvSpPr>
              <p:nvPr userDrawn="1"/>
            </p:nvSpPr>
            <p:spPr bwMode="auto">
              <a:xfrm>
                <a:off x="1871" y="524"/>
                <a:ext cx="46" cy="48"/>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117" name="Oval 17"/>
              <p:cNvSpPr>
                <a:spLocks noChangeArrowheads="1"/>
              </p:cNvSpPr>
              <p:nvPr userDrawn="1"/>
            </p:nvSpPr>
            <p:spPr bwMode="auto">
              <a:xfrm>
                <a:off x="1963" y="524"/>
                <a:ext cx="46" cy="48"/>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111" name="Oval 18"/>
            <p:cNvSpPr>
              <a:spLocks noChangeArrowheads="1"/>
            </p:cNvSpPr>
            <p:nvPr userDrawn="1"/>
          </p:nvSpPr>
          <p:spPr bwMode="auto">
            <a:xfrm flipH="1">
              <a:off x="340" y="3653"/>
              <a:ext cx="22"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112" name="Oval 19"/>
            <p:cNvSpPr>
              <a:spLocks noChangeArrowheads="1"/>
            </p:cNvSpPr>
            <p:nvPr userDrawn="1"/>
          </p:nvSpPr>
          <p:spPr bwMode="auto">
            <a:xfrm flipH="1">
              <a:off x="294" y="3695"/>
              <a:ext cx="25"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9" name="Group 20"/>
          <p:cNvGrpSpPr>
            <a:grpSpLocks/>
          </p:cNvGrpSpPr>
          <p:nvPr/>
        </p:nvGrpSpPr>
        <p:grpSpPr bwMode="auto">
          <a:xfrm rot="-3328072">
            <a:off x="4307682" y="6392069"/>
            <a:ext cx="412750" cy="414337"/>
            <a:chOff x="295" y="3385"/>
            <a:chExt cx="408" cy="340"/>
          </a:xfrm>
        </p:grpSpPr>
        <p:grpSp>
          <p:nvGrpSpPr>
            <p:cNvPr id="10" name="Group 21"/>
            <p:cNvGrpSpPr>
              <a:grpSpLocks/>
            </p:cNvGrpSpPr>
            <p:nvPr userDrawn="1"/>
          </p:nvGrpSpPr>
          <p:grpSpPr bwMode="auto">
            <a:xfrm rot="2362656">
              <a:off x="295" y="3385"/>
              <a:ext cx="408" cy="273"/>
              <a:chOff x="1701" y="527"/>
              <a:chExt cx="498" cy="273"/>
            </a:xfrm>
          </p:grpSpPr>
          <p:grpSp>
            <p:nvGrpSpPr>
              <p:cNvPr id="11" name="Group 22"/>
              <p:cNvGrpSpPr>
                <a:grpSpLocks/>
              </p:cNvGrpSpPr>
              <p:nvPr userDrawn="1"/>
            </p:nvGrpSpPr>
            <p:grpSpPr bwMode="auto">
              <a:xfrm rot="228844">
                <a:off x="1927" y="618"/>
                <a:ext cx="272" cy="90"/>
                <a:chOff x="1927" y="527"/>
                <a:chExt cx="272" cy="90"/>
              </a:xfrm>
            </p:grpSpPr>
            <p:sp>
              <p:nvSpPr>
                <p:cNvPr id="1108" name="Oval 23"/>
                <p:cNvSpPr>
                  <a:spLocks noChangeArrowheads="1"/>
                </p:cNvSpPr>
                <p:nvPr userDrawn="1"/>
              </p:nvSpPr>
              <p:spPr bwMode="auto">
                <a:xfrm rot="187092">
                  <a:off x="1918" y="560"/>
                  <a:ext cx="272" cy="43"/>
                </a:xfrm>
                <a:prstGeom prst="ellipse">
                  <a:avLst/>
                </a:prstGeom>
                <a:solidFill>
                  <a:srgbClr val="FF00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2" name="Oval 24"/>
                <p:cNvSpPr>
                  <a:spLocks noChangeArrowheads="1"/>
                </p:cNvSpPr>
                <p:nvPr userDrawn="1"/>
              </p:nvSpPr>
              <p:spPr bwMode="auto">
                <a:xfrm rot="10143706">
                  <a:off x="1916" y="515"/>
                  <a:ext cx="272" cy="47"/>
                </a:xfrm>
                <a:prstGeom prst="ellipse">
                  <a:avLst/>
                </a:prstGeom>
                <a:solidFill>
                  <a:srgbClr val="FF99CC">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12" name="Group 25"/>
              <p:cNvGrpSpPr>
                <a:grpSpLocks/>
              </p:cNvGrpSpPr>
              <p:nvPr userDrawn="1"/>
            </p:nvGrpSpPr>
            <p:grpSpPr bwMode="auto">
              <a:xfrm rot="10800000">
                <a:off x="1701" y="618"/>
                <a:ext cx="272" cy="90"/>
                <a:chOff x="1927" y="527"/>
                <a:chExt cx="272" cy="90"/>
              </a:xfrm>
            </p:grpSpPr>
            <p:sp>
              <p:nvSpPr>
                <p:cNvPr id="1106" name="Oval 26"/>
                <p:cNvSpPr>
                  <a:spLocks noChangeArrowheads="1"/>
                </p:cNvSpPr>
                <p:nvPr userDrawn="1"/>
              </p:nvSpPr>
              <p:spPr bwMode="auto">
                <a:xfrm rot="187092">
                  <a:off x="1933" y="580"/>
                  <a:ext cx="272" cy="43"/>
                </a:xfrm>
                <a:prstGeom prst="ellipse">
                  <a:avLst/>
                </a:prstGeom>
                <a:solidFill>
                  <a:srgbClr val="FF99CC">
                    <a:alpha val="79999"/>
                  </a:srgbClr>
                </a:solidFill>
                <a:ln w="9525">
                  <a:noFill/>
                  <a:round/>
                  <a:headEnd/>
                  <a:tailEnd/>
                </a:ln>
                <a:effectLst/>
              </p:spPr>
              <p:txBody>
                <a:bodyPr wrap="none" anchor="ctr"/>
                <a:lstStyle/>
                <a:p>
                  <a:pPr>
                    <a:defRPr/>
                  </a:pPr>
                  <a:endParaRPr lang="zh-TW" altLang="en-US">
                    <a:latin typeface="Arial" charset="0"/>
                  </a:endParaRPr>
                </a:p>
              </p:txBody>
            </p:sp>
            <p:sp>
              <p:nvSpPr>
                <p:cNvPr id="1107" name="Oval 27"/>
                <p:cNvSpPr>
                  <a:spLocks noChangeArrowheads="1"/>
                </p:cNvSpPr>
                <p:nvPr userDrawn="1"/>
              </p:nvSpPr>
              <p:spPr bwMode="auto">
                <a:xfrm rot="10143706">
                  <a:off x="1933" y="538"/>
                  <a:ext cx="272" cy="46"/>
                </a:xfrm>
                <a:prstGeom prst="ellipse">
                  <a:avLst/>
                </a:prstGeom>
                <a:solidFill>
                  <a:srgbClr val="FF00FF">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103" name="Oval 28"/>
              <p:cNvSpPr>
                <a:spLocks noChangeArrowheads="1"/>
              </p:cNvSpPr>
              <p:nvPr userDrawn="1"/>
            </p:nvSpPr>
            <p:spPr bwMode="auto">
              <a:xfrm>
                <a:off x="1921" y="609"/>
                <a:ext cx="46"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104" name="Oval 29"/>
              <p:cNvSpPr>
                <a:spLocks noChangeArrowheads="1"/>
              </p:cNvSpPr>
              <p:nvPr userDrawn="1"/>
            </p:nvSpPr>
            <p:spPr bwMode="auto">
              <a:xfrm>
                <a:off x="1874" y="519"/>
                <a:ext cx="46" cy="47"/>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105" name="Oval 30"/>
              <p:cNvSpPr>
                <a:spLocks noChangeArrowheads="1"/>
              </p:cNvSpPr>
              <p:nvPr userDrawn="1"/>
            </p:nvSpPr>
            <p:spPr bwMode="auto">
              <a:xfrm>
                <a:off x="1965" y="517"/>
                <a:ext cx="50" cy="47"/>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099" name="Oval 31"/>
            <p:cNvSpPr>
              <a:spLocks noChangeArrowheads="1"/>
            </p:cNvSpPr>
            <p:nvPr userDrawn="1"/>
          </p:nvSpPr>
          <p:spPr bwMode="auto">
            <a:xfrm flipH="1">
              <a:off x="341" y="3652"/>
              <a:ext cx="22"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100" name="Oval 32"/>
            <p:cNvSpPr>
              <a:spLocks noChangeArrowheads="1"/>
            </p:cNvSpPr>
            <p:nvPr userDrawn="1"/>
          </p:nvSpPr>
          <p:spPr bwMode="auto">
            <a:xfrm flipH="1">
              <a:off x="296" y="3697"/>
              <a:ext cx="25" cy="21"/>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13" name="Group 33"/>
          <p:cNvGrpSpPr>
            <a:grpSpLocks/>
          </p:cNvGrpSpPr>
          <p:nvPr/>
        </p:nvGrpSpPr>
        <p:grpSpPr bwMode="auto">
          <a:xfrm rot="-708557">
            <a:off x="2051050" y="6623050"/>
            <a:ext cx="503238" cy="468313"/>
            <a:chOff x="295" y="3385"/>
            <a:chExt cx="408" cy="340"/>
          </a:xfrm>
        </p:grpSpPr>
        <p:grpSp>
          <p:nvGrpSpPr>
            <p:cNvPr id="14" name="Group 34"/>
            <p:cNvGrpSpPr>
              <a:grpSpLocks/>
            </p:cNvGrpSpPr>
            <p:nvPr userDrawn="1"/>
          </p:nvGrpSpPr>
          <p:grpSpPr bwMode="auto">
            <a:xfrm rot="2362656">
              <a:off x="295" y="3385"/>
              <a:ext cx="408" cy="273"/>
              <a:chOff x="1701" y="527"/>
              <a:chExt cx="498" cy="273"/>
            </a:xfrm>
          </p:grpSpPr>
          <p:grpSp>
            <p:nvGrpSpPr>
              <p:cNvPr id="15" name="Group 35"/>
              <p:cNvGrpSpPr>
                <a:grpSpLocks/>
              </p:cNvGrpSpPr>
              <p:nvPr userDrawn="1"/>
            </p:nvGrpSpPr>
            <p:grpSpPr bwMode="auto">
              <a:xfrm rot="228844">
                <a:off x="1927" y="618"/>
                <a:ext cx="272" cy="90"/>
                <a:chOff x="1927" y="527"/>
                <a:chExt cx="272" cy="90"/>
              </a:xfrm>
            </p:grpSpPr>
            <p:sp>
              <p:nvSpPr>
                <p:cNvPr id="1096" name="Oval 36"/>
                <p:cNvSpPr>
                  <a:spLocks noChangeArrowheads="1"/>
                </p:cNvSpPr>
                <p:nvPr userDrawn="1"/>
              </p:nvSpPr>
              <p:spPr bwMode="auto">
                <a:xfrm rot="187092">
                  <a:off x="1917" y="566"/>
                  <a:ext cx="272" cy="45"/>
                </a:xfrm>
                <a:prstGeom prst="ellipse">
                  <a:avLst/>
                </a:prstGeom>
                <a:solidFill>
                  <a:srgbClr val="FF9900"/>
                </a:solidFill>
                <a:ln w="9525">
                  <a:noFill/>
                  <a:round/>
                  <a:headEnd/>
                  <a:tailEnd/>
                </a:ln>
                <a:effectLst/>
              </p:spPr>
              <p:txBody>
                <a:bodyPr wrap="none" anchor="ctr"/>
                <a:lstStyle/>
                <a:p>
                  <a:pPr>
                    <a:defRPr/>
                  </a:pPr>
                  <a:endParaRPr lang="zh-TW" altLang="en-US">
                    <a:latin typeface="Arial" charset="0"/>
                  </a:endParaRPr>
                </a:p>
              </p:txBody>
            </p:sp>
            <p:sp>
              <p:nvSpPr>
                <p:cNvPr id="1097" name="Oval 37"/>
                <p:cNvSpPr>
                  <a:spLocks noChangeArrowheads="1"/>
                </p:cNvSpPr>
                <p:nvPr userDrawn="1"/>
              </p:nvSpPr>
              <p:spPr bwMode="auto">
                <a:xfrm rot="10143706">
                  <a:off x="1914" y="522"/>
                  <a:ext cx="272" cy="45"/>
                </a:xfrm>
                <a:prstGeom prst="ellipse">
                  <a:avLst/>
                </a:prstGeom>
                <a:solidFill>
                  <a:srgbClr val="FFFF00"/>
                </a:solidFill>
                <a:ln w="9525">
                  <a:noFill/>
                  <a:round/>
                  <a:headEnd/>
                  <a:tailEnd/>
                </a:ln>
                <a:effectLst/>
              </p:spPr>
              <p:txBody>
                <a:bodyPr wrap="none" anchor="ctr"/>
                <a:lstStyle/>
                <a:p>
                  <a:pPr>
                    <a:defRPr/>
                  </a:pPr>
                  <a:endParaRPr lang="zh-TW" altLang="en-US">
                    <a:latin typeface="Arial" charset="0"/>
                  </a:endParaRPr>
                </a:p>
              </p:txBody>
            </p:sp>
          </p:grpSp>
          <p:grpSp>
            <p:nvGrpSpPr>
              <p:cNvPr id="16" name="Group 38"/>
              <p:cNvGrpSpPr>
                <a:grpSpLocks/>
              </p:cNvGrpSpPr>
              <p:nvPr userDrawn="1"/>
            </p:nvGrpSpPr>
            <p:grpSpPr bwMode="auto">
              <a:xfrm rot="10800000">
                <a:off x="1701" y="618"/>
                <a:ext cx="272" cy="90"/>
                <a:chOff x="1927" y="527"/>
                <a:chExt cx="272" cy="90"/>
              </a:xfrm>
            </p:grpSpPr>
            <p:sp>
              <p:nvSpPr>
                <p:cNvPr id="1094" name="Oval 39"/>
                <p:cNvSpPr>
                  <a:spLocks noChangeArrowheads="1"/>
                </p:cNvSpPr>
                <p:nvPr userDrawn="1"/>
              </p:nvSpPr>
              <p:spPr bwMode="auto">
                <a:xfrm rot="187092">
                  <a:off x="1943" y="583"/>
                  <a:ext cx="272" cy="45"/>
                </a:xfrm>
                <a:prstGeom prst="ellipse">
                  <a:avLst/>
                </a:prstGeom>
                <a:solidFill>
                  <a:srgbClr val="FFFF00"/>
                </a:solidFill>
                <a:ln w="9525">
                  <a:noFill/>
                  <a:round/>
                  <a:headEnd/>
                  <a:tailEnd/>
                </a:ln>
                <a:effectLst/>
              </p:spPr>
              <p:txBody>
                <a:bodyPr wrap="none" anchor="ctr"/>
                <a:lstStyle/>
                <a:p>
                  <a:pPr>
                    <a:defRPr/>
                  </a:pPr>
                  <a:endParaRPr lang="zh-TW" altLang="en-US">
                    <a:latin typeface="Arial" charset="0"/>
                  </a:endParaRPr>
                </a:p>
              </p:txBody>
            </p:sp>
            <p:sp>
              <p:nvSpPr>
                <p:cNvPr id="1095" name="Oval 40"/>
                <p:cNvSpPr>
                  <a:spLocks noChangeArrowheads="1"/>
                </p:cNvSpPr>
                <p:nvPr userDrawn="1"/>
              </p:nvSpPr>
              <p:spPr bwMode="auto">
                <a:xfrm rot="10143706">
                  <a:off x="1943" y="541"/>
                  <a:ext cx="272" cy="45"/>
                </a:xfrm>
                <a:prstGeom prst="ellipse">
                  <a:avLst/>
                </a:prstGeom>
                <a:solidFill>
                  <a:srgbClr val="FF9900"/>
                </a:solidFill>
                <a:ln w="9525">
                  <a:noFill/>
                  <a:round/>
                  <a:headEnd/>
                  <a:tailEnd/>
                </a:ln>
                <a:effectLst/>
              </p:spPr>
              <p:txBody>
                <a:bodyPr wrap="none" anchor="ctr"/>
                <a:lstStyle/>
                <a:p>
                  <a:pPr>
                    <a:defRPr/>
                  </a:pPr>
                  <a:endParaRPr lang="zh-TW" altLang="en-US">
                    <a:latin typeface="Arial" charset="0"/>
                  </a:endParaRPr>
                </a:p>
              </p:txBody>
            </p:sp>
          </p:grpSp>
          <p:sp>
            <p:nvSpPr>
              <p:cNvPr id="1091" name="Oval 41"/>
              <p:cNvSpPr>
                <a:spLocks noChangeArrowheads="1"/>
              </p:cNvSpPr>
              <p:nvPr userDrawn="1"/>
            </p:nvSpPr>
            <p:spPr bwMode="auto">
              <a:xfrm>
                <a:off x="1922" y="612"/>
                <a:ext cx="46"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092" name="Oval 42"/>
              <p:cNvSpPr>
                <a:spLocks noChangeArrowheads="1"/>
              </p:cNvSpPr>
              <p:nvPr userDrawn="1"/>
            </p:nvSpPr>
            <p:spPr bwMode="auto">
              <a:xfrm>
                <a:off x="1875" y="522"/>
                <a:ext cx="47" cy="45"/>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93" name="Oval 43"/>
              <p:cNvSpPr>
                <a:spLocks noChangeArrowheads="1"/>
              </p:cNvSpPr>
              <p:nvPr userDrawn="1"/>
            </p:nvSpPr>
            <p:spPr bwMode="auto">
              <a:xfrm>
                <a:off x="1969" y="523"/>
                <a:ext cx="47" cy="45"/>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087" name="Oval 44"/>
            <p:cNvSpPr>
              <a:spLocks noChangeArrowheads="1"/>
            </p:cNvSpPr>
            <p:nvPr userDrawn="1"/>
          </p:nvSpPr>
          <p:spPr bwMode="auto">
            <a:xfrm flipH="1">
              <a:off x="335" y="3652"/>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88" name="Oval 45"/>
            <p:cNvSpPr>
              <a:spLocks noChangeArrowheads="1"/>
            </p:cNvSpPr>
            <p:nvPr userDrawn="1"/>
          </p:nvSpPr>
          <p:spPr bwMode="auto">
            <a:xfrm flipH="1">
              <a:off x="292" y="3698"/>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17" name="Group 46"/>
          <p:cNvGrpSpPr>
            <a:grpSpLocks/>
          </p:cNvGrpSpPr>
          <p:nvPr/>
        </p:nvGrpSpPr>
        <p:grpSpPr bwMode="auto">
          <a:xfrm>
            <a:off x="203200" y="5957888"/>
            <a:ext cx="504825" cy="466725"/>
            <a:chOff x="295" y="3385"/>
            <a:chExt cx="408" cy="340"/>
          </a:xfrm>
        </p:grpSpPr>
        <p:grpSp>
          <p:nvGrpSpPr>
            <p:cNvPr id="18" name="Group 47"/>
            <p:cNvGrpSpPr>
              <a:grpSpLocks/>
            </p:cNvGrpSpPr>
            <p:nvPr userDrawn="1"/>
          </p:nvGrpSpPr>
          <p:grpSpPr bwMode="auto">
            <a:xfrm rot="2362656">
              <a:off x="295" y="3385"/>
              <a:ext cx="408" cy="273"/>
              <a:chOff x="1701" y="527"/>
              <a:chExt cx="498" cy="273"/>
            </a:xfrm>
          </p:grpSpPr>
          <p:grpSp>
            <p:nvGrpSpPr>
              <p:cNvPr id="19" name="Group 48"/>
              <p:cNvGrpSpPr>
                <a:grpSpLocks/>
              </p:cNvGrpSpPr>
              <p:nvPr userDrawn="1"/>
            </p:nvGrpSpPr>
            <p:grpSpPr bwMode="auto">
              <a:xfrm rot="228844">
                <a:off x="1927" y="618"/>
                <a:ext cx="272" cy="90"/>
                <a:chOff x="1927" y="527"/>
                <a:chExt cx="272" cy="90"/>
              </a:xfrm>
            </p:grpSpPr>
            <p:sp>
              <p:nvSpPr>
                <p:cNvPr id="1084" name="Oval 49"/>
                <p:cNvSpPr>
                  <a:spLocks noChangeArrowheads="1"/>
                </p:cNvSpPr>
                <p:nvPr userDrawn="1"/>
              </p:nvSpPr>
              <p:spPr bwMode="auto">
                <a:xfrm rot="187092">
                  <a:off x="1908" y="574"/>
                  <a:ext cx="272" cy="43"/>
                </a:xfrm>
                <a:prstGeom prst="ellipse">
                  <a:avLst/>
                </a:prstGeom>
                <a:solidFill>
                  <a:srgbClr val="00CC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1085" name="Oval 50"/>
                <p:cNvSpPr>
                  <a:spLocks noChangeArrowheads="1"/>
                </p:cNvSpPr>
                <p:nvPr userDrawn="1"/>
              </p:nvSpPr>
              <p:spPr bwMode="auto">
                <a:xfrm rot="10143706">
                  <a:off x="1912" y="528"/>
                  <a:ext cx="272" cy="44"/>
                </a:xfrm>
                <a:prstGeom prst="ellipse">
                  <a:avLst/>
                </a:prstGeom>
                <a:solidFill>
                  <a:srgbClr val="3366FF">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20" name="Group 51"/>
              <p:cNvGrpSpPr>
                <a:grpSpLocks/>
              </p:cNvGrpSpPr>
              <p:nvPr userDrawn="1"/>
            </p:nvGrpSpPr>
            <p:grpSpPr bwMode="auto">
              <a:xfrm rot="10800000">
                <a:off x="1701" y="618"/>
                <a:ext cx="272" cy="90"/>
                <a:chOff x="1927" y="527"/>
                <a:chExt cx="272" cy="90"/>
              </a:xfrm>
            </p:grpSpPr>
            <p:sp>
              <p:nvSpPr>
                <p:cNvPr id="1082" name="Oval 52"/>
                <p:cNvSpPr>
                  <a:spLocks noChangeArrowheads="1"/>
                </p:cNvSpPr>
                <p:nvPr userDrawn="1"/>
              </p:nvSpPr>
              <p:spPr bwMode="auto">
                <a:xfrm rot="187092">
                  <a:off x="1933" y="573"/>
                  <a:ext cx="272" cy="40"/>
                </a:xfrm>
                <a:prstGeom prst="ellipse">
                  <a:avLst/>
                </a:prstGeom>
                <a:solidFill>
                  <a:srgbClr val="3366FF">
                    <a:alpha val="79999"/>
                  </a:srgbClr>
                </a:solidFill>
                <a:ln w="9525">
                  <a:noFill/>
                  <a:round/>
                  <a:headEnd/>
                  <a:tailEnd/>
                </a:ln>
                <a:effectLst/>
              </p:spPr>
              <p:txBody>
                <a:bodyPr wrap="none" anchor="ctr"/>
                <a:lstStyle/>
                <a:p>
                  <a:pPr>
                    <a:defRPr/>
                  </a:pPr>
                  <a:endParaRPr lang="zh-TW" altLang="en-US">
                    <a:latin typeface="Arial" charset="0"/>
                  </a:endParaRPr>
                </a:p>
              </p:txBody>
            </p:sp>
            <p:sp>
              <p:nvSpPr>
                <p:cNvPr id="3" name="Oval 53"/>
                <p:cNvSpPr>
                  <a:spLocks noChangeArrowheads="1"/>
                </p:cNvSpPr>
                <p:nvPr userDrawn="1"/>
              </p:nvSpPr>
              <p:spPr bwMode="auto">
                <a:xfrm rot="10143706">
                  <a:off x="1936" y="526"/>
                  <a:ext cx="272" cy="44"/>
                </a:xfrm>
                <a:prstGeom prst="ellipse">
                  <a:avLst/>
                </a:prstGeom>
                <a:solidFill>
                  <a:srgbClr val="00CCFF">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079" name="Oval 54"/>
              <p:cNvSpPr>
                <a:spLocks noChangeArrowheads="1"/>
              </p:cNvSpPr>
              <p:nvPr userDrawn="1"/>
            </p:nvSpPr>
            <p:spPr bwMode="auto">
              <a:xfrm>
                <a:off x="1918" y="619"/>
                <a:ext cx="47" cy="183"/>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080" name="Oval 55"/>
              <p:cNvSpPr>
                <a:spLocks noChangeArrowheads="1"/>
              </p:cNvSpPr>
              <p:nvPr userDrawn="1"/>
            </p:nvSpPr>
            <p:spPr bwMode="auto">
              <a:xfrm>
                <a:off x="1876" y="528"/>
                <a:ext cx="44"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81" name="Oval 56"/>
              <p:cNvSpPr>
                <a:spLocks noChangeArrowheads="1"/>
              </p:cNvSpPr>
              <p:nvPr userDrawn="1"/>
            </p:nvSpPr>
            <p:spPr bwMode="auto">
              <a:xfrm>
                <a:off x="1970" y="528"/>
                <a:ext cx="45"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075" name="Oval 57"/>
            <p:cNvSpPr>
              <a:spLocks noChangeArrowheads="1"/>
            </p:cNvSpPr>
            <p:nvPr userDrawn="1"/>
          </p:nvSpPr>
          <p:spPr bwMode="auto">
            <a:xfrm flipH="1">
              <a:off x="340" y="3657"/>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76" name="Oval 58"/>
            <p:cNvSpPr>
              <a:spLocks noChangeArrowheads="1"/>
            </p:cNvSpPr>
            <p:nvPr userDrawn="1"/>
          </p:nvSpPr>
          <p:spPr bwMode="auto">
            <a:xfrm flipH="1">
              <a:off x="295" y="3702"/>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21" name="Group 59"/>
          <p:cNvGrpSpPr>
            <a:grpSpLocks/>
          </p:cNvGrpSpPr>
          <p:nvPr/>
        </p:nvGrpSpPr>
        <p:grpSpPr bwMode="auto">
          <a:xfrm rot="-2197408">
            <a:off x="8196263" y="5815013"/>
            <a:ext cx="511175" cy="322262"/>
            <a:chOff x="295" y="3385"/>
            <a:chExt cx="408" cy="340"/>
          </a:xfrm>
        </p:grpSpPr>
        <p:grpSp>
          <p:nvGrpSpPr>
            <p:cNvPr id="22" name="Group 60"/>
            <p:cNvGrpSpPr>
              <a:grpSpLocks/>
            </p:cNvGrpSpPr>
            <p:nvPr userDrawn="1"/>
          </p:nvGrpSpPr>
          <p:grpSpPr bwMode="auto">
            <a:xfrm rot="2362656">
              <a:off x="295" y="3385"/>
              <a:ext cx="408" cy="273"/>
              <a:chOff x="1701" y="527"/>
              <a:chExt cx="498" cy="273"/>
            </a:xfrm>
          </p:grpSpPr>
          <p:grpSp>
            <p:nvGrpSpPr>
              <p:cNvPr id="23" name="Group 61"/>
              <p:cNvGrpSpPr>
                <a:grpSpLocks/>
              </p:cNvGrpSpPr>
              <p:nvPr userDrawn="1"/>
            </p:nvGrpSpPr>
            <p:grpSpPr bwMode="auto">
              <a:xfrm rot="228844">
                <a:off x="1927" y="618"/>
                <a:ext cx="272" cy="90"/>
                <a:chOff x="1927" y="527"/>
                <a:chExt cx="272" cy="90"/>
              </a:xfrm>
            </p:grpSpPr>
            <p:sp>
              <p:nvSpPr>
                <p:cNvPr id="1072" name="Oval 62"/>
                <p:cNvSpPr>
                  <a:spLocks noChangeArrowheads="1"/>
                </p:cNvSpPr>
                <p:nvPr userDrawn="1"/>
              </p:nvSpPr>
              <p:spPr bwMode="auto">
                <a:xfrm rot="187092">
                  <a:off x="1912" y="556"/>
                  <a:ext cx="272" cy="45"/>
                </a:xfrm>
                <a:prstGeom prst="ellipse">
                  <a:avLst/>
                </a:prstGeom>
                <a:solidFill>
                  <a:srgbClr val="FFCC00"/>
                </a:solidFill>
                <a:ln w="9525">
                  <a:noFill/>
                  <a:round/>
                  <a:headEnd/>
                  <a:tailEnd/>
                </a:ln>
                <a:effectLst/>
              </p:spPr>
              <p:txBody>
                <a:bodyPr wrap="none" anchor="ctr"/>
                <a:lstStyle/>
                <a:p>
                  <a:pPr>
                    <a:defRPr/>
                  </a:pPr>
                  <a:endParaRPr lang="zh-TW" altLang="en-US">
                    <a:latin typeface="Arial" charset="0"/>
                  </a:endParaRPr>
                </a:p>
              </p:txBody>
            </p:sp>
            <p:sp>
              <p:nvSpPr>
                <p:cNvPr id="1073" name="Oval 63"/>
                <p:cNvSpPr>
                  <a:spLocks noChangeArrowheads="1"/>
                </p:cNvSpPr>
                <p:nvPr userDrawn="1"/>
              </p:nvSpPr>
              <p:spPr bwMode="auto">
                <a:xfrm rot="10143706">
                  <a:off x="1912" y="511"/>
                  <a:ext cx="272" cy="45"/>
                </a:xfrm>
                <a:prstGeom prst="ellipse">
                  <a:avLst/>
                </a:prstGeom>
                <a:solidFill>
                  <a:srgbClr val="FFFF00"/>
                </a:solidFill>
                <a:ln w="9525">
                  <a:noFill/>
                  <a:round/>
                  <a:headEnd/>
                  <a:tailEnd/>
                </a:ln>
                <a:effectLst/>
              </p:spPr>
              <p:txBody>
                <a:bodyPr wrap="none" anchor="ctr"/>
                <a:lstStyle/>
                <a:p>
                  <a:pPr>
                    <a:defRPr/>
                  </a:pPr>
                  <a:endParaRPr lang="zh-TW" altLang="en-US">
                    <a:latin typeface="Arial" charset="0"/>
                  </a:endParaRPr>
                </a:p>
              </p:txBody>
            </p:sp>
          </p:grpSp>
          <p:grpSp>
            <p:nvGrpSpPr>
              <p:cNvPr id="24" name="Group 64"/>
              <p:cNvGrpSpPr>
                <a:grpSpLocks/>
              </p:cNvGrpSpPr>
              <p:nvPr userDrawn="1"/>
            </p:nvGrpSpPr>
            <p:grpSpPr bwMode="auto">
              <a:xfrm rot="10800000">
                <a:off x="1701" y="618"/>
                <a:ext cx="272" cy="90"/>
                <a:chOff x="1927" y="527"/>
                <a:chExt cx="272" cy="90"/>
              </a:xfrm>
            </p:grpSpPr>
            <p:sp>
              <p:nvSpPr>
                <p:cNvPr id="1070" name="Oval 65"/>
                <p:cNvSpPr>
                  <a:spLocks noChangeArrowheads="1"/>
                </p:cNvSpPr>
                <p:nvPr userDrawn="1"/>
              </p:nvSpPr>
              <p:spPr bwMode="auto">
                <a:xfrm rot="187092">
                  <a:off x="1932" y="596"/>
                  <a:ext cx="272" cy="45"/>
                </a:xfrm>
                <a:prstGeom prst="ellipse">
                  <a:avLst/>
                </a:prstGeom>
                <a:solidFill>
                  <a:srgbClr val="FFFF00"/>
                </a:solidFill>
                <a:ln w="9525">
                  <a:noFill/>
                  <a:round/>
                  <a:headEnd/>
                  <a:tailEnd/>
                </a:ln>
                <a:effectLst/>
              </p:spPr>
              <p:txBody>
                <a:bodyPr wrap="none" anchor="ctr"/>
                <a:lstStyle/>
                <a:p>
                  <a:pPr>
                    <a:defRPr/>
                  </a:pPr>
                  <a:endParaRPr lang="zh-TW" altLang="en-US">
                    <a:latin typeface="Arial" charset="0"/>
                  </a:endParaRPr>
                </a:p>
              </p:txBody>
            </p:sp>
            <p:sp>
              <p:nvSpPr>
                <p:cNvPr id="1071" name="Oval 66"/>
                <p:cNvSpPr>
                  <a:spLocks noChangeArrowheads="1"/>
                </p:cNvSpPr>
                <p:nvPr userDrawn="1"/>
              </p:nvSpPr>
              <p:spPr bwMode="auto">
                <a:xfrm rot="10143706">
                  <a:off x="1933" y="554"/>
                  <a:ext cx="272" cy="45"/>
                </a:xfrm>
                <a:prstGeom prst="ellipse">
                  <a:avLst/>
                </a:prstGeom>
                <a:solidFill>
                  <a:srgbClr val="FFCC00"/>
                </a:solidFill>
                <a:ln w="9525">
                  <a:noFill/>
                  <a:round/>
                  <a:headEnd/>
                  <a:tailEnd/>
                </a:ln>
                <a:effectLst/>
              </p:spPr>
              <p:txBody>
                <a:bodyPr wrap="none" anchor="ctr"/>
                <a:lstStyle/>
                <a:p>
                  <a:pPr>
                    <a:defRPr/>
                  </a:pPr>
                  <a:endParaRPr lang="zh-TW" altLang="en-US">
                    <a:latin typeface="Arial" charset="0"/>
                  </a:endParaRPr>
                </a:p>
              </p:txBody>
            </p:sp>
          </p:grpSp>
          <p:sp>
            <p:nvSpPr>
              <p:cNvPr id="1067" name="Oval 67"/>
              <p:cNvSpPr>
                <a:spLocks noChangeArrowheads="1"/>
              </p:cNvSpPr>
              <p:nvPr userDrawn="1"/>
            </p:nvSpPr>
            <p:spPr bwMode="auto">
              <a:xfrm>
                <a:off x="1920" y="603"/>
                <a:ext cx="45" cy="183"/>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068" name="Oval 68"/>
              <p:cNvSpPr>
                <a:spLocks noChangeArrowheads="1"/>
              </p:cNvSpPr>
              <p:nvPr userDrawn="1"/>
            </p:nvSpPr>
            <p:spPr bwMode="auto">
              <a:xfrm>
                <a:off x="1876" y="513"/>
                <a:ext cx="46" cy="45"/>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69" name="Oval 69"/>
              <p:cNvSpPr>
                <a:spLocks noChangeArrowheads="1"/>
              </p:cNvSpPr>
              <p:nvPr userDrawn="1"/>
            </p:nvSpPr>
            <p:spPr bwMode="auto">
              <a:xfrm>
                <a:off x="1971" y="516"/>
                <a:ext cx="45" cy="44"/>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063" name="Oval 70"/>
            <p:cNvSpPr>
              <a:spLocks noChangeArrowheads="1"/>
            </p:cNvSpPr>
            <p:nvPr userDrawn="1"/>
          </p:nvSpPr>
          <p:spPr bwMode="auto">
            <a:xfrm flipH="1">
              <a:off x="340" y="3654"/>
              <a:ext cx="23"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64" name="Oval 71"/>
            <p:cNvSpPr>
              <a:spLocks noChangeArrowheads="1"/>
            </p:cNvSpPr>
            <p:nvPr userDrawn="1"/>
          </p:nvSpPr>
          <p:spPr bwMode="auto">
            <a:xfrm flipH="1">
              <a:off x="295" y="3701"/>
              <a:ext cx="23" cy="22"/>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25" name="Group 72"/>
          <p:cNvGrpSpPr>
            <a:grpSpLocks/>
          </p:cNvGrpSpPr>
          <p:nvPr/>
        </p:nvGrpSpPr>
        <p:grpSpPr bwMode="auto">
          <a:xfrm>
            <a:off x="6180138" y="6391275"/>
            <a:ext cx="576262" cy="466725"/>
            <a:chOff x="295" y="3385"/>
            <a:chExt cx="408" cy="340"/>
          </a:xfrm>
        </p:grpSpPr>
        <p:grpSp>
          <p:nvGrpSpPr>
            <p:cNvPr id="26" name="Group 73"/>
            <p:cNvGrpSpPr>
              <a:grpSpLocks/>
            </p:cNvGrpSpPr>
            <p:nvPr userDrawn="1"/>
          </p:nvGrpSpPr>
          <p:grpSpPr bwMode="auto">
            <a:xfrm rot="2362656">
              <a:off x="295" y="3385"/>
              <a:ext cx="408" cy="273"/>
              <a:chOff x="1701" y="527"/>
              <a:chExt cx="498" cy="273"/>
            </a:xfrm>
          </p:grpSpPr>
          <p:grpSp>
            <p:nvGrpSpPr>
              <p:cNvPr id="27" name="Group 74"/>
              <p:cNvGrpSpPr>
                <a:grpSpLocks/>
              </p:cNvGrpSpPr>
              <p:nvPr userDrawn="1"/>
            </p:nvGrpSpPr>
            <p:grpSpPr bwMode="auto">
              <a:xfrm rot="228844">
                <a:off x="1927" y="618"/>
                <a:ext cx="272" cy="90"/>
                <a:chOff x="1927" y="527"/>
                <a:chExt cx="272" cy="90"/>
              </a:xfrm>
            </p:grpSpPr>
            <p:sp>
              <p:nvSpPr>
                <p:cNvPr id="1060" name="Oval 75"/>
                <p:cNvSpPr>
                  <a:spLocks noChangeArrowheads="1"/>
                </p:cNvSpPr>
                <p:nvPr userDrawn="1"/>
              </p:nvSpPr>
              <p:spPr bwMode="auto">
                <a:xfrm rot="187092">
                  <a:off x="1921" y="573"/>
                  <a:ext cx="272" cy="43"/>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sp>
              <p:nvSpPr>
                <p:cNvPr id="1061" name="Oval 76"/>
                <p:cNvSpPr>
                  <a:spLocks noChangeArrowheads="1"/>
                </p:cNvSpPr>
                <p:nvPr userDrawn="1"/>
              </p:nvSpPr>
              <p:spPr bwMode="auto">
                <a:xfrm rot="10143706">
                  <a:off x="1918" y="527"/>
                  <a:ext cx="272" cy="45"/>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28" name="Group 77"/>
              <p:cNvGrpSpPr>
                <a:grpSpLocks/>
              </p:cNvGrpSpPr>
              <p:nvPr userDrawn="1"/>
            </p:nvGrpSpPr>
            <p:grpSpPr bwMode="auto">
              <a:xfrm rot="10800000">
                <a:off x="1701" y="618"/>
                <a:ext cx="272" cy="90"/>
                <a:chOff x="1927" y="527"/>
                <a:chExt cx="272" cy="90"/>
              </a:xfrm>
            </p:grpSpPr>
            <p:sp>
              <p:nvSpPr>
                <p:cNvPr id="1058" name="Oval 78"/>
                <p:cNvSpPr>
                  <a:spLocks noChangeArrowheads="1"/>
                </p:cNvSpPr>
                <p:nvPr userDrawn="1"/>
              </p:nvSpPr>
              <p:spPr bwMode="auto">
                <a:xfrm rot="187092">
                  <a:off x="1939" y="573"/>
                  <a:ext cx="272" cy="40"/>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sp>
              <p:nvSpPr>
                <p:cNvPr id="1059" name="Oval 79"/>
                <p:cNvSpPr>
                  <a:spLocks noChangeArrowheads="1"/>
                </p:cNvSpPr>
                <p:nvPr userDrawn="1"/>
              </p:nvSpPr>
              <p:spPr bwMode="auto">
                <a:xfrm rot="10143706">
                  <a:off x="1943" y="528"/>
                  <a:ext cx="272" cy="44"/>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055" name="Oval 80"/>
              <p:cNvSpPr>
                <a:spLocks noChangeArrowheads="1"/>
              </p:cNvSpPr>
              <p:nvPr userDrawn="1"/>
            </p:nvSpPr>
            <p:spPr bwMode="auto">
              <a:xfrm>
                <a:off x="1924" y="618"/>
                <a:ext cx="44"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1056" name="Oval 81"/>
              <p:cNvSpPr>
                <a:spLocks noChangeArrowheads="1"/>
              </p:cNvSpPr>
              <p:nvPr userDrawn="1"/>
            </p:nvSpPr>
            <p:spPr bwMode="auto">
              <a:xfrm>
                <a:off x="1879" y="527"/>
                <a:ext cx="45"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57" name="Oval 82"/>
              <p:cNvSpPr>
                <a:spLocks noChangeArrowheads="1"/>
              </p:cNvSpPr>
              <p:nvPr userDrawn="1"/>
            </p:nvSpPr>
            <p:spPr bwMode="auto">
              <a:xfrm>
                <a:off x="1967" y="525"/>
                <a:ext cx="44"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051" name="Oval 83"/>
            <p:cNvSpPr>
              <a:spLocks noChangeArrowheads="1"/>
            </p:cNvSpPr>
            <p:nvPr userDrawn="1"/>
          </p:nvSpPr>
          <p:spPr bwMode="auto">
            <a:xfrm flipH="1">
              <a:off x="340" y="3657"/>
              <a:ext cx="24"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52" name="Oval 84"/>
            <p:cNvSpPr>
              <a:spLocks noChangeArrowheads="1"/>
            </p:cNvSpPr>
            <p:nvPr userDrawn="1"/>
          </p:nvSpPr>
          <p:spPr bwMode="auto">
            <a:xfrm flipH="1">
              <a:off x="295" y="3702"/>
              <a:ext cx="22"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grpSp>
        <p:nvGrpSpPr>
          <p:cNvPr id="29" name="Group 85"/>
          <p:cNvGrpSpPr>
            <a:grpSpLocks/>
          </p:cNvGrpSpPr>
          <p:nvPr/>
        </p:nvGrpSpPr>
        <p:grpSpPr bwMode="auto">
          <a:xfrm rot="-4249260">
            <a:off x="8459788" y="1341438"/>
            <a:ext cx="503237" cy="503237"/>
            <a:chOff x="295" y="3385"/>
            <a:chExt cx="408" cy="340"/>
          </a:xfrm>
        </p:grpSpPr>
        <p:grpSp>
          <p:nvGrpSpPr>
            <p:cNvPr id="30" name="Group 86"/>
            <p:cNvGrpSpPr>
              <a:grpSpLocks/>
            </p:cNvGrpSpPr>
            <p:nvPr userDrawn="1"/>
          </p:nvGrpSpPr>
          <p:grpSpPr bwMode="auto">
            <a:xfrm rot="2362656">
              <a:off x="295" y="3385"/>
              <a:ext cx="408" cy="273"/>
              <a:chOff x="1701" y="527"/>
              <a:chExt cx="498" cy="273"/>
            </a:xfrm>
          </p:grpSpPr>
          <p:grpSp>
            <p:nvGrpSpPr>
              <p:cNvPr id="31" name="Group 87"/>
              <p:cNvGrpSpPr>
                <a:grpSpLocks/>
              </p:cNvGrpSpPr>
              <p:nvPr userDrawn="1"/>
            </p:nvGrpSpPr>
            <p:grpSpPr bwMode="auto">
              <a:xfrm rot="228844">
                <a:off x="1927" y="618"/>
                <a:ext cx="272" cy="90"/>
                <a:chOff x="1927" y="527"/>
                <a:chExt cx="272" cy="90"/>
              </a:xfrm>
            </p:grpSpPr>
            <p:sp>
              <p:nvSpPr>
                <p:cNvPr id="1048" name="Oval 88"/>
                <p:cNvSpPr>
                  <a:spLocks noChangeArrowheads="1"/>
                </p:cNvSpPr>
                <p:nvPr userDrawn="1"/>
              </p:nvSpPr>
              <p:spPr bwMode="auto">
                <a:xfrm rot="187092">
                  <a:off x="1920" y="557"/>
                  <a:ext cx="272" cy="45"/>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sp>
              <p:nvSpPr>
                <p:cNvPr id="1049" name="Oval 89"/>
                <p:cNvSpPr>
                  <a:spLocks noChangeArrowheads="1"/>
                </p:cNvSpPr>
                <p:nvPr userDrawn="1"/>
              </p:nvSpPr>
              <p:spPr bwMode="auto">
                <a:xfrm rot="10143706">
                  <a:off x="1920" y="514"/>
                  <a:ext cx="272" cy="45"/>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grpSp>
          <p:grpSp>
            <p:nvGrpSpPr>
              <p:cNvPr id="1122" name="Group 90"/>
              <p:cNvGrpSpPr>
                <a:grpSpLocks/>
              </p:cNvGrpSpPr>
              <p:nvPr userDrawn="1"/>
            </p:nvGrpSpPr>
            <p:grpSpPr bwMode="auto">
              <a:xfrm rot="10800000">
                <a:off x="1701" y="618"/>
                <a:ext cx="272" cy="90"/>
                <a:chOff x="1927" y="527"/>
                <a:chExt cx="272" cy="90"/>
              </a:xfrm>
            </p:grpSpPr>
            <p:sp>
              <p:nvSpPr>
                <p:cNvPr id="1046" name="Oval 91"/>
                <p:cNvSpPr>
                  <a:spLocks noChangeArrowheads="1"/>
                </p:cNvSpPr>
                <p:nvPr userDrawn="1"/>
              </p:nvSpPr>
              <p:spPr bwMode="auto">
                <a:xfrm rot="187092">
                  <a:off x="1929" y="585"/>
                  <a:ext cx="272" cy="45"/>
                </a:xfrm>
                <a:prstGeom prst="ellipse">
                  <a:avLst/>
                </a:prstGeom>
                <a:solidFill>
                  <a:srgbClr val="FF9933">
                    <a:alpha val="79999"/>
                  </a:srgbClr>
                </a:solidFill>
                <a:ln w="9525">
                  <a:noFill/>
                  <a:round/>
                  <a:headEnd/>
                  <a:tailEnd/>
                </a:ln>
                <a:effectLst/>
              </p:spPr>
              <p:txBody>
                <a:bodyPr wrap="none" anchor="ctr"/>
                <a:lstStyle/>
                <a:p>
                  <a:pPr>
                    <a:defRPr/>
                  </a:pPr>
                  <a:endParaRPr lang="zh-TW" altLang="en-US">
                    <a:latin typeface="Arial" charset="0"/>
                  </a:endParaRPr>
                </a:p>
              </p:txBody>
            </p:sp>
            <p:sp>
              <p:nvSpPr>
                <p:cNvPr id="1047" name="Oval 92"/>
                <p:cNvSpPr>
                  <a:spLocks noChangeArrowheads="1"/>
                </p:cNvSpPr>
                <p:nvPr userDrawn="1"/>
              </p:nvSpPr>
              <p:spPr bwMode="auto">
                <a:xfrm rot="10143706">
                  <a:off x="1931" y="539"/>
                  <a:ext cx="272" cy="45"/>
                </a:xfrm>
                <a:prstGeom prst="ellipse">
                  <a:avLst/>
                </a:prstGeom>
                <a:solidFill>
                  <a:srgbClr val="FF6600">
                    <a:alpha val="79999"/>
                  </a:srgbClr>
                </a:solidFill>
                <a:ln w="9525">
                  <a:noFill/>
                  <a:round/>
                  <a:headEnd/>
                  <a:tailEnd/>
                </a:ln>
                <a:effectLst/>
              </p:spPr>
              <p:txBody>
                <a:bodyPr wrap="none" anchor="ctr"/>
                <a:lstStyle/>
                <a:p>
                  <a:pPr>
                    <a:defRPr/>
                  </a:pPr>
                  <a:endParaRPr lang="zh-TW" altLang="en-US">
                    <a:latin typeface="Arial" charset="0"/>
                  </a:endParaRPr>
                </a:p>
              </p:txBody>
            </p:sp>
          </p:grpSp>
          <p:sp>
            <p:nvSpPr>
              <p:cNvPr id="1043" name="Oval 93"/>
              <p:cNvSpPr>
                <a:spLocks noChangeArrowheads="1"/>
              </p:cNvSpPr>
              <p:nvPr userDrawn="1"/>
            </p:nvSpPr>
            <p:spPr bwMode="auto">
              <a:xfrm>
                <a:off x="1924" y="608"/>
                <a:ext cx="47" cy="182"/>
              </a:xfrm>
              <a:prstGeom prst="ellipse">
                <a:avLst/>
              </a:prstGeom>
              <a:solidFill>
                <a:srgbClr val="993300"/>
              </a:solidFill>
              <a:ln w="9525">
                <a:noFill/>
                <a:round/>
                <a:headEnd/>
                <a:tailEnd/>
              </a:ln>
              <a:effectLst/>
            </p:spPr>
            <p:txBody>
              <a:bodyPr wrap="none" anchor="ctr"/>
              <a:lstStyle/>
              <a:p>
                <a:pPr>
                  <a:defRPr/>
                </a:pPr>
                <a:endParaRPr lang="zh-TW" altLang="en-US">
                  <a:latin typeface="Arial" charset="0"/>
                </a:endParaRPr>
              </a:p>
            </p:txBody>
          </p:sp>
          <p:sp>
            <p:nvSpPr>
              <p:cNvPr id="4" name="Oval 94"/>
              <p:cNvSpPr>
                <a:spLocks noChangeArrowheads="1"/>
              </p:cNvSpPr>
              <p:nvPr userDrawn="1"/>
            </p:nvSpPr>
            <p:spPr bwMode="auto">
              <a:xfrm>
                <a:off x="1881" y="516"/>
                <a:ext cx="46" cy="46"/>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45" name="Oval 95"/>
              <p:cNvSpPr>
                <a:spLocks noChangeArrowheads="1"/>
              </p:cNvSpPr>
              <p:nvPr userDrawn="1"/>
            </p:nvSpPr>
            <p:spPr bwMode="auto">
              <a:xfrm>
                <a:off x="1972" y="517"/>
                <a:ext cx="46" cy="45"/>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1039" name="Oval 96"/>
            <p:cNvSpPr>
              <a:spLocks noChangeArrowheads="1"/>
            </p:cNvSpPr>
            <p:nvPr userDrawn="1"/>
          </p:nvSpPr>
          <p:spPr bwMode="auto">
            <a:xfrm flipH="1">
              <a:off x="334" y="3658"/>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sp>
          <p:nvSpPr>
            <p:cNvPr id="1040" name="Oval 97"/>
            <p:cNvSpPr>
              <a:spLocks noChangeArrowheads="1"/>
            </p:cNvSpPr>
            <p:nvPr userDrawn="1"/>
          </p:nvSpPr>
          <p:spPr bwMode="auto">
            <a:xfrm flipH="1">
              <a:off x="289" y="3702"/>
              <a:ext cx="23" cy="23"/>
            </a:xfrm>
            <a:prstGeom prst="ellipse">
              <a:avLst/>
            </a:prstGeom>
            <a:solidFill>
              <a:schemeClr val="tx1"/>
            </a:solidFill>
            <a:ln w="9525">
              <a:solidFill>
                <a:schemeClr val="tx1"/>
              </a:solidFill>
              <a:round/>
              <a:headEnd/>
              <a:tailEnd/>
            </a:ln>
            <a:effectLst/>
          </p:spPr>
          <p:txBody>
            <a:bodyPr wrap="none" anchor="ctr"/>
            <a:lstStyle/>
            <a:p>
              <a:pPr>
                <a:defRPr/>
              </a:pPr>
              <a:endParaRPr lang="zh-TW" altLang="en-US">
                <a:latin typeface="Arial" charset="0"/>
              </a:endParaRPr>
            </a:p>
          </p:txBody>
        </p:sp>
      </p:grpSp>
      <p:sp>
        <p:nvSpPr>
          <p:cNvPr id="98" name="Rectangle 6"/>
          <p:cNvSpPr txBox="1">
            <a:spLocks noChangeArrowheads="1"/>
          </p:cNvSpPr>
          <p:nvPr userDrawn="1"/>
        </p:nvSpPr>
        <p:spPr bwMode="auto">
          <a:xfrm>
            <a:off x="6732240" y="6237312"/>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kumimoji="0" sz="1200">
                <a:latin typeface="+mj-lt"/>
                <a:ea typeface="+mn-ea"/>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3C5EB3F-7D21-49CA-AA11-74910CE6AC5F}" type="slidenum">
              <a:rPr kumimoji="0" lang="en-US" altLang="zh-TW" sz="1400" b="0" i="0" u="none" strike="noStrike" kern="1200" cap="none" spc="0" normalizeH="0" baseline="0" noProof="0" smtClean="0">
                <a:ln>
                  <a:noFill/>
                </a:ln>
                <a:solidFill>
                  <a:schemeClr val="tx1"/>
                </a:solidFill>
                <a:effectLst/>
                <a:uLnTx/>
                <a:uFillTx/>
                <a:latin typeface="+mj-lt"/>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altLang="zh-TW" sz="1400" b="0" i="0" u="none" strike="noStrike" kern="1200" cap="none" spc="0" normalizeH="0" baseline="0" noProof="0" dirty="0">
              <a:ln>
                <a:noFill/>
              </a:ln>
              <a:solidFill>
                <a:schemeClr val="tx1"/>
              </a:solidFill>
              <a:effectLst/>
              <a:uLnTx/>
              <a:uFillTx/>
              <a:latin typeface="+mj-lt"/>
              <a:ea typeface="+mn-ea"/>
              <a:cs typeface="+mn-cs"/>
            </a:endParaRPr>
          </a:p>
        </p:txBody>
      </p:sp>
    </p:spTree>
  </p:cSld>
  <p:clrMap bg1="lt1" tx1="dk1" bg2="lt2" tx2="dk2" accent1="accent1" accent2="accent2" accent3="accent3" accent4="accent4" accent5="accent5" accent6="accent6" hlink="hlink" folHlink="folHlink"/>
  <p:sldLayoutIdLst>
    <p:sldLayoutId id="2147483981" r:id="rId1"/>
    <p:sldLayoutId id="2147483982" r:id="rId2"/>
    <p:sldLayoutId id="2147483984" r:id="rId3"/>
    <p:sldLayoutId id="2147483985" r:id="rId4"/>
    <p:sldLayoutId id="2147483986" r:id="rId5"/>
    <p:sldLayoutId id="2147483987" r:id="rId6"/>
    <p:sldLayoutId id="2147483989" r:id="rId7"/>
    <p:sldLayoutId id="2147483992" r:id="rId8"/>
    <p:sldLayoutId id="2147483993" r:id="rId9"/>
    <p:sldLayoutId id="2147483994" r:id="rId10"/>
    <p:sldLayoutId id="2147483995" r:id="rId11"/>
    <p:sldLayoutId id="2147483996" r:id="rId12"/>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nodeType="withEffect">
                                  <p:stCondLst>
                                    <p:cond delay="0"/>
                                  </p:stCondLst>
                                  <p:childTnLst>
                                    <p:animEffect transition="out" filter="fade">
                                      <p:cBhvr>
                                        <p:cTn id="6" dur="1000" tmFilter="0, 0; .2, .5; .8, .5; 1, 0"/>
                                        <p:tgtEl>
                                          <p:spTgt spid="9"/>
                                        </p:tgtEl>
                                      </p:cBhvr>
                                    </p:animEffect>
                                    <p:animScale>
                                      <p:cBhvr>
                                        <p:cTn id="7" dur="500" autoRev="1" fill="hold"/>
                                        <p:tgtEl>
                                          <p:spTgt spid="9"/>
                                        </p:tgtEl>
                                      </p:cBhvr>
                                      <p:by x="105000" y="105000"/>
                                    </p:animScale>
                                  </p:childTnLst>
                                </p:cTn>
                              </p:par>
                              <p:par>
                                <p:cTn id="8" presetID="26" presetClass="emph" presetSubtype="0" repeatCount="indefinite" fill="hold" nodeType="withEffect">
                                  <p:stCondLst>
                                    <p:cond delay="0"/>
                                  </p:stCondLst>
                                  <p:childTnLst>
                                    <p:animEffect transition="out" filter="fade">
                                      <p:cBhvr>
                                        <p:cTn id="9" dur="3000" tmFilter="0, 0; .2, .5; .8, .5; 1, 0"/>
                                        <p:tgtEl>
                                          <p:spTgt spid="21"/>
                                        </p:tgtEl>
                                      </p:cBhvr>
                                    </p:animEffect>
                                    <p:animScale>
                                      <p:cBhvr>
                                        <p:cTn id="10" dur="1500" autoRev="1" fill="hold"/>
                                        <p:tgtEl>
                                          <p:spTgt spid="21"/>
                                        </p:tgtEl>
                                      </p:cBhvr>
                                      <p:by x="105000" y="105000"/>
                                    </p:animScale>
                                  </p:childTnLst>
                                </p:cTn>
                              </p:par>
                              <p:par>
                                <p:cTn id="11" presetID="26" presetClass="emph" presetSubtype="0" repeatCount="indefinite" fill="hold" nodeType="withEffect">
                                  <p:stCondLst>
                                    <p:cond delay="0"/>
                                  </p:stCondLst>
                                  <p:childTnLst>
                                    <p:animEffect transition="out" filter="fade">
                                      <p:cBhvr>
                                        <p:cTn id="12" dur="3000" tmFilter="0, 0; .2, .5; .8, .5; 1, 0"/>
                                        <p:tgtEl>
                                          <p:spTgt spid="29"/>
                                        </p:tgtEl>
                                      </p:cBhvr>
                                    </p:animEffect>
                                    <p:animScale>
                                      <p:cBhvr>
                                        <p:cTn id="13" dur="150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hdr="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新細明體" pitchFamily="18" charset="-120"/>
        </a:defRPr>
      </a:lvl2pPr>
      <a:lvl3pPr algn="ctr" rtl="0" eaLnBrk="0" fontAlgn="base" hangingPunct="0">
        <a:spcBef>
          <a:spcPct val="0"/>
        </a:spcBef>
        <a:spcAft>
          <a:spcPct val="0"/>
        </a:spcAft>
        <a:defRPr kumimoji="1" sz="4400">
          <a:solidFill>
            <a:schemeClr val="tx2"/>
          </a:solidFill>
          <a:latin typeface="Arial" charset="0"/>
          <a:ea typeface="新細明體" pitchFamily="18" charset="-120"/>
        </a:defRPr>
      </a:lvl3pPr>
      <a:lvl4pPr algn="ctr" rtl="0" eaLnBrk="0" fontAlgn="base" hangingPunct="0">
        <a:spcBef>
          <a:spcPct val="0"/>
        </a:spcBef>
        <a:spcAft>
          <a:spcPct val="0"/>
        </a:spcAft>
        <a:defRPr kumimoji="1" sz="4400">
          <a:solidFill>
            <a:schemeClr val="tx2"/>
          </a:solidFill>
          <a:latin typeface="Arial" charset="0"/>
          <a:ea typeface="新細明體" pitchFamily="18" charset="-120"/>
        </a:defRPr>
      </a:lvl4pPr>
      <a:lvl5pPr algn="ctr" rtl="0" eaLnBrk="0" fontAlgn="base" hangingPunct="0">
        <a:spcBef>
          <a:spcPct val="0"/>
        </a:spcBef>
        <a:spcAft>
          <a:spcPct val="0"/>
        </a:spcAft>
        <a:defRPr kumimoji="1" sz="4400">
          <a:solidFill>
            <a:schemeClr val="tx2"/>
          </a:solidFill>
          <a:latin typeface="Arial" charset="0"/>
          <a:ea typeface="新細明體" pitchFamily="18" charset="-120"/>
        </a:defRPr>
      </a:lvl5pPr>
      <a:lvl6pPr marL="457200" algn="ctr" rtl="0" eaLnBrk="1" fontAlgn="base" hangingPunct="1">
        <a:spcBef>
          <a:spcPct val="0"/>
        </a:spcBef>
        <a:spcAft>
          <a:spcPct val="0"/>
        </a:spcAft>
        <a:defRPr kumimoji="1" sz="4400">
          <a:solidFill>
            <a:schemeClr val="tx2"/>
          </a:solidFill>
          <a:latin typeface="Arial" charset="0"/>
          <a:ea typeface="新細明體" pitchFamily="18" charset="-120"/>
        </a:defRPr>
      </a:lvl6pPr>
      <a:lvl7pPr marL="914400" algn="ctr" rtl="0" eaLnBrk="1" fontAlgn="base" hangingPunct="1">
        <a:spcBef>
          <a:spcPct val="0"/>
        </a:spcBef>
        <a:spcAft>
          <a:spcPct val="0"/>
        </a:spcAft>
        <a:defRPr kumimoji="1" sz="4400">
          <a:solidFill>
            <a:schemeClr val="tx2"/>
          </a:solidFill>
          <a:latin typeface="Arial" charset="0"/>
          <a:ea typeface="新細明體" pitchFamily="18" charset="-120"/>
        </a:defRPr>
      </a:lvl7pPr>
      <a:lvl8pPr marL="1371600" algn="ctr" rtl="0" eaLnBrk="1" fontAlgn="base" hangingPunct="1">
        <a:spcBef>
          <a:spcPct val="0"/>
        </a:spcBef>
        <a:spcAft>
          <a:spcPct val="0"/>
        </a:spcAft>
        <a:defRPr kumimoji="1" sz="4400">
          <a:solidFill>
            <a:schemeClr val="tx2"/>
          </a:solidFill>
          <a:latin typeface="Arial" charset="0"/>
          <a:ea typeface="新細明體" pitchFamily="18" charset="-120"/>
        </a:defRPr>
      </a:lvl8pPr>
      <a:lvl9pPr marL="1828800" algn="ctr" rtl="0" eaLnBrk="1" fontAlgn="base" hangingPunct="1">
        <a:spcBef>
          <a:spcPct val="0"/>
        </a:spcBef>
        <a:spcAft>
          <a:spcPct val="0"/>
        </a:spcAft>
        <a:defRPr kumimoji="1" sz="4400">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rgbClr val="FF0066"/>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rgbClr val="FF0066"/>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audio" Target="../media/audio9.wav"/><Relationship Id="rId7" Type="http://schemas.openxmlformats.org/officeDocument/2006/relationships/slideLayout" Target="../slideLayouts/slideLayout2.xml"/><Relationship Id="rId12" Type="http://schemas.openxmlformats.org/officeDocument/2006/relationships/image" Target="../media/image7.png"/><Relationship Id="rId17" Type="http://schemas.openxmlformats.org/officeDocument/2006/relationships/image" Target="../media/image26.png"/><Relationship Id="rId2" Type="http://schemas.openxmlformats.org/officeDocument/2006/relationships/audio" Target="../media/audio8.wav"/><Relationship Id="rId16" Type="http://schemas.openxmlformats.org/officeDocument/2006/relationships/image" Target="../media/image25.png"/><Relationship Id="rId1" Type="http://schemas.openxmlformats.org/officeDocument/2006/relationships/audio" Target="../media/audio7.wav"/><Relationship Id="rId6" Type="http://schemas.openxmlformats.org/officeDocument/2006/relationships/audio" Target="../media/audio12.wav"/><Relationship Id="rId11" Type="http://schemas.openxmlformats.org/officeDocument/2006/relationships/hyperlink" Target="file:///G:\..\mydoc\&#23071;&#33777;&#30340;&#25945;&#23416;&#27284;&#26696;\950511&#32147;&#39511;&#20998;&#20139;\&#23433;&#20491;&#26696;&#36628;&#23566;&#35413;&#37327;&#20809;&#30879;\07.&#22818;&#30000;.mp3" TargetMode="External"/><Relationship Id="rId5" Type="http://schemas.openxmlformats.org/officeDocument/2006/relationships/audio" Target="../media/audio11.wav"/><Relationship Id="rId15" Type="http://schemas.openxmlformats.org/officeDocument/2006/relationships/image" Target="../media/image24.png"/><Relationship Id="rId10" Type="http://schemas.openxmlformats.org/officeDocument/2006/relationships/image" Target="../media/image21.png"/><Relationship Id="rId4" Type="http://schemas.openxmlformats.org/officeDocument/2006/relationships/audio" Target="../media/audio10.wav"/><Relationship Id="rId9" Type="http://schemas.openxmlformats.org/officeDocument/2006/relationships/image" Target="../media/image20.png"/><Relationship Id="rId1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slide" Target="slide57.xml"/><Relationship Id="rId3" Type="http://schemas.openxmlformats.org/officeDocument/2006/relationships/slide" Target="slide16.xml"/><Relationship Id="rId7" Type="http://schemas.openxmlformats.org/officeDocument/2006/relationships/slide" Target="slide52.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slide" Target="slide48.xml"/><Relationship Id="rId5" Type="http://schemas.openxmlformats.org/officeDocument/2006/relationships/slide" Target="slide45.xml"/><Relationship Id="rId10" Type="http://schemas.openxmlformats.org/officeDocument/2006/relationships/slide" Target="slide62.xml"/><Relationship Id="rId4" Type="http://schemas.openxmlformats.org/officeDocument/2006/relationships/slide" Target="slide38.xml"/><Relationship Id="rId9" Type="http://schemas.openxmlformats.org/officeDocument/2006/relationships/slide" Target="slide5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9.xml"/><Relationship Id="rId4" Type="http://schemas.openxmlformats.org/officeDocument/2006/relationships/slide" Target="slide15.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4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0.gi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2.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1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54.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54.xml"/><Relationship Id="rId1" Type="http://schemas.openxmlformats.org/officeDocument/2006/relationships/slideLayout" Target="../slideLayouts/slideLayout6.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 Id="rId9" Type="http://schemas.openxmlformats.org/officeDocument/2006/relationships/image" Target="../media/image66.png"/></Relationships>
</file>

<file path=ppt/slides/_rels/slide55.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56.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image" Target="../media/image72.png"/><Relationship Id="rId7" Type="http://schemas.openxmlformats.org/officeDocument/2006/relationships/image" Target="../media/image74.png"/><Relationship Id="rId2" Type="http://schemas.openxmlformats.org/officeDocument/2006/relationships/notesSlide" Target="../notesSlides/notesSlide56.xml"/><Relationship Id="rId1" Type="http://schemas.openxmlformats.org/officeDocument/2006/relationships/slideLayout" Target="../slideLayouts/slideLayout6.xml"/><Relationship Id="rId6" Type="http://schemas.openxmlformats.org/officeDocument/2006/relationships/image" Target="../media/image73.png"/><Relationship Id="rId5" Type="http://schemas.openxmlformats.org/officeDocument/2006/relationships/image" Target="../media/image66.png"/><Relationship Id="rId4" Type="http://schemas.openxmlformats.org/officeDocument/2006/relationships/image" Target="../media/image6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8.xml"/><Relationship Id="rId1" Type="http://schemas.openxmlformats.org/officeDocument/2006/relationships/slideLayout" Target="../slideLayouts/slideLayout6.xml"/><Relationship Id="rId4" Type="http://schemas.openxmlformats.org/officeDocument/2006/relationships/slide" Target="slide1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22283;&#23567;&#33258;&#32232;&#25945;&#26448;&#36523;&#38556;&#32068;-&#20339;&#20316;-&#35498;&#26126;&#26360;-&#34028;&#33802;&#22283;&#23567;&#26954;&#32032;&#29611;&#24373;&#20134;&#29999;&#20309;&#20426;&#32239;&#22823;&#27211;&#22283;&#23567;&#33865;&#26126;&#26827;-&#35672;&#23383;&#23567;&#23574;&#20853;.pdf"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5.xml.rels><?xml version="1.0" encoding="UTF-8" standalone="yes"?>
<Relationships xmlns="http://schemas.openxmlformats.org/package/2006/relationships"><Relationship Id="rId3" Type="http://schemas.openxmlformats.org/officeDocument/2006/relationships/hyperlink" Target="&#35486;&#35422;&#32178;&#36335;&#27861;.docx"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gif"/><Relationship Id="rId2" Type="http://schemas.openxmlformats.org/officeDocument/2006/relationships/notesSlide" Target="../notesSlides/notesSlide66.xml"/><Relationship Id="rId1" Type="http://schemas.openxmlformats.org/officeDocument/2006/relationships/slideLayout" Target="../slideLayouts/slideLayout3.xml"/><Relationship Id="rId6" Type="http://schemas.openxmlformats.org/officeDocument/2006/relationships/hyperlink" Target="&#35422;&#35486;&#26367;&#20195;&#27861;.docx" TargetMode="External"/><Relationship Id="rId5" Type="http://schemas.openxmlformats.org/officeDocument/2006/relationships/image" Target="../media/image37.png"/><Relationship Id="rId4" Type="http://schemas.openxmlformats.org/officeDocument/2006/relationships/image" Target="../media/image76.png"/></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gif"/><Relationship Id="rId2" Type="http://schemas.openxmlformats.org/officeDocument/2006/relationships/notesSlide" Target="../notesSlides/notesSlide67.xml"/><Relationship Id="rId1" Type="http://schemas.openxmlformats.org/officeDocument/2006/relationships/slideLayout" Target="../slideLayouts/slideLayout9.xml"/><Relationship Id="rId6" Type="http://schemas.openxmlformats.org/officeDocument/2006/relationships/hyperlink" Target="&#30701;&#21477;&#21152;&#38263;.docx" TargetMode="External"/><Relationship Id="rId5" Type="http://schemas.openxmlformats.org/officeDocument/2006/relationships/image" Target="../media/image77.jpeg"/><Relationship Id="rId4" Type="http://schemas.openxmlformats.org/officeDocument/2006/relationships/image" Target="../media/image37.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32882;&#38907;&#35258;&#35672;&#25945;&#23416;&#35373;&#35336;.docx"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4.gif"/></Relationships>
</file>

<file path=ppt/slides/_rels/slide7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0.xml"/><Relationship Id="rId1" Type="http://schemas.openxmlformats.org/officeDocument/2006/relationships/slideLayout" Target="../slideLayouts/slideLayout9.xml"/><Relationship Id="rId4" Type="http://schemas.openxmlformats.org/officeDocument/2006/relationships/image" Target="../media/image79.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9.xml"/><Relationship Id="rId1" Type="http://schemas.openxmlformats.org/officeDocument/2006/relationships/vmlDrawing" Target="../drawings/vmlDrawing1.vml"/><Relationship Id="rId5" Type="http://schemas.openxmlformats.org/officeDocument/2006/relationships/image" Target="../media/image81.jpeg"/><Relationship Id="rId4" Type="http://schemas.openxmlformats.org/officeDocument/2006/relationships/oleObject" Target="../embeddings/Microsoft_Office_Word_97_-_2003___1.doc"/></Relationships>
</file>

<file path=ppt/slides/_rels/slide7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2.xml"/><Relationship Id="rId1" Type="http://schemas.openxmlformats.org/officeDocument/2006/relationships/slideLayout" Target="../slideLayouts/slideLayout9.xml"/><Relationship Id="rId4" Type="http://schemas.openxmlformats.org/officeDocument/2006/relationships/image" Target="../media/image83.jpe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9.xml"/><Relationship Id="rId1" Type="http://schemas.openxmlformats.org/officeDocument/2006/relationships/vmlDrawing" Target="../drawings/vmlDrawing2.vml"/><Relationship Id="rId5" Type="http://schemas.openxmlformats.org/officeDocument/2006/relationships/image" Target="../media/image84.jpeg"/><Relationship Id="rId4" Type="http://schemas.openxmlformats.org/officeDocument/2006/relationships/oleObject" Target="../embeddings/Microsoft_Office_Word_97_-_2003___2.doc"/></Relationships>
</file>

<file path=ppt/slides/_rels/slide7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4.xml"/><Relationship Id="rId1" Type="http://schemas.openxmlformats.org/officeDocument/2006/relationships/slideLayout" Target="../slideLayouts/slideLayout9.xml"/><Relationship Id="rId4" Type="http://schemas.openxmlformats.org/officeDocument/2006/relationships/image" Target="../media/image86.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9.xml"/><Relationship Id="rId1" Type="http://schemas.openxmlformats.org/officeDocument/2006/relationships/vmlDrawing" Target="../drawings/vmlDrawing3.vml"/><Relationship Id="rId5" Type="http://schemas.openxmlformats.org/officeDocument/2006/relationships/oleObject" Target="../embeddings/Microsoft_Office_Word_97_-_2003___3.doc"/><Relationship Id="rId4" Type="http://schemas.openxmlformats.org/officeDocument/2006/relationships/image" Target="../media/image87.jpeg"/></Relationships>
</file>

<file path=ppt/slides/_rels/slide7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6.xml"/><Relationship Id="rId1" Type="http://schemas.openxmlformats.org/officeDocument/2006/relationships/slideLayout" Target="../slideLayouts/slideLayout9.xml"/><Relationship Id="rId5" Type="http://schemas.openxmlformats.org/officeDocument/2006/relationships/image" Target="../media/image4.gif"/><Relationship Id="rId4" Type="http://schemas.openxmlformats.org/officeDocument/2006/relationships/hyperlink" Target="&#30475;&#22294;&#35498;&#35441;&#27861;.docx" TargetMode="External"/></Relationships>
</file>

<file path=ppt/slides/_rels/slide77.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notesSlide" Target="../notesSlides/notesSlide77.xml"/><Relationship Id="rId1" Type="http://schemas.openxmlformats.org/officeDocument/2006/relationships/slideLayout" Target="../slideLayouts/slideLayout6.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 Id="rId9" Type="http://schemas.openxmlformats.org/officeDocument/2006/relationships/image" Target="../media/image95.jpeg"/></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6.jpe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hyperlink" Target="http://children.moc.gov.tw/garden/animation.php?id=201403A01" TargetMode="External"/><Relationship Id="rId5" Type="http://schemas.openxmlformats.org/officeDocument/2006/relationships/hyperlink" Target="&#37467;&#31558;.docx" TargetMode="External"/><Relationship Id="rId4" Type="http://schemas.openxmlformats.org/officeDocument/2006/relationships/image" Target="../media/image37.png"/></Relationships>
</file>

<file path=ppt/slides/_rels/slide79.xml.rels><?xml version="1.0" encoding="UTF-8" standalone="yes"?>
<Relationships xmlns="http://schemas.openxmlformats.org/package/2006/relationships"><Relationship Id="rId8" Type="http://schemas.openxmlformats.org/officeDocument/2006/relationships/image" Target="../media/image101.jpeg"/><Relationship Id="rId13" Type="http://schemas.openxmlformats.org/officeDocument/2006/relationships/image" Target="../media/image4.gif"/><Relationship Id="rId3" Type="http://schemas.openxmlformats.org/officeDocument/2006/relationships/image" Target="../media/image3.png"/><Relationship Id="rId7" Type="http://schemas.openxmlformats.org/officeDocument/2006/relationships/image" Target="../media/image100.jpeg"/><Relationship Id="rId12" Type="http://schemas.openxmlformats.org/officeDocument/2006/relationships/hyperlink" Target="&#35948;&#29399;&#29229;&#39135;&#19968;&#32025;&#26360;.docx" TargetMode="External"/><Relationship Id="rId2" Type="http://schemas.openxmlformats.org/officeDocument/2006/relationships/notesSlide" Target="../notesSlides/notesSlide79.xml"/><Relationship Id="rId1" Type="http://schemas.openxmlformats.org/officeDocument/2006/relationships/slideLayout" Target="../slideLayouts/slideLayout12.xml"/><Relationship Id="rId6" Type="http://schemas.openxmlformats.org/officeDocument/2006/relationships/image" Target="../media/image99.jpeg"/><Relationship Id="rId11" Type="http://schemas.openxmlformats.org/officeDocument/2006/relationships/image" Target="../media/image104.jpeg"/><Relationship Id="rId5" Type="http://schemas.openxmlformats.org/officeDocument/2006/relationships/image" Target="../media/image98.jpeg"/><Relationship Id="rId10" Type="http://schemas.openxmlformats.org/officeDocument/2006/relationships/image" Target="../media/image103.jpeg"/><Relationship Id="rId4" Type="http://schemas.openxmlformats.org/officeDocument/2006/relationships/image" Target="../media/image97.jpeg"/><Relationship Id="rId9" Type="http://schemas.openxmlformats.org/officeDocument/2006/relationships/image" Target="../media/image102.jpeg"/></Relationships>
</file>

<file path=ppt/slides/_rels/slide8.xml.rels><?xml version="1.0" encoding="UTF-8" standalone="yes"?>
<Relationships xmlns="http://schemas.openxmlformats.org/package/2006/relationships"><Relationship Id="rId8" Type="http://schemas.openxmlformats.org/officeDocument/2006/relationships/image" Target="../media/image6.wmf"/><Relationship Id="rId13" Type="http://schemas.openxmlformats.org/officeDocument/2006/relationships/image" Target="../media/image10.png"/><Relationship Id="rId3" Type="http://schemas.openxmlformats.org/officeDocument/2006/relationships/audio" Target="../media/audio3.wav"/><Relationship Id="rId7" Type="http://schemas.openxmlformats.org/officeDocument/2006/relationships/audio" Target="../media/audio4.wav"/><Relationship Id="rId12" Type="http://schemas.openxmlformats.org/officeDocument/2006/relationships/image" Target="../media/image9.png"/><Relationship Id="rId2" Type="http://schemas.openxmlformats.org/officeDocument/2006/relationships/audio" Target="../media/audio2.wav"/><Relationship Id="rId1" Type="http://schemas.openxmlformats.org/officeDocument/2006/relationships/audio" Target="../media/audio1.wav"/><Relationship Id="rId6" Type="http://schemas.openxmlformats.org/officeDocument/2006/relationships/image" Target="../media/image5.jpeg"/><Relationship Id="rId11" Type="http://schemas.openxmlformats.org/officeDocument/2006/relationships/image" Target="../media/image8.png"/><Relationship Id="rId5" Type="http://schemas.openxmlformats.org/officeDocument/2006/relationships/notesSlide" Target="../notesSlides/notesSlide8.xml"/><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slideLayout" Target="../slideLayouts/slideLayout3.xml"/><Relationship Id="rId9" Type="http://schemas.openxmlformats.org/officeDocument/2006/relationships/hyperlink" Target="file:///G:\..\mydoc\&#23071;&#33777;&#30340;&#25945;&#23416;&#27284;&#26696;\950511&#32147;&#39511;&#20998;&#20139;\&#23433;&#20491;&#26696;&#36628;&#23566;&#35413;&#37327;&#20809;&#30879;\07.&#22818;&#30000;.mp3" TargetMode="External"/><Relationship Id="rId1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0.xm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hyperlink" Target="&#25925;&#20107;&#32080;&#27083;&#27861;.docx"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gif"/><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hyperlink" Target="&#22238;&#31572;&#21839;&#38988;&#27861;.docx" TargetMode="External"/><Relationship Id="rId5" Type="http://schemas.openxmlformats.org/officeDocument/2006/relationships/image" Target="../media/image105.wmf"/><Relationship Id="rId4" Type="http://schemas.openxmlformats.org/officeDocument/2006/relationships/image" Target="../media/image37.png"/></Relationships>
</file>

<file path=ppt/slides/_rels/slide8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8" Type="http://schemas.openxmlformats.org/officeDocument/2006/relationships/image" Target="../media/image111.jpeg"/><Relationship Id="rId13" Type="http://schemas.openxmlformats.org/officeDocument/2006/relationships/image" Target="../media/image4.gif"/><Relationship Id="rId3" Type="http://schemas.openxmlformats.org/officeDocument/2006/relationships/image" Target="../media/image106.png"/><Relationship Id="rId7" Type="http://schemas.openxmlformats.org/officeDocument/2006/relationships/image" Target="../media/image110.jpeg"/><Relationship Id="rId12" Type="http://schemas.openxmlformats.org/officeDocument/2006/relationships/hyperlink" Target="&#20820;&#23542;&#23542;&#19981;&#35211;&#20102;&#20316;&#26989;&#21934;.docx" TargetMode="External"/><Relationship Id="rId2" Type="http://schemas.openxmlformats.org/officeDocument/2006/relationships/notesSlide" Target="../notesSlides/notesSlide83.xml"/><Relationship Id="rId1" Type="http://schemas.openxmlformats.org/officeDocument/2006/relationships/slideLayout" Target="../slideLayouts/slideLayout6.xml"/><Relationship Id="rId6" Type="http://schemas.openxmlformats.org/officeDocument/2006/relationships/image" Target="../media/image109.jpeg"/><Relationship Id="rId11" Type="http://schemas.openxmlformats.org/officeDocument/2006/relationships/image" Target="../media/image114.jpeg"/><Relationship Id="rId5" Type="http://schemas.openxmlformats.org/officeDocument/2006/relationships/image" Target="../media/image108.jpeg"/><Relationship Id="rId10" Type="http://schemas.openxmlformats.org/officeDocument/2006/relationships/image" Target="../media/image113.jpeg"/><Relationship Id="rId4" Type="http://schemas.openxmlformats.org/officeDocument/2006/relationships/image" Target="../media/image107.png"/><Relationship Id="rId9" Type="http://schemas.openxmlformats.org/officeDocument/2006/relationships/image" Target="../media/image112.jpeg"/></Relationships>
</file>

<file path=ppt/slides/_rels/slide8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6.png"/><Relationship Id="rId3" Type="http://schemas.openxmlformats.org/officeDocument/2006/relationships/audio" Target="../media/audio2.wav"/><Relationship Id="rId7" Type="http://schemas.openxmlformats.org/officeDocument/2006/relationships/hyperlink" Target="file:///G:\..\mydoc\&#23071;&#33777;&#30340;&#25945;&#23416;&#27284;&#26696;\950511&#32147;&#39511;&#20998;&#20139;\&#23433;&#20491;&#26696;&#36628;&#23566;&#35413;&#37327;&#20809;&#30879;\07.&#22818;&#30000;.mp3" TargetMode="External"/><Relationship Id="rId12" Type="http://schemas.openxmlformats.org/officeDocument/2006/relationships/image" Target="../media/image15.png"/><Relationship Id="rId2" Type="http://schemas.openxmlformats.org/officeDocument/2006/relationships/audio" Target="../media/audio3.wav"/><Relationship Id="rId16" Type="http://schemas.openxmlformats.org/officeDocument/2006/relationships/image" Target="../media/image19.png"/><Relationship Id="rId1" Type="http://schemas.openxmlformats.org/officeDocument/2006/relationships/audio" Target="../media/audio5.wav"/><Relationship Id="rId6" Type="http://schemas.openxmlformats.org/officeDocument/2006/relationships/image" Target="../media/image13.jpeg"/><Relationship Id="rId11" Type="http://schemas.openxmlformats.org/officeDocument/2006/relationships/audio" Target="../media/audio6.wav"/><Relationship Id="rId5" Type="http://schemas.openxmlformats.org/officeDocument/2006/relationships/notesSlide" Target="../notesSlides/notesSlide9.xml"/><Relationship Id="rId15" Type="http://schemas.openxmlformats.org/officeDocument/2006/relationships/image" Target="../media/image18.png"/><Relationship Id="rId10" Type="http://schemas.openxmlformats.org/officeDocument/2006/relationships/image" Target="../media/image14.wmf"/><Relationship Id="rId4" Type="http://schemas.openxmlformats.org/officeDocument/2006/relationships/slideLayout" Target="../slideLayouts/slideLayout10.xml"/><Relationship Id="rId9" Type="http://schemas.openxmlformats.org/officeDocument/2006/relationships/audio" Target="../media/audio4.wav"/><Relationship Id="rId14" Type="http://schemas.openxmlformats.org/officeDocument/2006/relationships/image" Target="../media/image17.png"/></Relationships>
</file>

<file path=ppt/slides/_rels/slide9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hyperlink" Target="http://stroke-order.learningweb.moe.edu.tw/character.do"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hyperlink" Target="http://children.moc.gov.tw/garden/" TargetMode="External"/><Relationship Id="rId5" Type="http://schemas.openxmlformats.org/officeDocument/2006/relationships/hyperlink" Target="http://content1.edu.tw/" TargetMode="External"/><Relationship Id="rId4" Type="http://schemas.openxmlformats.org/officeDocument/2006/relationships/hyperlink" Target="http://www.dragonwise.hku.hk/dragonwise_main/index.html"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119.gif"/><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p:txBody>
          <a:bodyPr/>
          <a:lstStyle/>
          <a:p>
            <a:pPr eaLnBrk="1" hangingPunct="1"/>
            <a:r>
              <a:rPr lang="zh-TW" altLang="en-US" sz="4000" b="1" dirty="0" smtClean="0">
                <a:ea typeface="標楷體" pitchFamily="65" charset="-120"/>
              </a:rPr>
              <a:t>國小資源班語文科教學實務分享</a:t>
            </a:r>
          </a:p>
        </p:txBody>
      </p:sp>
      <p:sp>
        <p:nvSpPr>
          <p:cNvPr id="13315" name="Rectangle 3"/>
          <p:cNvSpPr>
            <a:spLocks noGrp="1" noChangeArrowheads="1"/>
          </p:cNvSpPr>
          <p:nvPr>
            <p:ph type="subTitle" idx="1"/>
          </p:nvPr>
        </p:nvSpPr>
        <p:spPr>
          <a:xfrm>
            <a:off x="1403350" y="4365625"/>
            <a:ext cx="6400800" cy="1081088"/>
          </a:xfrm>
        </p:spPr>
        <p:txBody>
          <a:bodyPr/>
          <a:lstStyle/>
          <a:p>
            <a:pPr eaLnBrk="1" hangingPunct="1"/>
            <a:r>
              <a:rPr lang="zh-TW" altLang="en-US" b="1" dirty="0" smtClean="0">
                <a:ea typeface="標楷體" pitchFamily="65" charset="-120"/>
              </a:rPr>
              <a:t>蓬萊國小    張亦甯</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20" name="Picture 4"/>
          <p:cNvPicPr>
            <a:picLocks noChangeAspect="1" noChangeArrowheads="1"/>
          </p:cNvPicPr>
          <p:nvPr/>
        </p:nvPicPr>
        <p:blipFill>
          <a:blip r:embed="rId9" cstate="print"/>
          <a:srcRect/>
          <a:stretch>
            <a:fillRect/>
          </a:stretch>
        </p:blipFill>
        <p:spPr bwMode="auto">
          <a:xfrm>
            <a:off x="1403649" y="3717033"/>
            <a:ext cx="2630477" cy="1800000"/>
          </a:xfrm>
          <a:prstGeom prst="rect">
            <a:avLst/>
          </a:prstGeom>
          <a:noFill/>
          <a:ln w="9525">
            <a:noFill/>
            <a:miter lim="800000"/>
            <a:headEnd/>
            <a:tailEnd/>
          </a:ln>
        </p:spPr>
      </p:pic>
      <p:pic>
        <p:nvPicPr>
          <p:cNvPr id="162819" name="Picture 3"/>
          <p:cNvPicPr>
            <a:picLocks noChangeAspect="1" noChangeArrowheads="1"/>
          </p:cNvPicPr>
          <p:nvPr/>
        </p:nvPicPr>
        <p:blipFill>
          <a:blip r:embed="rId10" cstate="print"/>
          <a:srcRect/>
          <a:stretch>
            <a:fillRect/>
          </a:stretch>
        </p:blipFill>
        <p:spPr bwMode="auto">
          <a:xfrm>
            <a:off x="5364088" y="3717032"/>
            <a:ext cx="2448272" cy="1800000"/>
          </a:xfrm>
          <a:prstGeom prst="rect">
            <a:avLst/>
          </a:prstGeom>
          <a:noFill/>
          <a:ln w="9525">
            <a:noFill/>
            <a:miter lim="800000"/>
            <a:headEnd/>
            <a:tailEnd/>
          </a:ln>
        </p:spPr>
      </p:pic>
      <p:sp>
        <p:nvSpPr>
          <p:cNvPr id="15366" name="Rectangle 3"/>
          <p:cNvSpPr>
            <a:spLocks noGrp="1" noChangeArrowheads="1"/>
          </p:cNvSpPr>
          <p:nvPr>
            <p:ph type="title"/>
          </p:nvPr>
        </p:nvSpPr>
        <p:spPr>
          <a:xfrm>
            <a:off x="1043608" y="476672"/>
            <a:ext cx="7696200" cy="868363"/>
          </a:xfrm>
          <a:noFill/>
        </p:spPr>
        <p:txBody>
          <a:bodyPr anchor="ctr"/>
          <a:lstStyle/>
          <a:p>
            <a:pPr algn="l" eaLnBrk="1" hangingPunct="1"/>
            <a:r>
              <a:rPr lang="zh-TW" altLang="en-US" sz="2800" dirty="0" smtClean="0">
                <a:ea typeface="標楷體" pitchFamily="65" charset="-120"/>
              </a:rPr>
              <a:t>仔細聽一聽老師說的音，哪些是送氣音？哪些是不送氣音？請把它們放在盤子裡！</a:t>
            </a:r>
          </a:p>
        </p:txBody>
      </p:sp>
      <p:sp>
        <p:nvSpPr>
          <p:cNvPr id="30" name="投影片編號版面配置區 5"/>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endParaRPr kumimoji="0" lang="en-US" altLang="zh-TW" sz="1200" dirty="0">
              <a:latin typeface="+mj-lt"/>
              <a:ea typeface="+mn-ea"/>
            </a:endParaRPr>
          </a:p>
        </p:txBody>
      </p:sp>
      <p:pic>
        <p:nvPicPr>
          <p:cNvPr id="15365" name="Picture 2" descr="title-1">
            <a:hlinkClick r:id="rId11" action="ppaction://hlinkfile"/>
          </p:cNvPr>
          <p:cNvPicPr>
            <a:picLocks noChangeAspect="1" noChangeArrowheads="1"/>
          </p:cNvPicPr>
          <p:nvPr/>
        </p:nvPicPr>
        <p:blipFill>
          <a:blip r:embed="rId12" cstate="print"/>
          <a:srcRect/>
          <a:stretch>
            <a:fillRect/>
          </a:stretch>
        </p:blipFill>
        <p:spPr bwMode="auto">
          <a:xfrm>
            <a:off x="228600" y="304800"/>
            <a:ext cx="700088" cy="1190625"/>
          </a:xfrm>
          <a:prstGeom prst="rect">
            <a:avLst/>
          </a:prstGeom>
          <a:noFill/>
          <a:ln w="9525">
            <a:noFill/>
            <a:miter lim="800000"/>
            <a:headEnd/>
            <a:tailEnd/>
          </a:ln>
        </p:spPr>
      </p:pic>
      <p:sp>
        <p:nvSpPr>
          <p:cNvPr id="15391" name="Text Box 6"/>
          <p:cNvSpPr txBox="1">
            <a:spLocks noChangeArrowheads="1"/>
          </p:cNvSpPr>
          <p:nvPr/>
        </p:nvSpPr>
        <p:spPr bwMode="auto">
          <a:xfrm>
            <a:off x="2195736" y="5589240"/>
            <a:ext cx="1219200" cy="457200"/>
          </a:xfrm>
          <a:prstGeom prst="rect">
            <a:avLst/>
          </a:prstGeom>
          <a:noFill/>
          <a:ln w="9525">
            <a:noFill/>
            <a:miter lim="800000"/>
            <a:headEnd/>
            <a:tailEnd/>
          </a:ln>
        </p:spPr>
        <p:txBody>
          <a:bodyPr>
            <a:spAutoFit/>
          </a:bodyPr>
          <a:lstStyle/>
          <a:p>
            <a:pPr>
              <a:spcBef>
                <a:spcPct val="50000"/>
              </a:spcBef>
            </a:pPr>
            <a:r>
              <a:rPr lang="zh-TW" altLang="en-US" sz="2400" b="1" dirty="0">
                <a:solidFill>
                  <a:srgbClr val="0000FF"/>
                </a:solidFill>
                <a:latin typeface="標楷體" pitchFamily="65" charset="-120"/>
                <a:ea typeface="標楷體" pitchFamily="65" charset="-120"/>
              </a:rPr>
              <a:t>送氣音</a:t>
            </a:r>
          </a:p>
        </p:txBody>
      </p:sp>
      <p:sp>
        <p:nvSpPr>
          <p:cNvPr id="15389" name="Text Box 9"/>
          <p:cNvSpPr txBox="1">
            <a:spLocks noChangeArrowheads="1"/>
          </p:cNvSpPr>
          <p:nvPr/>
        </p:nvSpPr>
        <p:spPr bwMode="auto">
          <a:xfrm>
            <a:off x="6012160" y="5589240"/>
            <a:ext cx="1524000" cy="457200"/>
          </a:xfrm>
          <a:prstGeom prst="rect">
            <a:avLst/>
          </a:prstGeom>
          <a:noFill/>
          <a:ln w="9525">
            <a:noFill/>
            <a:miter lim="800000"/>
            <a:headEnd/>
            <a:tailEnd/>
          </a:ln>
        </p:spPr>
        <p:txBody>
          <a:bodyPr>
            <a:spAutoFit/>
          </a:bodyPr>
          <a:lstStyle/>
          <a:p>
            <a:pPr>
              <a:spcBef>
                <a:spcPct val="50000"/>
              </a:spcBef>
            </a:pPr>
            <a:r>
              <a:rPr lang="zh-TW" altLang="en-US" sz="2400" b="1" dirty="0">
                <a:solidFill>
                  <a:srgbClr val="0000FF"/>
                </a:solidFill>
                <a:latin typeface="標楷體" pitchFamily="65" charset="-120"/>
                <a:ea typeface="標楷體" pitchFamily="65" charset="-120"/>
              </a:rPr>
              <a:t>不送氣音</a:t>
            </a:r>
          </a:p>
        </p:txBody>
      </p:sp>
      <p:sp>
        <p:nvSpPr>
          <p:cNvPr id="15369" name="Text Box 10"/>
          <p:cNvSpPr txBox="1">
            <a:spLocks noChangeArrowheads="1"/>
          </p:cNvSpPr>
          <p:nvPr/>
        </p:nvSpPr>
        <p:spPr bwMode="auto">
          <a:xfrm>
            <a:off x="990600" y="1676400"/>
            <a:ext cx="685800" cy="701675"/>
          </a:xfrm>
          <a:prstGeom prst="rect">
            <a:avLst/>
          </a:prstGeom>
          <a:solidFill>
            <a:srgbClr val="FFFF99"/>
          </a:solidFill>
          <a:ln w="9525">
            <a:noFill/>
            <a:miter lim="800000"/>
            <a:headEnd/>
            <a:tailEnd/>
          </a:ln>
        </p:spPr>
        <p:txBody>
          <a:bodyPr>
            <a:spAutoFit/>
          </a:bodyPr>
          <a:lstStyle/>
          <a:p>
            <a:pPr>
              <a:spcBef>
                <a:spcPct val="50000"/>
              </a:spcBef>
            </a:pPr>
            <a:r>
              <a:rPr lang="zh-TW" altLang="en-US" sz="4000">
                <a:ea typeface="新細明體" pitchFamily="18" charset="-120"/>
              </a:rPr>
              <a:t>ㄅ</a:t>
            </a:r>
          </a:p>
        </p:txBody>
      </p:sp>
      <p:sp>
        <p:nvSpPr>
          <p:cNvPr id="69643" name="Text Box 11"/>
          <p:cNvSpPr txBox="1">
            <a:spLocks noChangeArrowheads="1"/>
          </p:cNvSpPr>
          <p:nvPr/>
        </p:nvSpPr>
        <p:spPr bwMode="auto">
          <a:xfrm>
            <a:off x="7772400" y="1752600"/>
            <a:ext cx="685800" cy="701675"/>
          </a:xfrm>
          <a:prstGeom prst="rect">
            <a:avLst/>
          </a:prstGeom>
          <a:solidFill>
            <a:srgbClr val="FFFF99"/>
          </a:solidFill>
          <a:ln w="9525">
            <a:noFill/>
            <a:miter lim="800000"/>
            <a:headEnd/>
            <a:tailEnd/>
          </a:ln>
        </p:spPr>
        <p:txBody>
          <a:bodyPr>
            <a:spAutoFit/>
          </a:bodyPr>
          <a:lstStyle/>
          <a:p>
            <a:pPr>
              <a:spcBef>
                <a:spcPct val="50000"/>
              </a:spcBef>
            </a:pPr>
            <a:r>
              <a:rPr lang="zh-TW" altLang="en-US" sz="4000">
                <a:ea typeface="新細明體" pitchFamily="18" charset="-120"/>
              </a:rPr>
              <a:t>ㄆ</a:t>
            </a:r>
          </a:p>
        </p:txBody>
      </p:sp>
      <p:sp>
        <p:nvSpPr>
          <p:cNvPr id="69644" name="Text Box 12"/>
          <p:cNvSpPr txBox="1">
            <a:spLocks noChangeArrowheads="1"/>
          </p:cNvSpPr>
          <p:nvPr/>
        </p:nvSpPr>
        <p:spPr bwMode="auto">
          <a:xfrm>
            <a:off x="3733800" y="1752600"/>
            <a:ext cx="685800" cy="701675"/>
          </a:xfrm>
          <a:prstGeom prst="rect">
            <a:avLst/>
          </a:prstGeom>
          <a:solidFill>
            <a:srgbClr val="FFFF99"/>
          </a:solidFill>
          <a:ln w="9525">
            <a:noFill/>
            <a:miter lim="800000"/>
            <a:headEnd/>
            <a:tailEnd/>
          </a:ln>
        </p:spPr>
        <p:txBody>
          <a:bodyPr>
            <a:spAutoFit/>
          </a:bodyPr>
          <a:lstStyle/>
          <a:p>
            <a:pPr>
              <a:spcBef>
                <a:spcPct val="50000"/>
              </a:spcBef>
            </a:pPr>
            <a:r>
              <a:rPr lang="zh-TW" altLang="en-US" sz="4000">
                <a:ea typeface="新細明體" pitchFamily="18" charset="-120"/>
              </a:rPr>
              <a:t>ㄔ</a:t>
            </a:r>
          </a:p>
        </p:txBody>
      </p:sp>
      <p:sp>
        <p:nvSpPr>
          <p:cNvPr id="69645" name="Text Box 13"/>
          <p:cNvSpPr txBox="1">
            <a:spLocks noChangeArrowheads="1"/>
          </p:cNvSpPr>
          <p:nvPr/>
        </p:nvSpPr>
        <p:spPr bwMode="auto">
          <a:xfrm>
            <a:off x="6477000" y="1752600"/>
            <a:ext cx="685800" cy="701675"/>
          </a:xfrm>
          <a:prstGeom prst="rect">
            <a:avLst/>
          </a:prstGeom>
          <a:solidFill>
            <a:srgbClr val="FFFF99"/>
          </a:solidFill>
          <a:ln w="9525">
            <a:noFill/>
            <a:miter lim="800000"/>
            <a:headEnd/>
            <a:tailEnd/>
          </a:ln>
        </p:spPr>
        <p:txBody>
          <a:bodyPr>
            <a:spAutoFit/>
          </a:bodyPr>
          <a:lstStyle/>
          <a:p>
            <a:pPr>
              <a:spcBef>
                <a:spcPct val="50000"/>
              </a:spcBef>
            </a:pPr>
            <a:r>
              <a:rPr lang="zh-TW" altLang="en-US" sz="4000">
                <a:ea typeface="新細明體" pitchFamily="18" charset="-120"/>
              </a:rPr>
              <a:t>ㄓ</a:t>
            </a:r>
          </a:p>
        </p:txBody>
      </p:sp>
      <p:sp>
        <p:nvSpPr>
          <p:cNvPr id="69646" name="Text Box 14"/>
          <p:cNvSpPr txBox="1">
            <a:spLocks noChangeArrowheads="1"/>
          </p:cNvSpPr>
          <p:nvPr/>
        </p:nvSpPr>
        <p:spPr bwMode="auto">
          <a:xfrm>
            <a:off x="2362200" y="1752600"/>
            <a:ext cx="685800" cy="701675"/>
          </a:xfrm>
          <a:prstGeom prst="rect">
            <a:avLst/>
          </a:prstGeom>
          <a:solidFill>
            <a:srgbClr val="FFFF99"/>
          </a:solidFill>
          <a:ln w="9525">
            <a:noFill/>
            <a:miter lim="800000"/>
            <a:headEnd/>
            <a:tailEnd/>
          </a:ln>
        </p:spPr>
        <p:txBody>
          <a:bodyPr>
            <a:spAutoFit/>
          </a:bodyPr>
          <a:lstStyle/>
          <a:p>
            <a:pPr>
              <a:spcBef>
                <a:spcPct val="50000"/>
              </a:spcBef>
            </a:pPr>
            <a:r>
              <a:rPr lang="zh-TW" altLang="en-US" sz="4000">
                <a:ea typeface="新細明體" pitchFamily="18" charset="-120"/>
              </a:rPr>
              <a:t>ㄍ</a:t>
            </a:r>
          </a:p>
        </p:txBody>
      </p:sp>
      <p:sp>
        <p:nvSpPr>
          <p:cNvPr id="69647" name="Text Box 15"/>
          <p:cNvSpPr txBox="1">
            <a:spLocks noChangeArrowheads="1"/>
          </p:cNvSpPr>
          <p:nvPr/>
        </p:nvSpPr>
        <p:spPr bwMode="auto">
          <a:xfrm>
            <a:off x="5105400" y="1752600"/>
            <a:ext cx="685800" cy="701675"/>
          </a:xfrm>
          <a:prstGeom prst="rect">
            <a:avLst/>
          </a:prstGeom>
          <a:solidFill>
            <a:srgbClr val="FFFF99"/>
          </a:solidFill>
          <a:ln w="9525">
            <a:noFill/>
            <a:miter lim="800000"/>
            <a:headEnd/>
            <a:tailEnd/>
          </a:ln>
        </p:spPr>
        <p:txBody>
          <a:bodyPr>
            <a:spAutoFit/>
          </a:bodyPr>
          <a:lstStyle/>
          <a:p>
            <a:pPr>
              <a:spcBef>
                <a:spcPct val="50000"/>
              </a:spcBef>
            </a:pPr>
            <a:r>
              <a:rPr lang="zh-TW" altLang="en-US" sz="4000">
                <a:ea typeface="新細明體" pitchFamily="18" charset="-120"/>
              </a:rPr>
              <a:t>ㄎ</a:t>
            </a:r>
          </a:p>
        </p:txBody>
      </p:sp>
      <p:sp>
        <p:nvSpPr>
          <p:cNvPr id="15375" name="Text Box 16"/>
          <p:cNvSpPr txBox="1">
            <a:spLocks noChangeArrowheads="1"/>
          </p:cNvSpPr>
          <p:nvPr/>
        </p:nvSpPr>
        <p:spPr bwMode="auto">
          <a:xfrm>
            <a:off x="7236296" y="6021288"/>
            <a:ext cx="1907704" cy="307777"/>
          </a:xfrm>
          <a:prstGeom prst="rect">
            <a:avLst/>
          </a:prstGeom>
          <a:noFill/>
          <a:ln w="9525">
            <a:noFill/>
            <a:miter lim="800000"/>
            <a:headEnd/>
            <a:tailEnd/>
          </a:ln>
        </p:spPr>
        <p:txBody>
          <a:bodyPr wrap="square">
            <a:spAutoFit/>
          </a:bodyPr>
          <a:lstStyle/>
          <a:p>
            <a:pPr>
              <a:spcBef>
                <a:spcPct val="50000"/>
              </a:spcBef>
            </a:pPr>
            <a:r>
              <a:rPr lang="en-US" altLang="zh-TW" sz="1400" dirty="0">
                <a:latin typeface="標楷體" pitchFamily="65" charset="-120"/>
                <a:ea typeface="標楷體" pitchFamily="65" charset="-120"/>
                <a:sym typeface="Wingdings" pitchFamily="2" charset="2"/>
              </a:rPr>
              <a:t> </a:t>
            </a:r>
            <a:r>
              <a:rPr lang="zh-TW" altLang="en-US" sz="1400" dirty="0">
                <a:latin typeface="標楷體" pitchFamily="65" charset="-120"/>
                <a:ea typeface="標楷體" pitchFamily="65" charset="-120"/>
                <a:sym typeface="Wingdings" pitchFamily="2" charset="2"/>
              </a:rPr>
              <a:t>送氣不送氣的分辨</a:t>
            </a:r>
          </a:p>
        </p:txBody>
      </p:sp>
      <p:sp>
        <p:nvSpPr>
          <p:cNvPr id="69649" name="Line 17"/>
          <p:cNvSpPr>
            <a:spLocks noChangeShapeType="1"/>
          </p:cNvSpPr>
          <p:nvPr/>
        </p:nvSpPr>
        <p:spPr bwMode="auto">
          <a:xfrm>
            <a:off x="1447800" y="2438400"/>
            <a:ext cx="4780384" cy="1278632"/>
          </a:xfrm>
          <a:prstGeom prst="line">
            <a:avLst/>
          </a:prstGeom>
          <a:noFill/>
          <a:ln w="57150">
            <a:solidFill>
              <a:srgbClr val="0000FF"/>
            </a:solidFill>
            <a:round/>
            <a:headEnd/>
            <a:tailEnd type="triangle" w="med" len="med"/>
          </a:ln>
        </p:spPr>
        <p:txBody>
          <a:bodyPr/>
          <a:lstStyle/>
          <a:p>
            <a:endParaRPr lang="zh-TW" altLang="en-US"/>
          </a:p>
        </p:txBody>
      </p:sp>
      <p:sp>
        <p:nvSpPr>
          <p:cNvPr id="69650" name="Line 18"/>
          <p:cNvSpPr>
            <a:spLocks noChangeShapeType="1"/>
          </p:cNvSpPr>
          <p:nvPr/>
        </p:nvSpPr>
        <p:spPr bwMode="auto">
          <a:xfrm>
            <a:off x="2987674" y="2492375"/>
            <a:ext cx="3600549" cy="1224657"/>
          </a:xfrm>
          <a:prstGeom prst="line">
            <a:avLst/>
          </a:prstGeom>
          <a:noFill/>
          <a:ln w="57150">
            <a:solidFill>
              <a:srgbClr val="0000FF"/>
            </a:solidFill>
            <a:round/>
            <a:headEnd/>
            <a:tailEnd type="triangle" w="med" len="med"/>
          </a:ln>
        </p:spPr>
        <p:txBody>
          <a:bodyPr/>
          <a:lstStyle/>
          <a:p>
            <a:endParaRPr lang="zh-TW" altLang="en-US"/>
          </a:p>
        </p:txBody>
      </p:sp>
      <p:sp>
        <p:nvSpPr>
          <p:cNvPr id="69651" name="Line 19"/>
          <p:cNvSpPr>
            <a:spLocks noChangeShapeType="1"/>
          </p:cNvSpPr>
          <p:nvPr/>
        </p:nvSpPr>
        <p:spPr bwMode="auto">
          <a:xfrm flipH="1">
            <a:off x="2843807" y="2492375"/>
            <a:ext cx="1375767" cy="1224657"/>
          </a:xfrm>
          <a:prstGeom prst="line">
            <a:avLst/>
          </a:prstGeom>
          <a:noFill/>
          <a:ln w="57150">
            <a:solidFill>
              <a:srgbClr val="CC3399"/>
            </a:solidFill>
            <a:round/>
            <a:headEnd/>
            <a:tailEnd type="triangle" w="med" len="med"/>
          </a:ln>
        </p:spPr>
        <p:txBody>
          <a:bodyPr/>
          <a:lstStyle/>
          <a:p>
            <a:endParaRPr lang="zh-TW" altLang="en-US"/>
          </a:p>
        </p:txBody>
      </p:sp>
      <p:sp>
        <p:nvSpPr>
          <p:cNvPr id="69652" name="Line 20"/>
          <p:cNvSpPr>
            <a:spLocks noChangeShapeType="1"/>
          </p:cNvSpPr>
          <p:nvPr/>
        </p:nvSpPr>
        <p:spPr bwMode="auto">
          <a:xfrm flipH="1">
            <a:off x="3059832" y="2438400"/>
            <a:ext cx="2274168" cy="1350640"/>
          </a:xfrm>
          <a:prstGeom prst="line">
            <a:avLst/>
          </a:prstGeom>
          <a:noFill/>
          <a:ln w="57150">
            <a:solidFill>
              <a:srgbClr val="CC3399"/>
            </a:solidFill>
            <a:round/>
            <a:headEnd/>
            <a:tailEnd type="triangle" w="med" len="med"/>
          </a:ln>
        </p:spPr>
        <p:txBody>
          <a:bodyPr/>
          <a:lstStyle/>
          <a:p>
            <a:endParaRPr lang="zh-TW" altLang="en-US"/>
          </a:p>
        </p:txBody>
      </p:sp>
      <p:sp>
        <p:nvSpPr>
          <p:cNvPr id="69653" name="Line 21"/>
          <p:cNvSpPr>
            <a:spLocks noChangeShapeType="1"/>
          </p:cNvSpPr>
          <p:nvPr/>
        </p:nvSpPr>
        <p:spPr bwMode="auto">
          <a:xfrm flipH="1">
            <a:off x="6660232" y="2514600"/>
            <a:ext cx="197768" cy="1202432"/>
          </a:xfrm>
          <a:prstGeom prst="line">
            <a:avLst/>
          </a:prstGeom>
          <a:noFill/>
          <a:ln w="57150">
            <a:solidFill>
              <a:srgbClr val="0000FF"/>
            </a:solidFill>
            <a:round/>
            <a:headEnd/>
            <a:tailEnd type="triangle" w="med" len="med"/>
          </a:ln>
        </p:spPr>
        <p:txBody>
          <a:bodyPr/>
          <a:lstStyle/>
          <a:p>
            <a:endParaRPr lang="zh-TW" altLang="en-US"/>
          </a:p>
        </p:txBody>
      </p:sp>
      <p:sp>
        <p:nvSpPr>
          <p:cNvPr id="69654" name="Line 22"/>
          <p:cNvSpPr>
            <a:spLocks noChangeShapeType="1"/>
          </p:cNvSpPr>
          <p:nvPr/>
        </p:nvSpPr>
        <p:spPr bwMode="auto">
          <a:xfrm flipH="1">
            <a:off x="3563887" y="2492375"/>
            <a:ext cx="4579987" cy="1224657"/>
          </a:xfrm>
          <a:prstGeom prst="line">
            <a:avLst/>
          </a:prstGeom>
          <a:noFill/>
          <a:ln w="57150">
            <a:solidFill>
              <a:srgbClr val="CC3399"/>
            </a:solidFill>
            <a:round/>
            <a:headEnd/>
            <a:tailEnd type="triangle" w="med" len="med"/>
          </a:ln>
        </p:spPr>
        <p:txBody>
          <a:bodyPr/>
          <a:lstStyle/>
          <a:p>
            <a:endParaRPr lang="zh-TW" altLang="en-US"/>
          </a:p>
        </p:txBody>
      </p:sp>
      <p:pic>
        <p:nvPicPr>
          <p:cNvPr id="33" name="錄製的聲音">
            <a:hlinkClick r:id="" action="ppaction://media"/>
          </p:cNvPr>
          <p:cNvPicPr>
            <a:picLocks noRot="1" noChangeAspect="1"/>
          </p:cNvPicPr>
          <p:nvPr>
            <a:wavAudioFile r:embed="rId1" name="錄製的聲音"/>
          </p:nvPr>
        </p:nvPicPr>
        <p:blipFill>
          <a:blip r:embed="rId13" cstate="print"/>
          <a:stretch>
            <a:fillRect/>
          </a:stretch>
        </p:blipFill>
        <p:spPr>
          <a:xfrm>
            <a:off x="1043608" y="1700808"/>
            <a:ext cx="648072" cy="648072"/>
          </a:xfrm>
          <a:prstGeom prst="rect">
            <a:avLst/>
          </a:prstGeom>
        </p:spPr>
      </p:pic>
      <p:pic>
        <p:nvPicPr>
          <p:cNvPr id="34" name="錄製的聲音">
            <a:hlinkClick r:id="" action="ppaction://media"/>
          </p:cNvPr>
          <p:cNvPicPr>
            <a:picLocks noRot="1" noChangeAspect="1"/>
          </p:cNvPicPr>
          <p:nvPr>
            <a:wavAudioFile r:embed="rId2" name="錄製的聲音"/>
          </p:nvPr>
        </p:nvPicPr>
        <p:blipFill>
          <a:blip r:embed="rId14" cstate="print"/>
          <a:stretch>
            <a:fillRect/>
          </a:stretch>
        </p:blipFill>
        <p:spPr>
          <a:xfrm>
            <a:off x="2483768" y="1772816"/>
            <a:ext cx="664840" cy="664840"/>
          </a:xfrm>
          <a:prstGeom prst="rect">
            <a:avLst/>
          </a:prstGeom>
        </p:spPr>
      </p:pic>
      <p:pic>
        <p:nvPicPr>
          <p:cNvPr id="35" name="錄製的聲音">
            <a:hlinkClick r:id="" action="ppaction://media"/>
          </p:cNvPr>
          <p:cNvPicPr>
            <a:picLocks noRot="1" noChangeAspect="1"/>
          </p:cNvPicPr>
          <p:nvPr>
            <a:wavAudioFile r:embed="rId3" name="錄製的聲音"/>
          </p:nvPr>
        </p:nvPicPr>
        <p:blipFill>
          <a:blip r:embed="rId15" cstate="print"/>
          <a:stretch>
            <a:fillRect/>
          </a:stretch>
        </p:blipFill>
        <p:spPr>
          <a:xfrm>
            <a:off x="3779912" y="1772816"/>
            <a:ext cx="728464" cy="728464"/>
          </a:xfrm>
          <a:prstGeom prst="rect">
            <a:avLst/>
          </a:prstGeom>
        </p:spPr>
      </p:pic>
      <p:pic>
        <p:nvPicPr>
          <p:cNvPr id="36" name="錄製的聲音">
            <a:hlinkClick r:id="" action="ppaction://media"/>
          </p:cNvPr>
          <p:cNvPicPr>
            <a:picLocks noRot="1" noChangeAspect="1"/>
          </p:cNvPicPr>
          <p:nvPr>
            <a:wavAudioFile r:embed="rId4" name="錄製的聲音"/>
          </p:nvPr>
        </p:nvPicPr>
        <p:blipFill>
          <a:blip r:embed="rId16" cstate="print"/>
          <a:stretch>
            <a:fillRect/>
          </a:stretch>
        </p:blipFill>
        <p:spPr>
          <a:xfrm>
            <a:off x="5220072" y="1772816"/>
            <a:ext cx="656456" cy="656456"/>
          </a:xfrm>
          <a:prstGeom prst="rect">
            <a:avLst/>
          </a:prstGeom>
        </p:spPr>
      </p:pic>
      <p:pic>
        <p:nvPicPr>
          <p:cNvPr id="39" name="錄製的聲音">
            <a:hlinkClick r:id="" action="ppaction://media"/>
          </p:cNvPr>
          <p:cNvPicPr>
            <a:picLocks noRot="1" noChangeAspect="1"/>
          </p:cNvPicPr>
          <p:nvPr>
            <a:wavAudioFile r:embed="rId5" name="錄製的聲音"/>
          </p:nvPr>
        </p:nvPicPr>
        <p:blipFill>
          <a:blip r:embed="rId17" cstate="print"/>
          <a:stretch>
            <a:fillRect/>
          </a:stretch>
        </p:blipFill>
        <p:spPr>
          <a:xfrm>
            <a:off x="7884368" y="1844824"/>
            <a:ext cx="656456" cy="656456"/>
          </a:xfrm>
          <a:prstGeom prst="rect">
            <a:avLst/>
          </a:prstGeom>
        </p:spPr>
      </p:pic>
      <p:pic>
        <p:nvPicPr>
          <p:cNvPr id="40" name="錄製的聲音">
            <a:hlinkClick r:id="" action="ppaction://media"/>
          </p:cNvPr>
          <p:cNvPicPr>
            <a:picLocks noRot="1" noChangeAspect="1"/>
          </p:cNvPicPr>
          <p:nvPr>
            <a:wavAudioFile r:embed="rId6" name="錄製的聲音"/>
          </p:nvPr>
        </p:nvPicPr>
        <p:blipFill>
          <a:blip r:embed="rId18" cstate="print"/>
          <a:stretch>
            <a:fillRect/>
          </a:stretch>
        </p:blipFill>
        <p:spPr>
          <a:xfrm>
            <a:off x="6588224" y="1844824"/>
            <a:ext cx="656456" cy="656456"/>
          </a:xfrm>
          <a:prstGeom prst="rect">
            <a:avLst/>
          </a:prstGeom>
        </p:spPr>
      </p:pic>
      <p:sp>
        <p:nvSpPr>
          <p:cNvPr id="28" name="日期版面配置區 27"/>
          <p:cNvSpPr>
            <a:spLocks noGrp="1"/>
          </p:cNvSpPr>
          <p:nvPr>
            <p:ph type="dt" sz="half" idx="10"/>
          </p:nvPr>
        </p:nvSpPr>
        <p:spPr/>
        <p:txBody>
          <a:bodyPr/>
          <a:lstStyle/>
          <a:p>
            <a:pPr>
              <a:defRPr/>
            </a:pPr>
            <a:fld id="{BD8476EF-A882-418F-A237-C281F3A4ADC9}" type="datetime1">
              <a:rPr lang="zh-TW" altLang="en-US" smtClean="0"/>
              <a:pPr>
                <a:defRPr/>
              </a:pPr>
              <a:t>2014/10/29</a:t>
            </a:fld>
            <a:endParaRPr lang="en-US" altLang="zh-TW" dirty="0"/>
          </a:p>
        </p:txBody>
      </p:sp>
      <p:sp>
        <p:nvSpPr>
          <p:cNvPr id="32" name="頁尾版面配置區 31"/>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964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51" fill="hold"/>
                                        <p:tgtEl>
                                          <p:spTgt spid="39"/>
                                        </p:tgtEl>
                                      </p:cBhvr>
                                    </p:cmd>
                                  </p:childTnLst>
                                </p:cTn>
                              </p:par>
                            </p:childTnLst>
                          </p:cTn>
                        </p:par>
                        <p:par>
                          <p:cTn id="7" fill="hold">
                            <p:stCondLst>
                              <p:cond delay="3051"/>
                            </p:stCondLst>
                            <p:childTnLst>
                              <p:par>
                                <p:cTn id="8" presetID="22" presetClass="entr" presetSubtype="1" fill="hold" grpId="0" nodeType="afterEffect">
                                  <p:stCondLst>
                                    <p:cond delay="500"/>
                                  </p:stCondLst>
                                  <p:childTnLst>
                                    <p:set>
                                      <p:cBhvr>
                                        <p:cTn id="9" dur="1" fill="hold">
                                          <p:stCondLst>
                                            <p:cond delay="0"/>
                                          </p:stCondLst>
                                        </p:cTn>
                                        <p:tgtEl>
                                          <p:spTgt spid="69654"/>
                                        </p:tgtEl>
                                        <p:attrNameLst>
                                          <p:attrName>style.visibility</p:attrName>
                                        </p:attrNameLst>
                                      </p:cBhvr>
                                      <p:to>
                                        <p:strVal val="visible"/>
                                      </p:to>
                                    </p:set>
                                    <p:animEffect transition="in" filter="wipe(up)">
                                      <p:cBhvr>
                                        <p:cTn id="10" dur="500"/>
                                        <p:tgtEl>
                                          <p:spTgt spid="69654"/>
                                        </p:tgtEl>
                                      </p:cBhvr>
                                    </p:animEffect>
                                  </p:childTnLst>
                                </p:cTn>
                              </p:par>
                            </p:childTnLst>
                          </p:cTn>
                        </p:par>
                      </p:childTnLst>
                    </p:cTn>
                  </p:par>
                </p:childTnLst>
              </p:cTn>
              <p:nextCondLst>
                <p:cond evt="onClick" delay="0">
                  <p:tgtEl>
                    <p:spTgt spid="69643"/>
                  </p:tgtEl>
                </p:cond>
              </p:nextCondLst>
            </p:seq>
            <p:seq concurrent="1" nextAc="seek">
              <p:cTn id="11" restart="whenNotActive" fill="hold" evtFilter="cancelBubble" nodeType="interactiveSeq">
                <p:stCondLst>
                  <p:cond evt="onClick" delay="0">
                    <p:tgtEl>
                      <p:spTgt spid="69646"/>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3251" fill="hold"/>
                                        <p:tgtEl>
                                          <p:spTgt spid="34"/>
                                        </p:tgtEl>
                                      </p:cBhvr>
                                    </p:cmd>
                                  </p:childTnLst>
                                </p:cTn>
                              </p:par>
                            </p:childTnLst>
                          </p:cTn>
                        </p:par>
                        <p:par>
                          <p:cTn id="16" fill="hold">
                            <p:stCondLst>
                              <p:cond delay="3251"/>
                            </p:stCondLst>
                            <p:childTnLst>
                              <p:par>
                                <p:cTn id="17" presetID="22" presetClass="entr" presetSubtype="1" fill="hold" grpId="0" nodeType="afterEffect">
                                  <p:stCondLst>
                                    <p:cond delay="500"/>
                                  </p:stCondLst>
                                  <p:childTnLst>
                                    <p:set>
                                      <p:cBhvr>
                                        <p:cTn id="18" dur="1" fill="hold">
                                          <p:stCondLst>
                                            <p:cond delay="0"/>
                                          </p:stCondLst>
                                        </p:cTn>
                                        <p:tgtEl>
                                          <p:spTgt spid="69650"/>
                                        </p:tgtEl>
                                        <p:attrNameLst>
                                          <p:attrName>style.visibility</p:attrName>
                                        </p:attrNameLst>
                                      </p:cBhvr>
                                      <p:to>
                                        <p:strVal val="visible"/>
                                      </p:to>
                                    </p:set>
                                    <p:animEffect transition="in" filter="wipe(up)">
                                      <p:cBhvr>
                                        <p:cTn id="19" dur="500"/>
                                        <p:tgtEl>
                                          <p:spTgt spid="69650"/>
                                        </p:tgtEl>
                                      </p:cBhvr>
                                    </p:animEffect>
                                  </p:childTnLst>
                                </p:cTn>
                              </p:par>
                            </p:childTnLst>
                          </p:cTn>
                        </p:par>
                      </p:childTnLst>
                    </p:cTn>
                  </p:par>
                </p:childTnLst>
              </p:cTn>
              <p:nextCondLst>
                <p:cond evt="onClick" delay="0">
                  <p:tgtEl>
                    <p:spTgt spid="69646"/>
                  </p:tgtEl>
                </p:cond>
              </p:nextCondLst>
            </p:seq>
            <p:seq concurrent="1" nextAc="seek">
              <p:cTn id="20" restart="whenNotActive" fill="hold" evtFilter="cancelBubble" nodeType="interactiveSeq">
                <p:stCondLst>
                  <p:cond evt="onClick" delay="0">
                    <p:tgtEl>
                      <p:spTgt spid="69647"/>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3261" fill="hold"/>
                                        <p:tgtEl>
                                          <p:spTgt spid="36"/>
                                        </p:tgtEl>
                                      </p:cBhvr>
                                    </p:cmd>
                                  </p:childTnLst>
                                </p:cTn>
                              </p:par>
                            </p:childTnLst>
                          </p:cTn>
                        </p:par>
                        <p:par>
                          <p:cTn id="25" fill="hold">
                            <p:stCondLst>
                              <p:cond delay="3261"/>
                            </p:stCondLst>
                            <p:childTnLst>
                              <p:par>
                                <p:cTn id="26" presetID="22" presetClass="entr" presetSubtype="1" fill="hold" grpId="0" nodeType="afterEffect">
                                  <p:stCondLst>
                                    <p:cond delay="500"/>
                                  </p:stCondLst>
                                  <p:childTnLst>
                                    <p:set>
                                      <p:cBhvr>
                                        <p:cTn id="27" dur="1" fill="hold">
                                          <p:stCondLst>
                                            <p:cond delay="0"/>
                                          </p:stCondLst>
                                        </p:cTn>
                                        <p:tgtEl>
                                          <p:spTgt spid="69652"/>
                                        </p:tgtEl>
                                        <p:attrNameLst>
                                          <p:attrName>style.visibility</p:attrName>
                                        </p:attrNameLst>
                                      </p:cBhvr>
                                      <p:to>
                                        <p:strVal val="visible"/>
                                      </p:to>
                                    </p:set>
                                    <p:animEffect transition="in" filter="wipe(up)">
                                      <p:cBhvr>
                                        <p:cTn id="28" dur="500"/>
                                        <p:tgtEl>
                                          <p:spTgt spid="69652"/>
                                        </p:tgtEl>
                                      </p:cBhvr>
                                    </p:animEffect>
                                  </p:childTnLst>
                                </p:cTn>
                              </p:par>
                            </p:childTnLst>
                          </p:cTn>
                        </p:par>
                      </p:childTnLst>
                    </p:cTn>
                  </p:par>
                </p:childTnLst>
              </p:cTn>
              <p:nextCondLst>
                <p:cond evt="onClick" delay="0">
                  <p:tgtEl>
                    <p:spTgt spid="69647"/>
                  </p:tgtEl>
                </p:cond>
              </p:nextCondLst>
            </p:seq>
            <p:seq concurrent="1" nextAc="seek">
              <p:cTn id="29" restart="whenNotActive" fill="hold" evtFilter="cancelBubble" nodeType="interactiveSeq">
                <p:stCondLst>
                  <p:cond evt="onClick" delay="0">
                    <p:tgtEl>
                      <p:spTgt spid="69645"/>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2451" fill="hold"/>
                                        <p:tgtEl>
                                          <p:spTgt spid="40"/>
                                        </p:tgtEl>
                                      </p:cBhvr>
                                    </p:cmd>
                                  </p:childTnLst>
                                </p:cTn>
                              </p:par>
                            </p:childTnLst>
                          </p:cTn>
                        </p:par>
                        <p:par>
                          <p:cTn id="34" fill="hold">
                            <p:stCondLst>
                              <p:cond delay="2451"/>
                            </p:stCondLst>
                            <p:childTnLst>
                              <p:par>
                                <p:cTn id="35" presetID="22" presetClass="entr" presetSubtype="1" fill="hold" grpId="0" nodeType="afterEffect">
                                  <p:stCondLst>
                                    <p:cond delay="500"/>
                                  </p:stCondLst>
                                  <p:childTnLst>
                                    <p:set>
                                      <p:cBhvr>
                                        <p:cTn id="36" dur="1" fill="hold">
                                          <p:stCondLst>
                                            <p:cond delay="0"/>
                                          </p:stCondLst>
                                        </p:cTn>
                                        <p:tgtEl>
                                          <p:spTgt spid="69653"/>
                                        </p:tgtEl>
                                        <p:attrNameLst>
                                          <p:attrName>style.visibility</p:attrName>
                                        </p:attrNameLst>
                                      </p:cBhvr>
                                      <p:to>
                                        <p:strVal val="visible"/>
                                      </p:to>
                                    </p:set>
                                    <p:animEffect transition="in" filter="wipe(up)">
                                      <p:cBhvr>
                                        <p:cTn id="37" dur="500"/>
                                        <p:tgtEl>
                                          <p:spTgt spid="69653"/>
                                        </p:tgtEl>
                                      </p:cBhvr>
                                    </p:animEffect>
                                  </p:childTnLst>
                                </p:cTn>
                              </p:par>
                            </p:childTnLst>
                          </p:cTn>
                        </p:par>
                      </p:childTnLst>
                    </p:cTn>
                  </p:par>
                </p:childTnLst>
              </p:cTn>
              <p:nextCondLst>
                <p:cond evt="onClick" delay="0">
                  <p:tgtEl>
                    <p:spTgt spid="69645"/>
                  </p:tgtEl>
                </p:cond>
              </p:nextCondLst>
            </p:seq>
            <p:seq concurrent="1" nextAc="seek">
              <p:cTn id="38" restart="whenNotActive" fill="hold" evtFilter="cancelBubble" nodeType="interactiveSeq">
                <p:stCondLst>
                  <p:cond evt="onClick" delay="0">
                    <p:tgtEl>
                      <p:spTgt spid="69644"/>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childTnLst>
                                    <p:cmd type="call" cmd="playFrom(0.0)">
                                      <p:cBhvr>
                                        <p:cTn id="42" dur="2981" fill="hold"/>
                                        <p:tgtEl>
                                          <p:spTgt spid="35"/>
                                        </p:tgtEl>
                                      </p:cBhvr>
                                    </p:cmd>
                                  </p:childTnLst>
                                </p:cTn>
                              </p:par>
                            </p:childTnLst>
                          </p:cTn>
                        </p:par>
                        <p:par>
                          <p:cTn id="43" fill="hold">
                            <p:stCondLst>
                              <p:cond delay="2981"/>
                            </p:stCondLst>
                            <p:childTnLst>
                              <p:par>
                                <p:cTn id="44" presetID="22" presetClass="entr" presetSubtype="1" fill="hold" grpId="0" nodeType="afterEffect">
                                  <p:stCondLst>
                                    <p:cond delay="500"/>
                                  </p:stCondLst>
                                  <p:childTnLst>
                                    <p:set>
                                      <p:cBhvr>
                                        <p:cTn id="45" dur="1" fill="hold">
                                          <p:stCondLst>
                                            <p:cond delay="0"/>
                                          </p:stCondLst>
                                        </p:cTn>
                                        <p:tgtEl>
                                          <p:spTgt spid="69651"/>
                                        </p:tgtEl>
                                        <p:attrNameLst>
                                          <p:attrName>style.visibility</p:attrName>
                                        </p:attrNameLst>
                                      </p:cBhvr>
                                      <p:to>
                                        <p:strVal val="visible"/>
                                      </p:to>
                                    </p:set>
                                    <p:animEffect transition="in" filter="wipe(up)">
                                      <p:cBhvr>
                                        <p:cTn id="46" dur="500"/>
                                        <p:tgtEl>
                                          <p:spTgt spid="69651"/>
                                        </p:tgtEl>
                                      </p:cBhvr>
                                    </p:animEffect>
                                  </p:childTnLst>
                                </p:cTn>
                              </p:par>
                            </p:childTnLst>
                          </p:cTn>
                        </p:par>
                      </p:childTnLst>
                    </p:cTn>
                  </p:par>
                </p:childTnLst>
              </p:cTn>
              <p:nextCondLst>
                <p:cond evt="onClick" delay="0">
                  <p:tgtEl>
                    <p:spTgt spid="69644"/>
                  </p:tgtEl>
                </p:cond>
              </p:nextCondLst>
            </p:seq>
            <p:audio>
              <p:cMediaNode vol="2000" showWhenStopped="0">
                <p:cTn id="47" fill="hold" display="0">
                  <p:stCondLst>
                    <p:cond delay="indefinite"/>
                  </p:stCondLst>
                  <p:endCondLst>
                    <p:cond evt="onNext" delay="0">
                      <p:tgtEl>
                        <p:sldTgt/>
                      </p:tgtEl>
                    </p:cond>
                    <p:cond evt="onPrev" delay="0">
                      <p:tgtEl>
                        <p:sldTgt/>
                      </p:tgtEl>
                    </p:cond>
                    <p:cond evt="onStopAudio" delay="0">
                      <p:tgtEl>
                        <p:sldTgt/>
                      </p:tgtEl>
                    </p:cond>
                  </p:endCondLst>
                </p:cTn>
                <p:tgtEl>
                  <p:spTgt spid="33"/>
                </p:tgtEl>
              </p:cMediaNode>
            </p:audio>
            <p:seq concurrent="1" nextAc="seek">
              <p:cTn id="48" restart="whenNotActive" fill="hold" evtFilter="cancelBubble" nodeType="interactiveSeq">
                <p:stCondLst>
                  <p:cond evt="onClick" delay="0">
                    <p:tgtEl>
                      <p:spTgt spid="15369"/>
                    </p:tgtEl>
                  </p:cond>
                </p:stCondLst>
                <p:endSync evt="end" delay="0">
                  <p:rtn val="all"/>
                </p:endSync>
                <p:childTnLst>
                  <p:par>
                    <p:cTn id="49" fill="hold">
                      <p:stCondLst>
                        <p:cond delay="0"/>
                      </p:stCondLst>
                      <p:childTnLst>
                        <p:par>
                          <p:cTn id="50" fill="hold">
                            <p:stCondLst>
                              <p:cond delay="0"/>
                            </p:stCondLst>
                            <p:childTnLst>
                              <p:par>
                                <p:cTn id="51" presetID="1" presetClass="mediacall" presetSubtype="0" fill="hold" nodeType="clickEffect">
                                  <p:stCondLst>
                                    <p:cond delay="0"/>
                                  </p:stCondLst>
                                  <p:childTnLst>
                                    <p:cmd type="call" cmd="playFrom(0.0)">
                                      <p:cBhvr>
                                        <p:cTn id="52" dur="3520" fill="hold"/>
                                        <p:tgtEl>
                                          <p:spTgt spid="33"/>
                                        </p:tgtEl>
                                      </p:cBhvr>
                                    </p:cmd>
                                  </p:childTnLst>
                                </p:cTn>
                              </p:par>
                            </p:childTnLst>
                          </p:cTn>
                        </p:par>
                        <p:par>
                          <p:cTn id="53" fill="hold">
                            <p:stCondLst>
                              <p:cond delay="3520"/>
                            </p:stCondLst>
                            <p:childTnLst>
                              <p:par>
                                <p:cTn id="54" presetID="22" presetClass="entr" presetSubtype="1" fill="hold" grpId="0" nodeType="afterEffect">
                                  <p:stCondLst>
                                    <p:cond delay="500"/>
                                  </p:stCondLst>
                                  <p:childTnLst>
                                    <p:set>
                                      <p:cBhvr>
                                        <p:cTn id="55" dur="1" fill="hold">
                                          <p:stCondLst>
                                            <p:cond delay="0"/>
                                          </p:stCondLst>
                                        </p:cTn>
                                        <p:tgtEl>
                                          <p:spTgt spid="69649"/>
                                        </p:tgtEl>
                                        <p:attrNameLst>
                                          <p:attrName>style.visibility</p:attrName>
                                        </p:attrNameLst>
                                      </p:cBhvr>
                                      <p:to>
                                        <p:strVal val="visible"/>
                                      </p:to>
                                    </p:set>
                                    <p:animEffect transition="in" filter="wipe(up)">
                                      <p:cBhvr>
                                        <p:cTn id="56" dur="500"/>
                                        <p:tgtEl>
                                          <p:spTgt spid="69649"/>
                                        </p:tgtEl>
                                      </p:cBhvr>
                                    </p:animEffect>
                                  </p:childTnLst>
                                </p:cTn>
                              </p:par>
                            </p:childTnLst>
                          </p:cTn>
                        </p:par>
                      </p:childTnLst>
                    </p:cTn>
                  </p:par>
                </p:childTnLst>
              </p:cTn>
              <p:nextCondLst>
                <p:cond evt="onClick" delay="0">
                  <p:tgtEl>
                    <p:spTgt spid="15369"/>
                  </p:tgtEl>
                </p:cond>
              </p:nextCondLst>
            </p:seq>
            <p:audio>
              <p:cMediaNode vol="2000" showWhenStopped="0">
                <p:cTn id="57" fill="hold" display="0">
                  <p:stCondLst>
                    <p:cond delay="indefinite"/>
                  </p:stCondLst>
                  <p:endCondLst>
                    <p:cond evt="onNext" delay="0">
                      <p:tgtEl>
                        <p:sldTgt/>
                      </p:tgtEl>
                    </p:cond>
                    <p:cond evt="onPrev" delay="0">
                      <p:tgtEl>
                        <p:sldTgt/>
                      </p:tgtEl>
                    </p:cond>
                    <p:cond evt="onStopAudio" delay="0">
                      <p:tgtEl>
                        <p:sldTgt/>
                      </p:tgtEl>
                    </p:cond>
                  </p:endCondLst>
                </p:cTn>
                <p:tgtEl>
                  <p:spTgt spid="34"/>
                </p:tgtEl>
              </p:cMediaNode>
            </p:audio>
            <p:audio>
              <p:cMediaNode vol="2000" showWhenStopped="0">
                <p:cTn id="58" fill="hold" display="0">
                  <p:stCondLst>
                    <p:cond delay="indefinite"/>
                  </p:stCondLst>
                  <p:endCondLst>
                    <p:cond evt="onNext" delay="0">
                      <p:tgtEl>
                        <p:sldTgt/>
                      </p:tgtEl>
                    </p:cond>
                    <p:cond evt="onPrev" delay="0">
                      <p:tgtEl>
                        <p:sldTgt/>
                      </p:tgtEl>
                    </p:cond>
                    <p:cond evt="onStopAudio" delay="0">
                      <p:tgtEl>
                        <p:sldTgt/>
                      </p:tgtEl>
                    </p:cond>
                  </p:endCondLst>
                </p:cTn>
                <p:tgtEl>
                  <p:spTgt spid="35"/>
                </p:tgtEl>
              </p:cMediaNode>
            </p:audio>
            <p:audio>
              <p:cMediaNode vol="2000" showWhenStopped="0">
                <p:cTn id="59" fill="hold" display="0">
                  <p:stCondLst>
                    <p:cond delay="indefinite"/>
                  </p:stCondLst>
                  <p:endCondLst>
                    <p:cond evt="onNext" delay="0">
                      <p:tgtEl>
                        <p:sldTgt/>
                      </p:tgtEl>
                    </p:cond>
                    <p:cond evt="onPrev" delay="0">
                      <p:tgtEl>
                        <p:sldTgt/>
                      </p:tgtEl>
                    </p:cond>
                    <p:cond evt="onStopAudio" delay="0">
                      <p:tgtEl>
                        <p:sldTgt/>
                      </p:tgtEl>
                    </p:cond>
                  </p:endCondLst>
                </p:cTn>
                <p:tgtEl>
                  <p:spTgt spid="36"/>
                </p:tgtEl>
              </p:cMediaNode>
            </p:audio>
            <p:audio>
              <p:cMediaNode vol="2000" showWhenStopped="0">
                <p:cTn id="60" fill="hold" display="0">
                  <p:stCondLst>
                    <p:cond delay="indefinite"/>
                  </p:stCondLst>
                  <p:endCondLst>
                    <p:cond evt="onNext" delay="0">
                      <p:tgtEl>
                        <p:sldTgt/>
                      </p:tgtEl>
                    </p:cond>
                    <p:cond evt="onPrev" delay="0">
                      <p:tgtEl>
                        <p:sldTgt/>
                      </p:tgtEl>
                    </p:cond>
                    <p:cond evt="onStopAudio" delay="0">
                      <p:tgtEl>
                        <p:sldTgt/>
                      </p:tgtEl>
                    </p:cond>
                  </p:endCondLst>
                </p:cTn>
                <p:tgtEl>
                  <p:spTgt spid="39"/>
                </p:tgtEl>
              </p:cMediaNode>
            </p:audio>
            <p:audio>
              <p:cMediaNode vol="2000" showWhenStopped="0">
                <p:cTn id="61" fill="hold" display="0">
                  <p:stCondLst>
                    <p:cond delay="indefinite"/>
                  </p:stCondLst>
                  <p:endCondLst>
                    <p:cond evt="onNext" delay="0">
                      <p:tgtEl>
                        <p:sldTgt/>
                      </p:tgtEl>
                    </p:cond>
                    <p:cond evt="onPrev" delay="0">
                      <p:tgtEl>
                        <p:sldTgt/>
                      </p:tgtEl>
                    </p:cond>
                    <p:cond evt="onStopAudio" delay="0">
                      <p:tgtEl>
                        <p:sldTgt/>
                      </p:tgtEl>
                    </p:cond>
                  </p:endCondLst>
                </p:cTn>
                <p:tgtEl>
                  <p:spTgt spid="40"/>
                </p:tgtEl>
              </p:cMediaNode>
            </p:audio>
          </p:childTnLst>
        </p:cTn>
      </p:par>
    </p:tnLst>
    <p:bldLst>
      <p:bldP spid="69649" grpId="0" animBg="1"/>
      <p:bldP spid="69650" grpId="0" animBg="1"/>
      <p:bldP spid="69651" grpId="0" animBg="1"/>
      <p:bldP spid="69652" grpId="0" animBg="1"/>
      <p:bldP spid="69653" grpId="0" animBg="1"/>
      <p:bldP spid="696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4"/>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endParaRPr kumimoji="0" lang="en-US" altLang="zh-TW" sz="1200" dirty="0">
              <a:latin typeface="+mj-lt"/>
              <a:ea typeface="+mn-ea"/>
            </a:endParaRPr>
          </a:p>
        </p:txBody>
      </p:sp>
      <p:pic>
        <p:nvPicPr>
          <p:cNvPr id="16389" name="Picture 2"/>
          <p:cNvPicPr>
            <a:picLocks noChangeAspect="1" noChangeArrowheads="1"/>
          </p:cNvPicPr>
          <p:nvPr/>
        </p:nvPicPr>
        <p:blipFill>
          <a:blip r:embed="rId3" cstate="print"/>
          <a:srcRect l="27499" t="13686" r="26875" b="14844"/>
          <a:stretch>
            <a:fillRect/>
          </a:stretch>
        </p:blipFill>
        <p:spPr bwMode="auto">
          <a:xfrm>
            <a:off x="468313" y="260350"/>
            <a:ext cx="8135937" cy="5861050"/>
          </a:xfrm>
          <a:prstGeom prst="rect">
            <a:avLst/>
          </a:prstGeom>
          <a:noFill/>
          <a:ln w="19050">
            <a:solidFill>
              <a:schemeClr val="tx1"/>
            </a:solidFill>
            <a:miter lim="800000"/>
            <a:headEnd/>
            <a:tailEnd/>
          </a:ln>
        </p:spPr>
      </p:pic>
      <p:sp>
        <p:nvSpPr>
          <p:cNvPr id="5" name="日期版面配置區 4"/>
          <p:cNvSpPr>
            <a:spLocks noGrp="1"/>
          </p:cNvSpPr>
          <p:nvPr>
            <p:ph type="dt" sz="half" idx="10"/>
          </p:nvPr>
        </p:nvSpPr>
        <p:spPr/>
        <p:txBody>
          <a:bodyPr/>
          <a:lstStyle/>
          <a:p>
            <a:pPr>
              <a:defRPr/>
            </a:pPr>
            <a:fld id="{861DA396-1E32-4D74-9069-25183703006E}"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內容版面配置區 2"/>
          <p:cNvSpPr>
            <a:spLocks noGrp="1"/>
          </p:cNvSpPr>
          <p:nvPr>
            <p:ph idx="1"/>
          </p:nvPr>
        </p:nvSpPr>
        <p:spPr/>
        <p:txBody>
          <a:bodyPr/>
          <a:lstStyle/>
          <a:p>
            <a:pPr eaLnBrk="1" hangingPunct="1"/>
            <a:r>
              <a:rPr lang="zh-TW" altLang="en-US" dirty="0" smtClean="0">
                <a:latin typeface="標楷體" pitchFamily="65" charset="-120"/>
                <a:ea typeface="標楷體" pitchFamily="65" charset="-120"/>
              </a:rPr>
              <a:t>記不住學過的字，文字輸出困難</a:t>
            </a:r>
            <a:endParaRPr lang="en-US" altLang="zh-TW" dirty="0" smtClean="0">
              <a:latin typeface="標楷體" pitchFamily="65" charset="-120"/>
              <a:ea typeface="標楷體" pitchFamily="65" charset="-120"/>
            </a:endParaRPr>
          </a:p>
          <a:p>
            <a:pPr eaLnBrk="1" hangingPunct="1"/>
            <a:r>
              <a:rPr lang="zh-TW" altLang="en-US" dirty="0" smtClean="0">
                <a:latin typeface="標楷體" pitchFamily="65" charset="-120"/>
                <a:ea typeface="標楷體" pitchFamily="65" charset="-120"/>
              </a:rPr>
              <a:t>無法辨識字形，形近字混淆</a:t>
            </a:r>
            <a:endParaRPr lang="en-US" altLang="zh-TW" dirty="0" smtClean="0">
              <a:latin typeface="標楷體" pitchFamily="65" charset="-120"/>
              <a:ea typeface="標楷體" pitchFamily="65" charset="-120"/>
            </a:endParaRPr>
          </a:p>
          <a:p>
            <a:pPr eaLnBrk="1" hangingPunct="1"/>
            <a:r>
              <a:rPr lang="zh-TW" altLang="en-US" dirty="0" smtClean="0">
                <a:latin typeface="標楷體" pitchFamily="65" charset="-120"/>
                <a:ea typeface="標楷體" pitchFamily="65" charset="-120"/>
              </a:rPr>
              <a:t>無法辨識字音，音近字混淆</a:t>
            </a:r>
            <a:endParaRPr lang="en-US" altLang="zh-TW" dirty="0" smtClean="0">
              <a:latin typeface="標楷體" pitchFamily="65" charset="-120"/>
              <a:ea typeface="標楷體" pitchFamily="65" charset="-120"/>
            </a:endParaRPr>
          </a:p>
          <a:p>
            <a:pPr eaLnBrk="1" hangingPunct="1"/>
            <a:r>
              <a:rPr lang="zh-TW" altLang="en-US" dirty="0" smtClean="0">
                <a:latin typeface="標楷體" pitchFamily="65" charset="-120"/>
                <a:ea typeface="標楷體" pitchFamily="65" charset="-120"/>
              </a:rPr>
              <a:t>無法辨識字義，同音字誤用</a:t>
            </a:r>
            <a:endParaRPr lang="en-US" altLang="zh-TW" dirty="0" smtClean="0">
              <a:latin typeface="標楷體" pitchFamily="65" charset="-120"/>
              <a:ea typeface="標楷體" pitchFamily="65" charset="-120"/>
            </a:endParaRPr>
          </a:p>
          <a:p>
            <a:pPr eaLnBrk="1" hangingPunct="1"/>
            <a:r>
              <a:rPr lang="zh-TW" altLang="en-US" dirty="0" smtClean="0">
                <a:latin typeface="標楷體" pitchFamily="65" charset="-120"/>
                <a:ea typeface="標楷體" pitchFamily="65" charset="-120"/>
              </a:rPr>
              <a:t>不瞭解組字規則，寫出鏡體字</a:t>
            </a:r>
            <a:endParaRPr lang="en-US" altLang="zh-TW" dirty="0" smtClean="0">
              <a:latin typeface="標楷體" pitchFamily="65" charset="-120"/>
              <a:ea typeface="標楷體" pitchFamily="65" charset="-120"/>
            </a:endParaRPr>
          </a:p>
          <a:p>
            <a:pPr eaLnBrk="1" hangingPunct="1"/>
            <a:r>
              <a:rPr lang="zh-TW" altLang="en-US" dirty="0" smtClean="0">
                <a:latin typeface="標楷體" pitchFamily="65" charset="-120"/>
                <a:ea typeface="標楷體" pitchFamily="65" charset="-120"/>
              </a:rPr>
              <a:t>視知覺辨識困難，字形欠工整，多一筆或少一筆</a:t>
            </a:r>
            <a:endParaRPr lang="en-US" altLang="zh-TW" dirty="0" smtClean="0">
              <a:latin typeface="標楷體" pitchFamily="65" charset="-120"/>
              <a:ea typeface="標楷體" pitchFamily="65" charset="-120"/>
            </a:endParaRPr>
          </a:p>
          <a:p>
            <a:pPr eaLnBrk="1" hangingPunct="1"/>
            <a:endParaRPr lang="zh-TW" altLang="en-US" dirty="0" smtClean="0">
              <a:latin typeface="標楷體" pitchFamily="65" charset="-120"/>
              <a:ea typeface="標楷體" pitchFamily="65" charset="-120"/>
            </a:endParaRPr>
          </a:p>
        </p:txBody>
      </p:sp>
      <p:sp>
        <p:nvSpPr>
          <p:cNvPr id="7" name="矩形 6"/>
          <p:cNvSpPr/>
          <p:nvPr/>
        </p:nvSpPr>
        <p:spPr>
          <a:xfrm>
            <a:off x="395536" y="548680"/>
            <a:ext cx="8352928" cy="769441"/>
          </a:xfrm>
          <a:prstGeom prst="rect">
            <a:avLst/>
          </a:prstGeom>
        </p:spPr>
        <p:txBody>
          <a:bodyPr wrap="square">
            <a:spAutoFit/>
          </a:bodyPr>
          <a:lstStyle/>
          <a:p>
            <a:pPr algn="ctr">
              <a:buBlip>
                <a:blip r:embed="rId3"/>
              </a:buBlip>
            </a:pPr>
            <a:r>
              <a:rPr lang="zh-TW" altLang="en-US" sz="4400" b="1" dirty="0" smtClean="0">
                <a:solidFill>
                  <a:srgbClr val="800080"/>
                </a:solidFill>
                <a:latin typeface="標楷體" pitchFamily="65" charset="-120"/>
                <a:ea typeface="標楷體" pitchFamily="65" charset="-120"/>
              </a:rPr>
              <a:t>常見的識字困難</a:t>
            </a:r>
          </a:p>
        </p:txBody>
      </p:sp>
      <p:sp>
        <p:nvSpPr>
          <p:cNvPr id="4" name="日期版面配置區 3"/>
          <p:cNvSpPr>
            <a:spLocks noGrp="1"/>
          </p:cNvSpPr>
          <p:nvPr>
            <p:ph type="dt" sz="half" idx="10"/>
          </p:nvPr>
        </p:nvSpPr>
        <p:spPr/>
        <p:txBody>
          <a:bodyPr/>
          <a:lstStyle/>
          <a:p>
            <a:pPr>
              <a:defRPr/>
            </a:pPr>
            <a:fld id="{60DABB11-55C3-4D83-B2C0-523F7BFBEF45}"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683568" y="764704"/>
            <a:ext cx="2808560" cy="575915"/>
          </a:xfrm>
          <a:prstGeom prst="rect">
            <a:avLst/>
          </a:prstGeom>
        </p:spPr>
        <p:txBody>
          <a:bodyPr/>
          <a:lstStyle/>
          <a:p>
            <a:pPr>
              <a:defRPr/>
            </a:pPr>
            <a:endParaRPr lang="zh-TW" altLang="en-US" sz="3200" b="1" kern="0" dirty="0">
              <a:solidFill>
                <a:schemeClr val="tx2">
                  <a:lumMod val="75000"/>
                </a:schemeClr>
              </a:solidFill>
              <a:latin typeface="標楷體" pitchFamily="65" charset="-120"/>
              <a:ea typeface="標楷體" pitchFamily="65" charset="-120"/>
              <a:cs typeface="+mj-cs"/>
            </a:endParaRPr>
          </a:p>
        </p:txBody>
      </p:sp>
      <p:sp>
        <p:nvSpPr>
          <p:cNvPr id="8" name="Rectangle 3"/>
          <p:cNvSpPr txBox="1">
            <a:spLocks noChangeArrowheads="1"/>
          </p:cNvSpPr>
          <p:nvPr/>
        </p:nvSpPr>
        <p:spPr>
          <a:xfrm>
            <a:off x="467544" y="1196752"/>
            <a:ext cx="7993062" cy="4752429"/>
          </a:xfrm>
          <a:prstGeom prst="rect">
            <a:avLst/>
          </a:prstGeom>
        </p:spPr>
        <p:txBody>
          <a:bodyPr/>
          <a:lstStyle/>
          <a:p>
            <a:pPr marL="342900" indent="-342900">
              <a:spcBef>
                <a:spcPts val="600"/>
              </a:spcBef>
              <a:defRPr/>
            </a:pPr>
            <a:r>
              <a:rPr lang="zh-TW" altLang="en-US" sz="2800" b="1" dirty="0" smtClean="0">
                <a:solidFill>
                  <a:schemeClr val="tx2">
                    <a:lumMod val="75000"/>
                  </a:schemeClr>
                </a:solidFill>
                <a:latin typeface="標楷體" pitchFamily="65" charset="-120"/>
                <a:ea typeface="標楷體" pitchFamily="65" charset="-120"/>
              </a:rPr>
              <a:t>中文字的特色</a:t>
            </a:r>
            <a:endParaRPr lang="en-US" altLang="zh-TW" sz="2800" dirty="0" smtClean="0">
              <a:latin typeface="標楷體" pitchFamily="65" charset="-120"/>
              <a:ea typeface="標楷體" pitchFamily="65" charset="-120"/>
            </a:endParaRPr>
          </a:p>
          <a:p>
            <a:pPr marL="342900" indent="-342900">
              <a:spcBef>
                <a:spcPts val="600"/>
              </a:spcBef>
              <a:buFont typeface="Arial" pitchFamily="34" charset="0"/>
              <a:buChar char="•"/>
              <a:defRPr/>
            </a:pPr>
            <a:r>
              <a:rPr lang="zh-TW" altLang="en-US" sz="2400" dirty="0" smtClean="0">
                <a:latin typeface="標楷體" pitchFamily="65" charset="-120"/>
                <a:ea typeface="標楷體" pitchFamily="65" charset="-120"/>
              </a:rPr>
              <a:t>加強</a:t>
            </a:r>
            <a:r>
              <a:rPr lang="zh-TW" altLang="en-US" sz="2400" dirty="0">
                <a:latin typeface="標楷體" pitchFamily="65" charset="-120"/>
                <a:ea typeface="標楷體" pitchFamily="65" charset="-120"/>
              </a:rPr>
              <a:t>字形及部件的辨識能力可提升識字</a:t>
            </a:r>
            <a:r>
              <a:rPr lang="zh-TW" altLang="en-US" sz="2400" dirty="0" smtClean="0">
                <a:latin typeface="標楷體" pitchFamily="65" charset="-120"/>
                <a:ea typeface="標楷體" pitchFamily="65" charset="-120"/>
              </a:rPr>
              <a:t>能力。</a:t>
            </a:r>
            <a:endParaRPr lang="en-US" altLang="zh-TW" sz="2400" dirty="0">
              <a:latin typeface="標楷體" pitchFamily="65" charset="-120"/>
              <a:ea typeface="標楷體" pitchFamily="65" charset="-120"/>
            </a:endParaRPr>
          </a:p>
          <a:p>
            <a:pPr marL="342900" indent="-342900">
              <a:spcBef>
                <a:spcPts val="600"/>
              </a:spcBef>
              <a:buFont typeface="Arial" pitchFamily="34" charset="0"/>
              <a:buChar char="•"/>
              <a:defRPr/>
            </a:pPr>
            <a:r>
              <a:rPr lang="zh-TW" altLang="en-US" sz="2400" kern="0" dirty="0">
                <a:latin typeface="+mn-lt"/>
                <a:ea typeface="標楷體" pitchFamily="65" charset="-120"/>
              </a:rPr>
              <a:t>組字規則知識：中文字有許多文字會</a:t>
            </a:r>
            <a:r>
              <a:rPr lang="zh-TW" altLang="en-US" sz="2400" kern="0" dirty="0">
                <a:solidFill>
                  <a:srgbClr val="FF0000"/>
                </a:solidFill>
                <a:latin typeface="+mn-lt"/>
                <a:ea typeface="標楷體" pitchFamily="65" charset="-120"/>
              </a:rPr>
              <a:t>共用同一個部件</a:t>
            </a:r>
            <a:r>
              <a:rPr lang="zh-TW" altLang="en-US" sz="2400" kern="0" dirty="0">
                <a:latin typeface="+mn-lt"/>
                <a:ea typeface="標楷體" pitchFamily="65" charset="-120"/>
              </a:rPr>
              <a:t>，如</a:t>
            </a:r>
            <a:r>
              <a:rPr lang="zh-TW" altLang="en-US" sz="2400" kern="0" dirty="0">
                <a:solidFill>
                  <a:srgbClr val="FF0000"/>
                </a:solidFill>
                <a:latin typeface="+mn-lt"/>
                <a:ea typeface="標楷體" pitchFamily="65" charset="-120"/>
              </a:rPr>
              <a:t>「穴」</a:t>
            </a:r>
            <a:r>
              <a:rPr lang="zh-TW" altLang="en-US" sz="2400" kern="0" dirty="0">
                <a:latin typeface="+mn-lt"/>
                <a:ea typeface="標楷體" pitchFamily="65" charset="-120"/>
              </a:rPr>
              <a:t>是「窩」「挖」等字的</a:t>
            </a:r>
            <a:r>
              <a:rPr lang="zh-TW" altLang="en-US" sz="2400" kern="0" dirty="0" smtClean="0">
                <a:latin typeface="+mn-lt"/>
                <a:ea typeface="標楷體" pitchFamily="65" charset="-120"/>
              </a:rPr>
              <a:t>部件。</a:t>
            </a:r>
            <a:endParaRPr lang="zh-TW" altLang="en-US" sz="2400" kern="0" dirty="0">
              <a:latin typeface="+mn-lt"/>
              <a:ea typeface="標楷體" pitchFamily="65" charset="-120"/>
            </a:endParaRPr>
          </a:p>
          <a:p>
            <a:pPr marL="342900" indent="-342900">
              <a:spcBef>
                <a:spcPts val="600"/>
              </a:spcBef>
              <a:buFont typeface="Arial" pitchFamily="34" charset="0"/>
              <a:buChar char="•"/>
              <a:defRPr/>
            </a:pPr>
            <a:r>
              <a:rPr lang="zh-TW" altLang="en-US" sz="2400" dirty="0">
                <a:latin typeface="標楷體" pitchFamily="65" charset="-120"/>
                <a:ea typeface="標楷體" pitchFamily="65" charset="-120"/>
              </a:rPr>
              <a:t>語音線索</a:t>
            </a:r>
            <a:r>
              <a:rPr lang="zh-TW" altLang="en-US" sz="2400" kern="0" dirty="0">
                <a:latin typeface="+mn-lt"/>
                <a:ea typeface="標楷體" pitchFamily="65" charset="-120"/>
              </a:rPr>
              <a:t>：字中存有與該字讀音關聯的部件（</a:t>
            </a:r>
            <a:r>
              <a:rPr lang="zh-TW" altLang="en-US" sz="2400" kern="0" dirty="0">
                <a:solidFill>
                  <a:srgbClr val="FF0000"/>
                </a:solidFill>
                <a:latin typeface="+mn-lt"/>
                <a:ea typeface="標楷體" pitchFamily="65" charset="-120"/>
              </a:rPr>
              <a:t>聲母或韻母相同</a:t>
            </a:r>
            <a:r>
              <a:rPr lang="zh-TW" altLang="en-US" sz="2400" kern="0" dirty="0">
                <a:latin typeface="+mn-lt"/>
                <a:ea typeface="標楷體" pitchFamily="65" charset="-120"/>
              </a:rPr>
              <a:t>），如「清」字的讀音與其偏旁部件「青」的讀音</a:t>
            </a:r>
            <a:r>
              <a:rPr lang="zh-TW" altLang="en-US" sz="2400" kern="0" dirty="0" smtClean="0">
                <a:latin typeface="+mn-lt"/>
                <a:ea typeface="標楷體" pitchFamily="65" charset="-120"/>
              </a:rPr>
              <a:t>相同。</a:t>
            </a:r>
            <a:endParaRPr lang="zh-TW" altLang="en-US" sz="2400" kern="0" dirty="0">
              <a:latin typeface="+mn-lt"/>
              <a:ea typeface="標楷體" pitchFamily="65" charset="-120"/>
            </a:endParaRPr>
          </a:p>
          <a:p>
            <a:pPr marL="342900" indent="-342900">
              <a:spcBef>
                <a:spcPts val="600"/>
              </a:spcBef>
              <a:buFont typeface="Arial" pitchFamily="34" charset="0"/>
              <a:buChar char="•"/>
              <a:defRPr/>
            </a:pPr>
            <a:r>
              <a:rPr lang="zh-TW" altLang="en-US" sz="2400" kern="0" dirty="0">
                <a:latin typeface="+mn-lt"/>
                <a:ea typeface="標楷體" pitchFamily="65" charset="-120"/>
              </a:rPr>
              <a:t>部首語義</a:t>
            </a:r>
            <a:r>
              <a:rPr lang="zh-TW" altLang="en-US" sz="2400" dirty="0">
                <a:latin typeface="標楷體" pitchFamily="65" charset="-120"/>
                <a:ea typeface="標楷體" pitchFamily="65" charset="-120"/>
              </a:rPr>
              <a:t>的增強</a:t>
            </a:r>
            <a:r>
              <a:rPr lang="zh-TW" altLang="en-US" sz="2400" kern="0" dirty="0">
                <a:latin typeface="+mn-lt"/>
                <a:ea typeface="標楷體" pitchFamily="65" charset="-120"/>
              </a:rPr>
              <a:t>：中文裡的每一個字均有其部首的歸屬，而該字</a:t>
            </a:r>
            <a:r>
              <a:rPr lang="zh-TW" altLang="en-US" sz="2400" kern="0" dirty="0">
                <a:solidFill>
                  <a:srgbClr val="FF0000"/>
                </a:solidFill>
                <a:latin typeface="+mn-lt"/>
                <a:ea typeface="標楷體" pitchFamily="65" charset="-120"/>
              </a:rPr>
              <a:t>部首通常代表其意義</a:t>
            </a:r>
            <a:r>
              <a:rPr lang="zh-TW" altLang="en-US" sz="2400" kern="0" dirty="0">
                <a:latin typeface="+mn-lt"/>
                <a:ea typeface="標楷體" pitchFamily="65" charset="-120"/>
              </a:rPr>
              <a:t>，如含有</a:t>
            </a:r>
            <a:r>
              <a:rPr lang="zh-TW" altLang="en-US" sz="2400" kern="0" dirty="0">
                <a:solidFill>
                  <a:srgbClr val="FF0000"/>
                </a:solidFill>
                <a:latin typeface="+mn-lt"/>
                <a:ea typeface="標楷體" pitchFamily="65" charset="-120"/>
              </a:rPr>
              <a:t>「艸」</a:t>
            </a:r>
            <a:r>
              <a:rPr lang="zh-TW" altLang="en-US" sz="2400" kern="0" dirty="0">
                <a:latin typeface="+mn-lt"/>
                <a:ea typeface="標楷體" pitchFamily="65" charset="-120"/>
              </a:rPr>
              <a:t>的字，多半與「草本植物」</a:t>
            </a:r>
            <a:r>
              <a:rPr lang="zh-TW" altLang="en-US" sz="2400" kern="0" dirty="0" smtClean="0">
                <a:latin typeface="+mn-lt"/>
                <a:ea typeface="標楷體" pitchFamily="65" charset="-120"/>
              </a:rPr>
              <a:t>有關。</a:t>
            </a:r>
            <a:endParaRPr lang="en-US" altLang="zh-TW" sz="2400" kern="0" dirty="0">
              <a:latin typeface="+mn-lt"/>
              <a:ea typeface="標楷體" pitchFamily="65" charset="-120"/>
            </a:endParaRPr>
          </a:p>
          <a:p>
            <a:pPr marL="342900" indent="-342900">
              <a:spcBef>
                <a:spcPts val="600"/>
              </a:spcBef>
              <a:buFont typeface="Arial" pitchFamily="34" charset="0"/>
              <a:buChar char="•"/>
              <a:defRPr/>
            </a:pPr>
            <a:r>
              <a:rPr lang="zh-TW" altLang="en-US" sz="2400" dirty="0">
                <a:latin typeface="標楷體" pitchFamily="65" charset="-120"/>
                <a:ea typeface="標楷體" pitchFamily="65" charset="-120"/>
              </a:rPr>
              <a:t>熟悉的生活用語可增進文字的辨識</a:t>
            </a:r>
            <a:r>
              <a:rPr lang="zh-TW" altLang="en-US" sz="2400" dirty="0" smtClean="0">
                <a:latin typeface="標楷體" pitchFamily="65" charset="-120"/>
                <a:ea typeface="標楷體" pitchFamily="65" charset="-120"/>
              </a:rPr>
              <a:t>能力。</a:t>
            </a:r>
            <a:endParaRPr lang="zh-TW" altLang="en-US" sz="2400" kern="0" dirty="0">
              <a:latin typeface="+mn-lt"/>
              <a:ea typeface="標楷體" pitchFamily="65" charset="-120"/>
            </a:endParaRPr>
          </a:p>
        </p:txBody>
      </p:sp>
      <p:sp>
        <p:nvSpPr>
          <p:cNvPr id="6" name="Rectangle 3"/>
          <p:cNvSpPr>
            <a:spLocks noChangeArrowheads="1"/>
          </p:cNvSpPr>
          <p:nvPr/>
        </p:nvSpPr>
        <p:spPr bwMode="auto">
          <a:xfrm>
            <a:off x="468312" y="260350"/>
            <a:ext cx="8064127" cy="990600"/>
          </a:xfrm>
          <a:prstGeom prst="rect">
            <a:avLst/>
          </a:prstGeom>
          <a:noFill/>
          <a:ln w="9525">
            <a:noFill/>
            <a:miter lim="800000"/>
            <a:headEnd/>
            <a:tailEnd/>
          </a:ln>
        </p:spPr>
        <p:txBody>
          <a:bodyPr anchor="ctr"/>
          <a:lstStyle/>
          <a:p>
            <a:pPr algn="ctr">
              <a:buFontTx/>
              <a:buBlip>
                <a:blip r:embed="rId3"/>
              </a:buBlip>
            </a:pPr>
            <a:r>
              <a:rPr lang="zh-TW" altLang="en-US" sz="4000" b="1" dirty="0" smtClean="0">
                <a:solidFill>
                  <a:srgbClr val="990099"/>
                </a:solidFill>
                <a:latin typeface="標楷體" pitchFamily="65" charset="-120"/>
                <a:ea typeface="標楷體" pitchFamily="65" charset="-120"/>
              </a:rPr>
              <a:t> 識  字  教  學</a:t>
            </a:r>
            <a:endParaRPr lang="zh-TW" altLang="en-US" sz="4000" b="1" dirty="0">
              <a:solidFill>
                <a:srgbClr val="990099"/>
              </a:solidFill>
              <a:latin typeface="標楷體" pitchFamily="65" charset="-120"/>
              <a:ea typeface="標楷體" pitchFamily="65" charset="-120"/>
            </a:endParaRPr>
          </a:p>
        </p:txBody>
      </p:sp>
      <p:sp>
        <p:nvSpPr>
          <p:cNvPr id="5" name="日期版面配置區 4"/>
          <p:cNvSpPr>
            <a:spLocks noGrp="1"/>
          </p:cNvSpPr>
          <p:nvPr>
            <p:ph type="dt" sz="half" idx="10"/>
          </p:nvPr>
        </p:nvSpPr>
        <p:spPr/>
        <p:txBody>
          <a:bodyPr/>
          <a:lstStyle/>
          <a:p>
            <a:pPr>
              <a:defRPr/>
            </a:pPr>
            <a:fld id="{678C50B6-CAC0-44FF-B982-DEC5AB3D174A}" type="datetime1">
              <a:rPr lang="zh-TW" altLang="en-US" smtClean="0"/>
              <a:pPr>
                <a:defRPr/>
              </a:pPr>
              <a:t>2014/10/29</a:t>
            </a:fld>
            <a:endParaRPr lang="en-US" altLang="zh-TW" dirty="0"/>
          </a:p>
        </p:txBody>
      </p:sp>
      <p:sp>
        <p:nvSpPr>
          <p:cNvPr id="11" name="頁尾版面配置區 10"/>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txBox="1">
            <a:spLocks/>
          </p:cNvSpPr>
          <p:nvPr/>
        </p:nvSpPr>
        <p:spPr>
          <a:xfrm>
            <a:off x="395536" y="404664"/>
            <a:ext cx="4042792" cy="706090"/>
          </a:xfrm>
          <a:prstGeom prst="rect">
            <a:avLst/>
          </a:prstGeom>
        </p:spPr>
        <p:txBody>
          <a:bodyPr/>
          <a:lstStyle/>
          <a:p>
            <a:pPr>
              <a:defRPr/>
            </a:pPr>
            <a:endParaRPr lang="zh-TW" altLang="en-US" sz="3200" b="1" kern="0" dirty="0">
              <a:solidFill>
                <a:schemeClr val="tx2"/>
              </a:solidFill>
              <a:latin typeface="標楷體" pitchFamily="65" charset="-120"/>
              <a:ea typeface="標楷體" pitchFamily="65" charset="-120"/>
              <a:cs typeface="+mj-cs"/>
            </a:endParaRPr>
          </a:p>
        </p:txBody>
      </p:sp>
      <p:sp>
        <p:nvSpPr>
          <p:cNvPr id="3" name="Rectangle 3"/>
          <p:cNvSpPr txBox="1">
            <a:spLocks noChangeArrowheads="1"/>
          </p:cNvSpPr>
          <p:nvPr/>
        </p:nvSpPr>
        <p:spPr>
          <a:xfrm>
            <a:off x="323528" y="764704"/>
            <a:ext cx="7993063" cy="4895850"/>
          </a:xfrm>
          <a:prstGeom prst="rect">
            <a:avLst/>
          </a:prstGeom>
        </p:spPr>
        <p:txBody>
          <a:bodyPr/>
          <a:lstStyle/>
          <a:p>
            <a:pPr marL="342900" indent="-342900">
              <a:spcBef>
                <a:spcPct val="50000"/>
              </a:spcBef>
              <a:defRPr/>
            </a:pPr>
            <a:r>
              <a:rPr lang="zh-TW" altLang="en-US" sz="2800" b="1" kern="0" dirty="0" smtClean="0">
                <a:solidFill>
                  <a:schemeClr val="tx2"/>
                </a:solidFill>
                <a:latin typeface="標楷體" pitchFamily="65" charset="-120"/>
                <a:ea typeface="標楷體" pitchFamily="65" charset="-120"/>
                <a:cs typeface="+mj-cs"/>
              </a:rPr>
              <a:t>識字教學的基本原則</a:t>
            </a:r>
            <a:endParaRPr lang="en-US" altLang="zh-TW" sz="2800" kern="0" dirty="0" smtClean="0">
              <a:latin typeface="+mn-lt"/>
              <a:ea typeface="標楷體" pitchFamily="65" charset="-120"/>
            </a:endParaRPr>
          </a:p>
          <a:p>
            <a:pPr marL="342900" indent="-342900">
              <a:spcBef>
                <a:spcPct val="50000"/>
              </a:spcBef>
              <a:buFont typeface="Arial" pitchFamily="34" charset="0"/>
              <a:buChar char="•"/>
              <a:defRPr/>
            </a:pPr>
            <a:r>
              <a:rPr lang="zh-TW" altLang="en-US" sz="2400" kern="0" dirty="0" smtClean="0">
                <a:latin typeface="+mn-lt"/>
                <a:ea typeface="標楷體" pitchFamily="65" charset="-120"/>
              </a:rPr>
              <a:t>獨</a:t>
            </a:r>
            <a:r>
              <a:rPr lang="zh-TW" altLang="en-US" sz="2400" kern="0" dirty="0">
                <a:latin typeface="+mn-lt"/>
                <a:ea typeface="標楷體" pitchFamily="65" charset="-120"/>
              </a:rPr>
              <a:t>體字→合體字</a:t>
            </a:r>
          </a:p>
          <a:p>
            <a:pPr marL="342900" indent="-342900">
              <a:spcBef>
                <a:spcPct val="50000"/>
              </a:spcBef>
              <a:buFont typeface="Arial" pitchFamily="34" charset="0"/>
              <a:buChar char="•"/>
              <a:defRPr/>
            </a:pPr>
            <a:r>
              <a:rPr lang="zh-TW" altLang="en-US" sz="2400" kern="0" dirty="0">
                <a:latin typeface="+mn-lt"/>
                <a:ea typeface="標楷體" pitchFamily="65" charset="-120"/>
              </a:rPr>
              <a:t>高頻字→低頻字</a:t>
            </a:r>
            <a:endParaRPr lang="en-US" altLang="zh-TW" sz="2400" kern="0" dirty="0">
              <a:latin typeface="+mn-lt"/>
              <a:ea typeface="標楷體" pitchFamily="65" charset="-120"/>
            </a:endParaRPr>
          </a:p>
          <a:p>
            <a:pPr marL="342900" indent="-342900">
              <a:spcBef>
                <a:spcPct val="50000"/>
              </a:spcBef>
              <a:buFont typeface="Arial" pitchFamily="34" charset="0"/>
              <a:buChar char="•"/>
              <a:defRPr/>
            </a:pPr>
            <a:r>
              <a:rPr lang="zh-TW" altLang="en-US" sz="2400" kern="0" dirty="0">
                <a:latin typeface="+mn-lt"/>
                <a:ea typeface="標楷體" pitchFamily="65" charset="-120"/>
              </a:rPr>
              <a:t>利用中文字的特性</a:t>
            </a:r>
            <a:endParaRPr lang="en-US" altLang="zh-TW" sz="2400" kern="0" dirty="0">
              <a:latin typeface="+mn-lt"/>
              <a:ea typeface="標楷體" pitchFamily="65" charset="-120"/>
            </a:endParaRPr>
          </a:p>
          <a:p>
            <a:pPr marL="342900" indent="-342900">
              <a:spcBef>
                <a:spcPct val="50000"/>
              </a:spcBef>
              <a:defRPr/>
            </a:pPr>
            <a:r>
              <a:rPr lang="zh-TW" altLang="en-US" sz="2400" kern="0" dirty="0">
                <a:latin typeface="+mn-lt"/>
                <a:ea typeface="標楷體" pitchFamily="65" charset="-120"/>
              </a:rPr>
              <a:t>   遵循造字原則、結合形音義、配合部首教學</a:t>
            </a:r>
            <a:endParaRPr lang="en-US" altLang="zh-TW" sz="2400" kern="0" dirty="0">
              <a:latin typeface="+mn-lt"/>
              <a:ea typeface="標楷體" pitchFamily="65" charset="-120"/>
            </a:endParaRPr>
          </a:p>
          <a:p>
            <a:pPr marL="342900" indent="-342900">
              <a:spcBef>
                <a:spcPct val="50000"/>
              </a:spcBef>
              <a:buFont typeface="Arial" pitchFamily="34" charset="0"/>
              <a:buChar char="•"/>
              <a:defRPr/>
            </a:pPr>
            <a:r>
              <a:rPr lang="zh-TW" altLang="en-US" sz="2400" kern="0" dirty="0">
                <a:latin typeface="+mn-lt"/>
                <a:ea typeface="標楷體" pitchFamily="65" charset="-120"/>
              </a:rPr>
              <a:t>集中識字教學</a:t>
            </a:r>
            <a:endParaRPr lang="en-US" altLang="zh-TW" sz="2400" kern="0" dirty="0">
              <a:latin typeface="+mn-lt"/>
              <a:ea typeface="標楷體" pitchFamily="65" charset="-120"/>
            </a:endParaRPr>
          </a:p>
          <a:p>
            <a:pPr marL="342900" indent="-342900">
              <a:spcBef>
                <a:spcPct val="50000"/>
              </a:spcBef>
              <a:buFont typeface="Arial" pitchFamily="34" charset="0"/>
              <a:buChar char="•"/>
              <a:defRPr/>
            </a:pPr>
            <a:r>
              <a:rPr lang="zh-TW" altLang="en-US" sz="2400" kern="0" dirty="0">
                <a:latin typeface="+mn-lt"/>
                <a:ea typeface="標楷體" pitchFamily="65" charset="-120"/>
              </a:rPr>
              <a:t>多感官教學</a:t>
            </a:r>
            <a:endParaRPr lang="en-US" altLang="zh-TW" sz="2400" kern="0" dirty="0">
              <a:latin typeface="+mn-lt"/>
              <a:ea typeface="標楷體" pitchFamily="65" charset="-120"/>
            </a:endParaRPr>
          </a:p>
          <a:p>
            <a:pPr marL="342900" indent="-342900">
              <a:spcBef>
                <a:spcPct val="50000"/>
              </a:spcBef>
              <a:defRPr/>
            </a:pPr>
            <a:r>
              <a:rPr lang="zh-TW" altLang="en-US" sz="2400" dirty="0">
                <a:latin typeface="標楷體" pitchFamily="65" charset="-120"/>
                <a:ea typeface="標楷體" pitchFamily="65" charset="-120"/>
              </a:rPr>
              <a:t>  利用觸覺、視覺、聽覺</a:t>
            </a:r>
            <a:r>
              <a:rPr lang="en-US" altLang="zh-TW" sz="2400" dirty="0">
                <a:latin typeface="標楷體" pitchFamily="65" charset="-120"/>
                <a:ea typeface="標楷體" pitchFamily="65" charset="-120"/>
              </a:rPr>
              <a:t>…</a:t>
            </a:r>
            <a:r>
              <a:rPr lang="zh-TW" altLang="en-US" sz="2400" dirty="0">
                <a:latin typeface="標楷體" pitchFamily="65" charset="-120"/>
                <a:ea typeface="標楷體" pitchFamily="65" charset="-120"/>
              </a:rPr>
              <a:t>等，強化學生的學習經驗，加深對於文字的印象。</a:t>
            </a:r>
            <a:endParaRPr lang="zh-TW" altLang="en-US" sz="2400" kern="0" dirty="0">
              <a:latin typeface="標楷體" pitchFamily="65" charset="-120"/>
              <a:ea typeface="標楷體" pitchFamily="65" charset="-120"/>
            </a:endParaRPr>
          </a:p>
        </p:txBody>
      </p:sp>
      <p:sp>
        <p:nvSpPr>
          <p:cNvPr id="4" name="日期版面配置區 3"/>
          <p:cNvSpPr>
            <a:spLocks noGrp="1"/>
          </p:cNvSpPr>
          <p:nvPr>
            <p:ph type="dt" sz="half" idx="10"/>
          </p:nvPr>
        </p:nvSpPr>
        <p:spPr/>
        <p:txBody>
          <a:bodyPr/>
          <a:lstStyle/>
          <a:p>
            <a:pPr>
              <a:defRPr/>
            </a:pPr>
            <a:fld id="{4CF3D985-1CE9-401B-BB6E-6F9135687CD3}"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a:xfrm>
            <a:off x="971600" y="188640"/>
            <a:ext cx="3970784" cy="648072"/>
          </a:xfrm>
        </p:spPr>
        <p:txBody>
          <a:bodyPr/>
          <a:lstStyle/>
          <a:p>
            <a:pPr algn="l" eaLnBrk="1" hangingPunct="1"/>
            <a:r>
              <a:rPr lang="zh-TW" altLang="en-US" sz="3200" b="1" dirty="0" smtClean="0">
                <a:latin typeface="標楷體" pitchFamily="65" charset="-120"/>
                <a:ea typeface="標楷體" pitchFamily="65" charset="-120"/>
              </a:rPr>
              <a:t>常用的識字教學策略</a:t>
            </a:r>
          </a:p>
        </p:txBody>
      </p:sp>
      <p:sp>
        <p:nvSpPr>
          <p:cNvPr id="17411" name="文字版面配置區 4"/>
          <p:cNvSpPr>
            <a:spLocks noGrp="1"/>
          </p:cNvSpPr>
          <p:nvPr>
            <p:ph type="body" idx="1"/>
          </p:nvPr>
        </p:nvSpPr>
        <p:spPr>
          <a:xfrm>
            <a:off x="323528" y="836712"/>
            <a:ext cx="8220075" cy="719138"/>
          </a:xfrm>
        </p:spPr>
        <p:txBody>
          <a:bodyPr anchor="ctr"/>
          <a:lstStyle/>
          <a:p>
            <a:pPr eaLnBrk="1" hangingPunct="1"/>
            <a:r>
              <a:rPr lang="zh-TW" altLang="en-US" sz="2800" dirty="0" smtClean="0">
                <a:latin typeface="標楷體" pitchFamily="65" charset="-120"/>
                <a:ea typeface="標楷體" pitchFamily="65" charset="-120"/>
              </a:rPr>
              <a:t>一、集中識字教學法</a:t>
            </a:r>
            <a:r>
              <a:rPr lang="en-US" altLang="zh-TW" sz="3200" dirty="0" smtClean="0">
                <a:latin typeface="標楷體" pitchFamily="65" charset="-120"/>
                <a:ea typeface="標楷體" pitchFamily="65" charset="-120"/>
              </a:rPr>
              <a:t>—</a:t>
            </a:r>
            <a:r>
              <a:rPr lang="zh-TW" altLang="zh-TW" dirty="0" smtClean="0">
                <a:latin typeface="標楷體" pitchFamily="65" charset="-120"/>
                <a:ea typeface="標楷體" pitchFamily="65" charset="-120"/>
              </a:rPr>
              <a:t>以增進識字速率與筆畫概念</a:t>
            </a:r>
            <a:endParaRPr lang="zh-TW" altLang="en-US" dirty="0" smtClean="0"/>
          </a:p>
        </p:txBody>
      </p:sp>
      <p:sp>
        <p:nvSpPr>
          <p:cNvPr id="17412" name="內容版面配置區 2"/>
          <p:cNvSpPr>
            <a:spLocks noGrp="1"/>
          </p:cNvSpPr>
          <p:nvPr>
            <p:ph sz="half" idx="2"/>
          </p:nvPr>
        </p:nvSpPr>
        <p:spPr>
          <a:xfrm>
            <a:off x="683568" y="1484784"/>
            <a:ext cx="6911975" cy="2519363"/>
          </a:xfrm>
        </p:spPr>
        <p:txBody>
          <a:bodyPr/>
          <a:lstStyle/>
          <a:p>
            <a:pPr lvl="1" eaLnBrk="1" hangingPunct="1">
              <a:buFont typeface="Wingdings" pitchFamily="2" charset="2"/>
              <a:buChar char="Ø"/>
            </a:pPr>
            <a:r>
              <a:rPr lang="zh-TW" altLang="en-US" sz="2600" b="1" dirty="0" smtClean="0">
                <a:solidFill>
                  <a:srgbClr val="9900CC"/>
                </a:solidFill>
                <a:latin typeface="標楷體" pitchFamily="65" charset="-120"/>
                <a:ea typeface="標楷體" pitchFamily="65" charset="-120"/>
                <a:hlinkClick r:id="rId3" action="ppaction://hlinksldjump"/>
              </a:rPr>
              <a:t>部件教學</a:t>
            </a:r>
            <a:endParaRPr lang="en-US" altLang="zh-TW" sz="2600" b="1" dirty="0" smtClean="0">
              <a:solidFill>
                <a:srgbClr val="9900CC"/>
              </a:solidFill>
              <a:latin typeface="標楷體" pitchFamily="65" charset="-120"/>
              <a:ea typeface="標楷體" pitchFamily="65" charset="-120"/>
            </a:endParaRPr>
          </a:p>
          <a:p>
            <a:pPr lvl="1" eaLnBrk="1" hangingPunct="1">
              <a:buFont typeface="Wingdings" pitchFamily="2" charset="2"/>
              <a:buChar char="Ø"/>
            </a:pPr>
            <a:r>
              <a:rPr lang="zh-TW" altLang="en-US" sz="2600" b="1" dirty="0" smtClean="0">
                <a:solidFill>
                  <a:srgbClr val="9900CC"/>
                </a:solidFill>
                <a:latin typeface="標楷體" pitchFamily="65" charset="-120"/>
                <a:ea typeface="標楷體" pitchFamily="65" charset="-120"/>
                <a:hlinkClick r:id="rId4" action="ppaction://hlinksldjump"/>
              </a:rPr>
              <a:t>基本字帶字</a:t>
            </a:r>
            <a:endParaRPr lang="en-US" altLang="zh-TW" sz="2600" b="1" dirty="0" smtClean="0">
              <a:solidFill>
                <a:srgbClr val="9900CC"/>
              </a:solidFill>
              <a:latin typeface="標楷體" pitchFamily="65" charset="-120"/>
              <a:ea typeface="標楷體" pitchFamily="65" charset="-120"/>
            </a:endParaRPr>
          </a:p>
          <a:p>
            <a:pPr lvl="1" eaLnBrk="1" hangingPunct="1">
              <a:buFont typeface="Wingdings" pitchFamily="2" charset="2"/>
              <a:buChar char="Ø"/>
            </a:pPr>
            <a:r>
              <a:rPr lang="zh-TW" altLang="en-US" sz="2600" b="1" dirty="0" smtClean="0">
                <a:solidFill>
                  <a:srgbClr val="9900CC"/>
                </a:solidFill>
                <a:latin typeface="標楷體" pitchFamily="65" charset="-120"/>
                <a:ea typeface="標楷體" pitchFamily="65" charset="-120"/>
                <a:hlinkClick r:id="rId5" action="ppaction://hlinksldjump"/>
              </a:rPr>
              <a:t>部首教學</a:t>
            </a:r>
            <a:endParaRPr lang="en-US" altLang="zh-TW" sz="2600" b="1" dirty="0" smtClean="0">
              <a:solidFill>
                <a:srgbClr val="9900CC"/>
              </a:solidFill>
              <a:latin typeface="標楷體" pitchFamily="65" charset="-120"/>
              <a:ea typeface="標楷體" pitchFamily="65" charset="-120"/>
            </a:endParaRPr>
          </a:p>
          <a:p>
            <a:pPr lvl="1" eaLnBrk="1" hangingPunct="1">
              <a:buFont typeface="Wingdings" pitchFamily="2" charset="2"/>
              <a:buChar char="Ø"/>
            </a:pPr>
            <a:r>
              <a:rPr lang="zh-TW" altLang="en-US" sz="2600" b="1" dirty="0" smtClean="0">
                <a:solidFill>
                  <a:srgbClr val="9900CC"/>
                </a:solidFill>
                <a:latin typeface="標楷體" pitchFamily="65" charset="-120"/>
                <a:ea typeface="標楷體" pitchFamily="65" charset="-120"/>
                <a:hlinkClick r:id="rId6" action="ppaction://hlinksldjump"/>
              </a:rPr>
              <a:t>依文字特性歸類教學</a:t>
            </a:r>
            <a:endParaRPr lang="en-US" altLang="zh-TW" sz="2600" b="1" dirty="0" smtClean="0">
              <a:solidFill>
                <a:srgbClr val="9900CC"/>
              </a:solidFill>
              <a:latin typeface="標楷體" pitchFamily="65" charset="-120"/>
              <a:ea typeface="標楷體" pitchFamily="65" charset="-120"/>
            </a:endParaRPr>
          </a:p>
          <a:p>
            <a:pPr lvl="1" eaLnBrk="1" hangingPunct="1">
              <a:buFont typeface="Wingdings" pitchFamily="2" charset="2"/>
              <a:buChar char="Ø"/>
            </a:pPr>
            <a:r>
              <a:rPr lang="zh-TW" altLang="zh-TW" sz="2600" b="1" dirty="0" smtClean="0">
                <a:solidFill>
                  <a:srgbClr val="9900CC"/>
                </a:solidFill>
                <a:latin typeface="標楷體" pitchFamily="65" charset="-120"/>
                <a:ea typeface="標楷體" pitchFamily="65" charset="-120"/>
                <a:hlinkClick r:id="rId7" action="ppaction://hlinksldjump"/>
              </a:rPr>
              <a:t>形近比較歸類</a:t>
            </a:r>
            <a:endParaRPr lang="en-US" altLang="zh-TW" sz="2600" b="1" dirty="0" smtClean="0">
              <a:solidFill>
                <a:srgbClr val="9900CC"/>
              </a:solidFill>
              <a:latin typeface="標楷體" pitchFamily="65" charset="-120"/>
              <a:ea typeface="標楷體" pitchFamily="65" charset="-120"/>
            </a:endParaRPr>
          </a:p>
          <a:p>
            <a:pPr lvl="1" eaLnBrk="1" hangingPunct="1">
              <a:buFontTx/>
              <a:buNone/>
            </a:pPr>
            <a:r>
              <a:rPr lang="zh-TW" altLang="en-US" sz="2600" b="1" dirty="0" smtClean="0">
                <a:solidFill>
                  <a:srgbClr val="9900CC"/>
                </a:solidFill>
                <a:latin typeface="標楷體" pitchFamily="65" charset="-120"/>
                <a:ea typeface="標楷體" pitchFamily="65" charset="-120"/>
              </a:rPr>
              <a:t>  </a:t>
            </a:r>
            <a:endParaRPr lang="en-US" altLang="zh-TW" sz="2600" b="1" dirty="0" smtClean="0">
              <a:solidFill>
                <a:srgbClr val="9900CC"/>
              </a:solidFill>
              <a:latin typeface="標楷體" pitchFamily="65" charset="-120"/>
              <a:ea typeface="標楷體" pitchFamily="65" charset="-120"/>
            </a:endParaRPr>
          </a:p>
          <a:p>
            <a:pPr eaLnBrk="1" hangingPunct="1">
              <a:buFontTx/>
              <a:buNone/>
            </a:pPr>
            <a:r>
              <a:rPr lang="zh-TW" altLang="en-US" sz="2600" b="1" dirty="0" smtClean="0">
                <a:solidFill>
                  <a:srgbClr val="9900CC"/>
                </a:solidFill>
                <a:latin typeface="標楷體" pitchFamily="65" charset="-120"/>
                <a:ea typeface="標楷體" pitchFamily="65" charset="-120"/>
              </a:rPr>
              <a:t>  </a:t>
            </a:r>
          </a:p>
        </p:txBody>
      </p:sp>
      <p:sp>
        <p:nvSpPr>
          <p:cNvPr id="17413" name="文字版面配置區 4"/>
          <p:cNvSpPr>
            <a:spLocks noGrp="1"/>
          </p:cNvSpPr>
          <p:nvPr>
            <p:ph type="body" sz="quarter" idx="3"/>
          </p:nvPr>
        </p:nvSpPr>
        <p:spPr>
          <a:xfrm>
            <a:off x="323528" y="3861048"/>
            <a:ext cx="8220075" cy="1873250"/>
          </a:xfrm>
        </p:spPr>
        <p:txBody>
          <a:bodyPr anchor="ctr"/>
          <a:lstStyle/>
          <a:p>
            <a:pPr eaLnBrk="1" hangingPunct="1"/>
            <a:r>
              <a:rPr lang="zh-TW" altLang="en-US" sz="2800" dirty="0" smtClean="0">
                <a:latin typeface="標楷體" pitchFamily="65" charset="-120"/>
                <a:ea typeface="標楷體" pitchFamily="65" charset="-120"/>
              </a:rPr>
              <a:t>二、字族文教學法</a:t>
            </a:r>
            <a:r>
              <a:rPr lang="en-US" altLang="zh-TW" sz="3200" dirty="0" smtClean="0">
                <a:latin typeface="標楷體" pitchFamily="65" charset="-120"/>
                <a:ea typeface="標楷體" pitchFamily="65" charset="-120"/>
              </a:rPr>
              <a:t>—</a:t>
            </a:r>
            <a:r>
              <a:rPr lang="zh-TW" altLang="en-US" dirty="0" smtClean="0">
                <a:latin typeface="標楷體" pitchFamily="65" charset="-120"/>
                <a:ea typeface="標楷體" pitchFamily="65" charset="-120"/>
                <a:hlinkClick r:id="rId8" action="ppaction://hlinksldjump"/>
              </a:rPr>
              <a:t>以「</a:t>
            </a:r>
            <a:r>
              <a:rPr lang="zh-TW" altLang="zh-TW" dirty="0" smtClean="0">
                <a:latin typeface="標楷體" pitchFamily="65" charset="-120"/>
                <a:ea typeface="標楷體" pitchFamily="65" charset="-120"/>
                <a:hlinkClick r:id="rId8" action="ppaction://hlinksldjump"/>
              </a:rPr>
              <a:t>字</a:t>
            </a:r>
            <a:r>
              <a:rPr lang="zh-TW" altLang="en-US" dirty="0" smtClean="0">
                <a:latin typeface="標楷體" pitchFamily="65" charset="-120"/>
                <a:ea typeface="標楷體" pitchFamily="65" charset="-120"/>
                <a:hlinkClick r:id="rId8" action="ppaction://hlinksldjump"/>
              </a:rPr>
              <a:t>族＋語境」教導系列的文字</a:t>
            </a:r>
            <a:endParaRPr lang="en-US" altLang="zh-TW" dirty="0" smtClean="0">
              <a:latin typeface="標楷體" pitchFamily="65" charset="-120"/>
              <a:ea typeface="標楷體" pitchFamily="65" charset="-120"/>
              <a:hlinkClick r:id="rId8" action="ppaction://hlinksldjump"/>
            </a:endParaRPr>
          </a:p>
          <a:p>
            <a:pPr eaLnBrk="1" hangingPunct="1"/>
            <a:r>
              <a:rPr lang="zh-TW" altLang="en-US" sz="2800" dirty="0" smtClean="0">
                <a:latin typeface="標楷體" pitchFamily="65" charset="-120"/>
                <a:ea typeface="標楷體" pitchFamily="65" charset="-120"/>
              </a:rPr>
              <a:t>三、趣味識字法</a:t>
            </a:r>
            <a:r>
              <a:rPr lang="en-US" altLang="zh-TW" sz="2800" dirty="0" smtClean="0">
                <a:latin typeface="標楷體" pitchFamily="65" charset="-120"/>
                <a:ea typeface="標楷體" pitchFamily="65" charset="-120"/>
              </a:rPr>
              <a:t>—</a:t>
            </a:r>
            <a:r>
              <a:rPr lang="zh-TW" altLang="en-US" sz="2800" dirty="0" smtClean="0">
                <a:latin typeface="標楷體" pitchFamily="65" charset="-120"/>
                <a:ea typeface="標楷體" pitchFamily="65" charset="-120"/>
              </a:rPr>
              <a:t>韻文、詩歌、</a:t>
            </a:r>
            <a:r>
              <a:rPr lang="zh-TW" altLang="en-US" sz="2800" dirty="0" smtClean="0">
                <a:latin typeface="標楷體" pitchFamily="65" charset="-120"/>
                <a:ea typeface="標楷體" pitchFamily="65" charset="-120"/>
                <a:hlinkClick r:id="rId9" action="ppaction://hlinksldjump"/>
              </a:rPr>
              <a:t>猜字謎</a:t>
            </a:r>
            <a:r>
              <a:rPr lang="en-US" altLang="zh-TW" sz="2800" dirty="0" smtClean="0">
                <a:latin typeface="標楷體" pitchFamily="65" charset="-120"/>
                <a:ea typeface="標楷體" pitchFamily="65" charset="-120"/>
              </a:rPr>
              <a:t>……</a:t>
            </a:r>
          </a:p>
          <a:p>
            <a:pPr eaLnBrk="1" hangingPunct="1"/>
            <a:r>
              <a:rPr lang="zh-TW" altLang="en-US" sz="2800" dirty="0" smtClean="0">
                <a:latin typeface="標楷體" pitchFamily="65" charset="-120"/>
                <a:ea typeface="標楷體" pitchFamily="65" charset="-120"/>
              </a:rPr>
              <a:t>四、</a:t>
            </a:r>
            <a:r>
              <a:rPr lang="zh-TW" altLang="en-US" sz="2800" dirty="0" smtClean="0">
                <a:latin typeface="標楷體" pitchFamily="65" charset="-120"/>
                <a:ea typeface="標楷體" pitchFamily="65" charset="-120"/>
                <a:hlinkClick r:id="rId10" action="ppaction://hlinksldjump"/>
              </a:rPr>
              <a:t>多元的學習模式</a:t>
            </a:r>
            <a:endParaRPr lang="zh-TW" altLang="en-US" sz="2800" dirty="0" smtClean="0"/>
          </a:p>
        </p:txBody>
      </p:sp>
      <p:sp>
        <p:nvSpPr>
          <p:cNvPr id="6" name="日期版面配置區 5"/>
          <p:cNvSpPr>
            <a:spLocks noGrp="1"/>
          </p:cNvSpPr>
          <p:nvPr>
            <p:ph type="dt" sz="half" idx="10"/>
          </p:nvPr>
        </p:nvSpPr>
        <p:spPr/>
        <p:txBody>
          <a:bodyPr/>
          <a:lstStyle/>
          <a:p>
            <a:pPr>
              <a:defRPr/>
            </a:pPr>
            <a:fld id="{40DD19FB-B44A-4D3F-8E71-21A2496C0119}" type="datetime1">
              <a:rPr lang="zh-TW" altLang="en-US" smtClean="0"/>
              <a:pPr>
                <a:defRPr/>
              </a:pPr>
              <a:t>2014/10/29</a:t>
            </a:fld>
            <a:endParaRPr lang="en-US" altLang="zh-TW" dirty="0"/>
          </a:p>
        </p:txBody>
      </p:sp>
      <p:sp>
        <p:nvSpPr>
          <p:cNvPr id="9" name="頁尾版面配置區 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77813"/>
            <a:ext cx="8229600" cy="990600"/>
          </a:xfrm>
          <a:prstGeom prst="rect">
            <a:avLst/>
          </a:prstGeom>
        </p:spPr>
        <p:txBody>
          <a:bodyPr anchor="ctr"/>
          <a:lstStyle/>
          <a:p>
            <a:pPr algn="ctr">
              <a:defRPr/>
            </a:pPr>
            <a:r>
              <a:rPr lang="zh-TW" altLang="en-US" sz="3600" b="1" kern="0" dirty="0">
                <a:solidFill>
                  <a:srgbClr val="009900"/>
                </a:solidFill>
                <a:latin typeface="+mj-lt"/>
                <a:ea typeface="標楷體" pitchFamily="65" charset="-120"/>
                <a:cs typeface="+mj-cs"/>
              </a:rPr>
              <a:t>部件教學法</a:t>
            </a:r>
            <a:endParaRPr lang="zh-TW" altLang="en-US" sz="2400" b="1" dirty="0">
              <a:solidFill>
                <a:srgbClr val="009900"/>
              </a:solidFill>
              <a:latin typeface="標楷體" pitchFamily="65" charset="-120"/>
              <a:ea typeface="標楷體" pitchFamily="65" charset="-120"/>
            </a:endParaRPr>
          </a:p>
        </p:txBody>
      </p:sp>
      <p:sp>
        <p:nvSpPr>
          <p:cNvPr id="10" name="Rectangle 2"/>
          <p:cNvSpPr txBox="1">
            <a:spLocks noChangeArrowheads="1"/>
          </p:cNvSpPr>
          <p:nvPr/>
        </p:nvSpPr>
        <p:spPr>
          <a:xfrm>
            <a:off x="467544" y="1196752"/>
            <a:ext cx="8431212" cy="4495800"/>
          </a:xfrm>
          <a:prstGeom prst="rect">
            <a:avLst/>
          </a:prstGeom>
        </p:spPr>
        <p:txBody>
          <a:bodyPr/>
          <a:lstStyle/>
          <a:p>
            <a:pPr marL="342900" indent="-342900">
              <a:lnSpc>
                <a:spcPct val="150000"/>
              </a:lnSpc>
              <a:spcBef>
                <a:spcPct val="20000"/>
              </a:spcBef>
              <a:defRPr/>
            </a:pPr>
            <a:r>
              <a:rPr lang="zh-TW" altLang="en-US" sz="2800" b="1" kern="0" dirty="0">
                <a:latin typeface="標楷體" pitchFamily="65" charset="-120"/>
                <a:ea typeface="標楷體" pitchFamily="65" charset="-120"/>
              </a:rPr>
              <a:t>黃沛榮</a:t>
            </a:r>
            <a:r>
              <a:rPr lang="en-US" altLang="zh-TW" sz="2800" b="1" kern="0" dirty="0">
                <a:latin typeface="標楷體" pitchFamily="65" charset="-120"/>
                <a:ea typeface="標楷體" pitchFamily="65" charset="-120"/>
              </a:rPr>
              <a:t>《</a:t>
            </a:r>
            <a:r>
              <a:rPr lang="zh-TW" altLang="en-US" sz="2800" b="1" kern="0" dirty="0">
                <a:latin typeface="標楷體" pitchFamily="65" charset="-120"/>
                <a:ea typeface="標楷體" pitchFamily="65" charset="-120"/>
              </a:rPr>
              <a:t>漢字教學的理論與實踐</a:t>
            </a:r>
            <a:r>
              <a:rPr lang="en-US" altLang="zh-TW" sz="2800" b="1" kern="0" dirty="0">
                <a:latin typeface="標楷體" pitchFamily="65" charset="-120"/>
                <a:ea typeface="標楷體" pitchFamily="65" charset="-120"/>
              </a:rPr>
              <a:t>》</a:t>
            </a:r>
          </a:p>
          <a:p>
            <a:pPr marL="342900" indent="-342900">
              <a:lnSpc>
                <a:spcPct val="150000"/>
              </a:lnSpc>
              <a:spcBef>
                <a:spcPct val="20000"/>
              </a:spcBef>
              <a:buFont typeface="Arial" pitchFamily="34" charset="0"/>
              <a:buChar char="•"/>
              <a:defRPr/>
            </a:pPr>
            <a:r>
              <a:rPr lang="zh-TW" altLang="en-US" sz="2800" b="1" kern="0" dirty="0">
                <a:latin typeface="標楷體" pitchFamily="65" charset="-120"/>
                <a:ea typeface="標楷體" pitchFamily="65" charset="-120"/>
              </a:rPr>
              <a:t>字形結構上最基本的單位</a:t>
            </a:r>
            <a:endParaRPr lang="en-US" altLang="zh-TW" sz="2800" b="1" kern="0" dirty="0">
              <a:latin typeface="標楷體" pitchFamily="65" charset="-120"/>
              <a:ea typeface="標楷體" pitchFamily="65" charset="-120"/>
            </a:endParaRPr>
          </a:p>
          <a:p>
            <a:pPr marL="342900" indent="-342900">
              <a:lnSpc>
                <a:spcPct val="150000"/>
              </a:lnSpc>
              <a:spcBef>
                <a:spcPct val="20000"/>
              </a:spcBef>
              <a:buFont typeface="Arial" pitchFamily="34" charset="0"/>
              <a:buChar char="•"/>
              <a:defRPr/>
            </a:pPr>
            <a:r>
              <a:rPr lang="zh-TW" altLang="en-US" sz="2800" b="1" kern="0" dirty="0">
                <a:latin typeface="標楷體" pitchFamily="65" charset="-120"/>
                <a:ea typeface="標楷體" pitchFamily="65" charset="-120"/>
              </a:rPr>
              <a:t>小至筆畫，大至部首</a:t>
            </a:r>
            <a:endParaRPr lang="en-US" altLang="zh-TW" sz="2800" b="1" kern="0" dirty="0">
              <a:latin typeface="標楷體" pitchFamily="65" charset="-120"/>
              <a:ea typeface="標楷體" pitchFamily="65" charset="-120"/>
            </a:endParaRPr>
          </a:p>
          <a:p>
            <a:pPr marL="342900" indent="-342900">
              <a:lnSpc>
                <a:spcPct val="150000"/>
              </a:lnSpc>
              <a:spcBef>
                <a:spcPct val="20000"/>
              </a:spcBef>
              <a:buFont typeface="Arial" pitchFamily="34" charset="0"/>
              <a:buChar char="•"/>
              <a:defRPr/>
            </a:pPr>
            <a:r>
              <a:rPr lang="zh-TW" altLang="en-US" sz="2800" b="1" kern="0" dirty="0">
                <a:latin typeface="標楷體" pitchFamily="65" charset="-120"/>
                <a:ea typeface="標楷體" pitchFamily="65" charset="-120"/>
              </a:rPr>
              <a:t>透過部件來學習漢字，不但可以化整為零，減少學習的障礙，更可以累進發展，加強學習的效果。</a:t>
            </a:r>
            <a:endParaRPr lang="en-US" altLang="zh-TW" sz="2800" b="1" kern="0" dirty="0">
              <a:latin typeface="標楷體" pitchFamily="65" charset="-120"/>
              <a:ea typeface="標楷體" pitchFamily="65" charset="-120"/>
            </a:endParaRPr>
          </a:p>
          <a:p>
            <a:pPr marL="342900" indent="-342900">
              <a:lnSpc>
                <a:spcPct val="150000"/>
              </a:lnSpc>
              <a:spcBef>
                <a:spcPct val="20000"/>
              </a:spcBef>
              <a:buFont typeface="Arial" pitchFamily="34" charset="0"/>
              <a:buChar char="•"/>
              <a:defRPr/>
            </a:pPr>
            <a:r>
              <a:rPr lang="zh-TW" altLang="en-US" sz="2800" b="1" kern="0" dirty="0">
                <a:latin typeface="標楷體" pitchFamily="65" charset="-120"/>
                <a:ea typeface="標楷體" pitchFamily="65" charset="-120"/>
              </a:rPr>
              <a:t>其分析教育部的</a:t>
            </a:r>
            <a:r>
              <a:rPr lang="en-US" altLang="zh-TW" sz="2800" b="1" kern="0" dirty="0">
                <a:latin typeface="標楷體" pitchFamily="65" charset="-120"/>
                <a:ea typeface="標楷體" pitchFamily="65" charset="-120"/>
              </a:rPr>
              <a:t>4808</a:t>
            </a:r>
            <a:r>
              <a:rPr lang="zh-TW" altLang="en-US" sz="2800" b="1" kern="0" dirty="0">
                <a:latin typeface="標楷體" pitchFamily="65" charset="-120"/>
                <a:ea typeface="標楷體" pitchFamily="65" charset="-120"/>
              </a:rPr>
              <a:t>個常用字，整理出</a:t>
            </a:r>
            <a:r>
              <a:rPr lang="en-US" altLang="zh-TW" sz="2800" b="1" kern="0" dirty="0">
                <a:latin typeface="標楷體" pitchFamily="65" charset="-120"/>
                <a:ea typeface="標楷體" pitchFamily="65" charset="-120"/>
              </a:rPr>
              <a:t>440</a:t>
            </a:r>
            <a:r>
              <a:rPr lang="zh-TW" altLang="en-US" sz="2800" b="1" kern="0" dirty="0">
                <a:latin typeface="標楷體" pitchFamily="65" charset="-120"/>
                <a:ea typeface="標楷體" pitchFamily="65" charset="-120"/>
              </a:rPr>
              <a:t>個部件。</a:t>
            </a:r>
          </a:p>
        </p:txBody>
      </p:sp>
      <p:sp>
        <p:nvSpPr>
          <p:cNvPr id="4" name="日期版面配置區 3"/>
          <p:cNvSpPr>
            <a:spLocks noGrp="1"/>
          </p:cNvSpPr>
          <p:nvPr>
            <p:ph type="dt" sz="half" idx="10"/>
          </p:nvPr>
        </p:nvSpPr>
        <p:spPr/>
        <p:txBody>
          <a:bodyPr/>
          <a:lstStyle/>
          <a:p>
            <a:pPr>
              <a:defRPr/>
            </a:pPr>
            <a:fld id="{D6A2F17D-02DB-46C4-B6E3-473C07F9DAB2}"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3" cstate="print"/>
          <a:srcRect/>
          <a:stretch>
            <a:fillRect/>
          </a:stretch>
        </p:blipFill>
        <p:spPr bwMode="auto">
          <a:xfrm>
            <a:off x="467544" y="1340768"/>
            <a:ext cx="8289925" cy="3887788"/>
          </a:xfrm>
          <a:prstGeom prst="rect">
            <a:avLst/>
          </a:prstGeom>
          <a:noFill/>
          <a:ln w="9525">
            <a:noFill/>
            <a:miter lim="800000"/>
            <a:headEnd/>
            <a:tailEnd/>
          </a:ln>
        </p:spPr>
      </p:pic>
      <p:pic>
        <p:nvPicPr>
          <p:cNvPr id="79875" name="Picture 3"/>
          <p:cNvPicPr>
            <a:picLocks noChangeAspect="1" noChangeArrowheads="1"/>
          </p:cNvPicPr>
          <p:nvPr/>
        </p:nvPicPr>
        <p:blipFill>
          <a:blip r:embed="rId4" cstate="print"/>
          <a:srcRect/>
          <a:stretch>
            <a:fillRect/>
          </a:stretch>
        </p:blipFill>
        <p:spPr bwMode="auto">
          <a:xfrm>
            <a:off x="539552" y="1700808"/>
            <a:ext cx="6624637" cy="3168650"/>
          </a:xfrm>
          <a:prstGeom prst="rect">
            <a:avLst/>
          </a:prstGeom>
          <a:noFill/>
          <a:ln w="9525">
            <a:noFill/>
            <a:miter lim="800000"/>
            <a:headEnd/>
            <a:tailEnd/>
          </a:ln>
        </p:spPr>
      </p:pic>
      <p:sp>
        <p:nvSpPr>
          <p:cNvPr id="19461" name="矩形 9"/>
          <p:cNvSpPr>
            <a:spLocks noChangeArrowheads="1"/>
          </p:cNvSpPr>
          <p:nvPr/>
        </p:nvSpPr>
        <p:spPr bwMode="auto">
          <a:xfrm>
            <a:off x="899592" y="548680"/>
            <a:ext cx="2338387" cy="523875"/>
          </a:xfrm>
          <a:prstGeom prst="rect">
            <a:avLst/>
          </a:prstGeom>
          <a:noFill/>
          <a:ln w="9525">
            <a:noFill/>
            <a:miter lim="800000"/>
            <a:headEnd/>
            <a:tailEnd/>
          </a:ln>
        </p:spPr>
        <p:txBody>
          <a:bodyPr wrap="none">
            <a:spAutoFit/>
          </a:bodyPr>
          <a:lstStyle/>
          <a:p>
            <a:r>
              <a:rPr lang="zh-TW" altLang="en-US" sz="2800" b="1">
                <a:latin typeface="標楷體" pitchFamily="65" charset="-120"/>
                <a:ea typeface="標楷體" pitchFamily="65" charset="-120"/>
              </a:rPr>
              <a:t>常見的部件：</a:t>
            </a:r>
          </a:p>
        </p:txBody>
      </p:sp>
      <p:sp>
        <p:nvSpPr>
          <p:cNvPr id="5" name="日期版面配置區 4"/>
          <p:cNvSpPr>
            <a:spLocks noGrp="1"/>
          </p:cNvSpPr>
          <p:nvPr>
            <p:ph type="dt" sz="half" idx="10"/>
          </p:nvPr>
        </p:nvSpPr>
        <p:spPr/>
        <p:txBody>
          <a:bodyPr/>
          <a:lstStyle/>
          <a:p>
            <a:pPr>
              <a:defRPr/>
            </a:pPr>
            <a:fld id="{AB5AE494-2100-4654-BA94-004E7A3ECF68}"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874"/>
                                        </p:tgtEl>
                                        <p:attrNameLst>
                                          <p:attrName>style.visibility</p:attrName>
                                        </p:attrNameLst>
                                      </p:cBhvr>
                                      <p:to>
                                        <p:strVal val="visible"/>
                                      </p:to>
                                    </p:set>
                                  </p:childTnLst>
                                  <p:subTnLst>
                                    <p:set>
                                      <p:cBhvr override="childStyle">
                                        <p:cTn dur="1" fill="hold" display="0" masterRel="nextClick" afterEffect="1"/>
                                        <p:tgtEl>
                                          <p:spTgt spid="7987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98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00113" y="1412875"/>
            <a:ext cx="7343775" cy="3355975"/>
          </a:xfrm>
          <a:prstGeom prst="rect">
            <a:avLst/>
          </a:prstGeom>
        </p:spPr>
        <p:txBody>
          <a:bodyPr>
            <a:spAutoFit/>
          </a:bodyPr>
          <a:lstStyle/>
          <a:p>
            <a:pPr>
              <a:defRPr/>
            </a:pPr>
            <a:r>
              <a:rPr lang="zh-TW" altLang="en-US" sz="3600" b="1" dirty="0">
                <a:latin typeface="標楷體" pitchFamily="65" charset="-120"/>
                <a:ea typeface="標楷體" pitchFamily="65" charset="-120"/>
              </a:rPr>
              <a:t>中文字的組字規則：</a:t>
            </a:r>
            <a:endParaRPr lang="en-US" altLang="zh-TW" sz="3600" b="1" dirty="0">
              <a:latin typeface="標楷體" pitchFamily="65" charset="-120"/>
              <a:ea typeface="標楷體" pitchFamily="65" charset="-120"/>
            </a:endParaRPr>
          </a:p>
          <a:p>
            <a:pPr>
              <a:lnSpc>
                <a:spcPct val="150000"/>
              </a:lnSpc>
              <a:defRPr/>
            </a:pPr>
            <a:r>
              <a:rPr lang="zh-TW" altLang="en-US" sz="2800" b="1" dirty="0">
                <a:latin typeface="標楷體" pitchFamily="65" charset="-120"/>
                <a:ea typeface="標楷體" pitchFamily="65" charset="-120"/>
              </a:rPr>
              <a:t>一、</a:t>
            </a:r>
            <a:r>
              <a:rPr lang="en-US" altLang="zh-TW" sz="2800" b="1" dirty="0">
                <a:ea typeface="標楷體" pitchFamily="65" charset="-120"/>
                <a:cs typeface="Arial" pitchFamily="34" charset="0"/>
              </a:rPr>
              <a:t> 1</a:t>
            </a:r>
            <a:r>
              <a:rPr lang="zh-TW" altLang="en-US" sz="2800" b="1" dirty="0">
                <a:latin typeface="標楷體" pitchFamily="65" charset="-120"/>
                <a:ea typeface="標楷體" pitchFamily="65" charset="-120"/>
              </a:rPr>
              <a:t>個部件</a:t>
            </a:r>
            <a:endParaRPr lang="en-US" altLang="zh-TW" sz="2800" b="1" dirty="0">
              <a:latin typeface="標楷體" pitchFamily="65" charset="-120"/>
              <a:ea typeface="標楷體" pitchFamily="65" charset="-120"/>
            </a:endParaRPr>
          </a:p>
          <a:p>
            <a:pPr>
              <a:defRPr/>
            </a:pPr>
            <a:endParaRPr lang="en-US" altLang="zh-TW" sz="2800" b="1" dirty="0">
              <a:latin typeface="標楷體" pitchFamily="65" charset="-120"/>
              <a:ea typeface="標楷體" pitchFamily="65" charset="-120"/>
            </a:endParaRPr>
          </a:p>
          <a:p>
            <a:pPr>
              <a:defRPr/>
            </a:pPr>
            <a:r>
              <a:rPr lang="zh-TW" altLang="en-US" sz="8000" b="1" dirty="0">
                <a:solidFill>
                  <a:srgbClr val="FF0000"/>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乙  口</a:t>
            </a:r>
            <a:endParaRPr lang="en-US" altLang="zh-TW" sz="8000" b="1" dirty="0">
              <a:solidFill>
                <a:schemeClr val="tx2">
                  <a:lumMod val="75000"/>
                </a:schemeClr>
              </a:solidFill>
              <a:latin typeface="標楷體" pitchFamily="65" charset="-120"/>
              <a:ea typeface="標楷體" pitchFamily="65" charset="-120"/>
            </a:endParaRPr>
          </a:p>
          <a:p>
            <a:pPr>
              <a:defRPr/>
            </a:pPr>
            <a:endParaRPr lang="en-US" altLang="zh-TW" sz="2800" b="1" dirty="0">
              <a:latin typeface="標楷體" pitchFamily="65" charset="-120"/>
              <a:ea typeface="標楷體" pitchFamily="65" charset="-120"/>
            </a:endParaRPr>
          </a:p>
        </p:txBody>
      </p:sp>
      <p:pic>
        <p:nvPicPr>
          <p:cNvPr id="20484" name="Picture 1030"/>
          <p:cNvPicPr>
            <a:picLocks noChangeAspect="1" noChangeArrowheads="1"/>
          </p:cNvPicPr>
          <p:nvPr/>
        </p:nvPicPr>
        <p:blipFill>
          <a:blip r:embed="rId3" cstate="print"/>
          <a:srcRect/>
          <a:stretch>
            <a:fillRect/>
          </a:stretch>
        </p:blipFill>
        <p:spPr bwMode="auto">
          <a:xfrm>
            <a:off x="1403350" y="3213100"/>
            <a:ext cx="1027113" cy="1116013"/>
          </a:xfrm>
          <a:prstGeom prst="rect">
            <a:avLst/>
          </a:prstGeom>
          <a:noFill/>
          <a:ln w="9525">
            <a:noFill/>
            <a:miter lim="800000"/>
            <a:headEnd/>
            <a:tailEnd/>
          </a:ln>
        </p:spPr>
      </p:pic>
      <p:sp>
        <p:nvSpPr>
          <p:cNvPr id="4" name="日期版面配置區 3"/>
          <p:cNvSpPr>
            <a:spLocks noGrp="1"/>
          </p:cNvSpPr>
          <p:nvPr>
            <p:ph type="dt" sz="half" idx="10"/>
          </p:nvPr>
        </p:nvSpPr>
        <p:spPr/>
        <p:txBody>
          <a:bodyPr/>
          <a:lstStyle/>
          <a:p>
            <a:pPr>
              <a:defRPr/>
            </a:pPr>
            <a:fld id="{831574AA-0AFC-4606-AAD0-0C2DD9E7C435}"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27584" y="548680"/>
            <a:ext cx="7345362" cy="5367338"/>
          </a:xfrm>
          <a:prstGeom prst="rect">
            <a:avLst/>
          </a:prstGeom>
        </p:spPr>
        <p:txBody>
          <a:bodyPr>
            <a:spAutoFit/>
          </a:bodyPr>
          <a:lstStyle/>
          <a:p>
            <a:pPr>
              <a:defRPr/>
            </a:pPr>
            <a:r>
              <a:rPr lang="zh-TW" altLang="en-US" sz="3600" b="1" dirty="0">
                <a:latin typeface="標楷體" pitchFamily="65" charset="-120"/>
                <a:ea typeface="標楷體" pitchFamily="65" charset="-120"/>
              </a:rPr>
              <a:t>中文字的組字規則：</a:t>
            </a:r>
            <a:endParaRPr lang="en-US" altLang="zh-TW" sz="3600" b="1" dirty="0">
              <a:latin typeface="標楷體" pitchFamily="65" charset="-120"/>
              <a:ea typeface="標楷體" pitchFamily="65" charset="-120"/>
            </a:endParaRPr>
          </a:p>
          <a:p>
            <a:pPr>
              <a:lnSpc>
                <a:spcPct val="150000"/>
              </a:lnSpc>
              <a:defRPr/>
            </a:pPr>
            <a:r>
              <a:rPr lang="zh-TW" altLang="en-US" sz="2800" b="1" dirty="0">
                <a:latin typeface="標楷體" pitchFamily="65" charset="-120"/>
                <a:ea typeface="標楷體" pitchFamily="65" charset="-120"/>
              </a:rPr>
              <a:t>二、</a:t>
            </a:r>
            <a:r>
              <a:rPr lang="en-US" altLang="zh-TW" sz="2800" b="1" dirty="0">
                <a:ea typeface="標楷體" pitchFamily="65" charset="-120"/>
                <a:cs typeface="Arial" pitchFamily="34" charset="0"/>
              </a:rPr>
              <a:t>2</a:t>
            </a:r>
            <a:r>
              <a:rPr lang="zh-TW" altLang="en-US" sz="2800" b="1" dirty="0">
                <a:latin typeface="標楷體" pitchFamily="65" charset="-120"/>
                <a:ea typeface="標楷體" pitchFamily="65" charset="-120"/>
              </a:rPr>
              <a:t>個部件（左→右，上→下，外包字）</a:t>
            </a:r>
            <a:endParaRPr lang="en-US" altLang="zh-TW" sz="2800" b="1" dirty="0">
              <a:latin typeface="標楷體" pitchFamily="65" charset="-120"/>
              <a:ea typeface="標楷體" pitchFamily="65" charset="-120"/>
            </a:endParaRPr>
          </a:p>
          <a:p>
            <a:pPr>
              <a:defRPr/>
            </a:pPr>
            <a:r>
              <a:rPr lang="zh-TW" altLang="en-US" sz="8000" b="1" dirty="0">
                <a:solidFill>
                  <a:srgbClr val="FF0000"/>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好  群</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奇  雷</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回  因</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2800" b="1" dirty="0">
                <a:latin typeface="標楷體" pitchFamily="65" charset="-120"/>
                <a:ea typeface="標楷體" pitchFamily="65" charset="-120"/>
              </a:rPr>
              <a:t>           </a:t>
            </a:r>
            <a:endParaRPr lang="en-US" altLang="zh-TW" sz="8000" b="1" dirty="0">
              <a:solidFill>
                <a:schemeClr val="tx2">
                  <a:lumMod val="75000"/>
                </a:schemeClr>
              </a:solidFill>
              <a:latin typeface="標楷體" pitchFamily="65" charset="-120"/>
              <a:ea typeface="標楷體" pitchFamily="65" charset="-120"/>
            </a:endParaRPr>
          </a:p>
        </p:txBody>
      </p:sp>
      <p:grpSp>
        <p:nvGrpSpPr>
          <p:cNvPr id="21508" name="群組 11"/>
          <p:cNvGrpSpPr>
            <a:grpSpLocks/>
          </p:cNvGrpSpPr>
          <p:nvPr/>
        </p:nvGrpSpPr>
        <p:grpSpPr bwMode="auto">
          <a:xfrm>
            <a:off x="1763688" y="2060848"/>
            <a:ext cx="792162" cy="865188"/>
            <a:chOff x="899592" y="3212976"/>
            <a:chExt cx="2016224" cy="2016224"/>
          </a:xfrm>
        </p:grpSpPr>
        <p:sp>
          <p:nvSpPr>
            <p:cNvPr id="10" name="矩形 9"/>
            <p:cNvSpPr/>
            <p:nvPr/>
          </p:nvSpPr>
          <p:spPr>
            <a:xfrm>
              <a:off x="899592" y="3212976"/>
              <a:ext cx="1010133" cy="201622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1" name="矩形 10"/>
            <p:cNvSpPr/>
            <p:nvPr/>
          </p:nvSpPr>
          <p:spPr>
            <a:xfrm>
              <a:off x="1909725" y="3212976"/>
              <a:ext cx="1006091" cy="201622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1509" name="群組 12"/>
          <p:cNvGrpSpPr>
            <a:grpSpLocks/>
          </p:cNvGrpSpPr>
          <p:nvPr/>
        </p:nvGrpSpPr>
        <p:grpSpPr bwMode="auto">
          <a:xfrm rot="5400000">
            <a:off x="1781150" y="3259411"/>
            <a:ext cx="809625" cy="844550"/>
            <a:chOff x="899592" y="3212976"/>
            <a:chExt cx="2016224" cy="2016224"/>
          </a:xfrm>
        </p:grpSpPr>
        <p:sp>
          <p:nvSpPr>
            <p:cNvPr id="14" name="矩形 13"/>
            <p:cNvSpPr/>
            <p:nvPr/>
          </p:nvSpPr>
          <p:spPr>
            <a:xfrm>
              <a:off x="899592" y="3212976"/>
              <a:ext cx="1008113" cy="201622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5" name="矩形 14"/>
            <p:cNvSpPr/>
            <p:nvPr/>
          </p:nvSpPr>
          <p:spPr>
            <a:xfrm>
              <a:off x="1907704" y="3212975"/>
              <a:ext cx="1008111" cy="201622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1510" name="群組 12"/>
          <p:cNvGrpSpPr>
            <a:grpSpLocks/>
          </p:cNvGrpSpPr>
          <p:nvPr/>
        </p:nvGrpSpPr>
        <p:grpSpPr bwMode="auto">
          <a:xfrm>
            <a:off x="1763688" y="4510361"/>
            <a:ext cx="863600" cy="863600"/>
            <a:chOff x="1763688" y="5301208"/>
            <a:chExt cx="864000" cy="864000"/>
          </a:xfrm>
        </p:grpSpPr>
        <p:sp>
          <p:nvSpPr>
            <p:cNvPr id="18" name="矩形 17"/>
            <p:cNvSpPr/>
            <p:nvPr/>
          </p:nvSpPr>
          <p:spPr>
            <a:xfrm>
              <a:off x="1763688" y="5301208"/>
              <a:ext cx="864000" cy="864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9" name="矩形 18"/>
            <p:cNvSpPr>
              <a:spLocks noChangeAspect="1"/>
            </p:cNvSpPr>
            <p:nvPr/>
          </p:nvSpPr>
          <p:spPr>
            <a:xfrm>
              <a:off x="1979688" y="5517208"/>
              <a:ext cx="432000" cy="432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sp>
        <p:nvSpPr>
          <p:cNvPr id="12" name="日期版面配置區 11"/>
          <p:cNvSpPr>
            <a:spLocks noGrp="1"/>
          </p:cNvSpPr>
          <p:nvPr>
            <p:ph type="dt" sz="half" idx="10"/>
          </p:nvPr>
        </p:nvSpPr>
        <p:spPr/>
        <p:txBody>
          <a:bodyPr/>
          <a:lstStyle/>
          <a:p>
            <a:pPr>
              <a:defRPr/>
            </a:pPr>
            <a:fld id="{87474C16-DED6-4E99-9014-8DC80DFF7199}" type="datetime1">
              <a:rPr lang="zh-TW" altLang="en-US" smtClean="0"/>
              <a:pPr>
                <a:defRPr/>
              </a:pPr>
              <a:t>2014/10/29</a:t>
            </a:fld>
            <a:endParaRPr lang="en-US" altLang="zh-TW" dirty="0"/>
          </a:p>
        </p:txBody>
      </p:sp>
      <p:sp>
        <p:nvSpPr>
          <p:cNvPr id="17" name="頁尾版面配置區 1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版面配置區 3"/>
          <p:cNvSpPr>
            <a:spLocks noGrp="1"/>
          </p:cNvSpPr>
          <p:nvPr>
            <p:ph type="dt" sz="half" idx="10"/>
          </p:nvPr>
        </p:nvSpPr>
        <p:spPr/>
        <p:txBody>
          <a:bodyPr/>
          <a:lstStyle/>
          <a:p>
            <a:pPr>
              <a:defRPr/>
            </a:pPr>
            <a:fld id="{F035D07A-EAF3-4A40-BB10-D39505B6083F}" type="datetime1">
              <a:rPr lang="zh-TW" altLang="en-US" smtClean="0"/>
              <a:pPr>
                <a:defRPr/>
              </a:pPr>
              <a:t>2014/10/29</a:t>
            </a:fld>
            <a:endParaRPr lang="en-US" altLang="zh-TW" dirty="0"/>
          </a:p>
        </p:txBody>
      </p:sp>
      <p:sp>
        <p:nvSpPr>
          <p:cNvPr id="5" name="頁尾版面配置區 4"/>
          <p:cNvSpPr>
            <a:spLocks noGrp="1"/>
          </p:cNvSpPr>
          <p:nvPr>
            <p:ph type="ftr" sz="quarter" idx="11"/>
          </p:nvPr>
        </p:nvSpPr>
        <p:spPr/>
        <p:txBody>
          <a:bodyPr/>
          <a:lstStyle/>
          <a:p>
            <a:pPr>
              <a:defRPr/>
            </a:pPr>
            <a:r>
              <a:rPr lang="en-US" altLang="zh-TW" smtClean="0"/>
              <a:t>Irene</a:t>
            </a:r>
            <a:endParaRPr lang="en-US" altLang="zh-TW" dirty="0"/>
          </a:p>
        </p:txBody>
      </p:sp>
      <p:sp>
        <p:nvSpPr>
          <p:cNvPr id="6" name="內容版面配置區 1"/>
          <p:cNvSpPr txBox="1">
            <a:spLocks/>
          </p:cNvSpPr>
          <p:nvPr/>
        </p:nvSpPr>
        <p:spPr bwMode="auto">
          <a:xfrm>
            <a:off x="467544" y="1124744"/>
            <a:ext cx="7632848" cy="50720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ts val="1800"/>
              </a:spcBef>
              <a:spcAft>
                <a:spcPct val="0"/>
              </a:spcAft>
              <a:buClrTx/>
              <a:buSzTx/>
              <a:buFontTx/>
              <a:buChar char="•"/>
              <a:tabLst/>
              <a:defRPr/>
            </a:pPr>
            <a:r>
              <a:rPr kumimoji="1" lang="zh-TW" altLang="en-US"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rPr>
              <a:t>祐祐</a:t>
            </a:r>
            <a:r>
              <a:rPr kumimoji="1" lang="zh-TW" altLang="zh-TW"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rPr>
              <a:t>個性被動，任何事情總要別人催促之後才會開始做，常常一件事還沒做完，就換做另一件事，到最後往往沒有一件事情能夠完成。</a:t>
            </a:r>
            <a:r>
              <a:rPr kumimoji="1" lang="zh-TW" altLang="en-US"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rPr>
              <a:t>媽媽說他</a:t>
            </a:r>
            <a:r>
              <a:rPr kumimoji="1" lang="zh-TW" altLang="zh-TW"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rPr>
              <a:t>寫作業總是拖拖拉拉，經常寫到半夜還沒寫完，所以常缺交作業。</a:t>
            </a:r>
            <a:endParaRPr kumimoji="1" lang="en-US" altLang="zh-TW"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endParaRPr>
          </a:p>
          <a:p>
            <a:pPr marL="342900" marR="0" lvl="0" indent="-342900" algn="l" defTabSz="914400" rtl="0" eaLnBrk="1" fontAlgn="base" latinLnBrk="0" hangingPunct="1">
              <a:lnSpc>
                <a:spcPct val="100000"/>
              </a:lnSpc>
              <a:spcBef>
                <a:spcPts val="1800"/>
              </a:spcBef>
              <a:spcAft>
                <a:spcPct val="0"/>
              </a:spcAft>
              <a:buClrTx/>
              <a:buSzTx/>
              <a:buFontTx/>
              <a:buChar char="•"/>
              <a:tabLst/>
              <a:defRPr/>
            </a:pPr>
            <a:r>
              <a:rPr kumimoji="1" lang="zh-TW" altLang="zh-TW"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rPr>
              <a:t>喜歡趴在桌上或是靠著桌子、牆壁站立，一副無精打采的模樣</a:t>
            </a:r>
            <a:r>
              <a:rPr kumimoji="1" lang="zh-TW" altLang="en-US"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rPr>
              <a:t>，</a:t>
            </a:r>
            <a:r>
              <a:rPr kumimoji="1" lang="zh-TW" altLang="zh-TW"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rPr>
              <a:t>稍微動一下就會喊累。握筆姿勢錯誤，手部的精細動作</a:t>
            </a:r>
            <a:r>
              <a:rPr kumimoji="1" lang="zh-TW" altLang="en-US"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rPr>
              <a:t>也</a:t>
            </a:r>
            <a:r>
              <a:rPr kumimoji="1" lang="zh-TW" altLang="zh-TW"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rPr>
              <a:t>不靈巧。</a:t>
            </a:r>
            <a:endParaRPr kumimoji="1" lang="zh-TW" altLang="en-US" sz="3000" b="1" i="0" u="none" strike="noStrike" kern="0" cap="none" spc="0" normalizeH="0" baseline="0" noProof="0" dirty="0" smtClean="0">
              <a:ln>
                <a:noFill/>
              </a:ln>
              <a:solidFill>
                <a:schemeClr val="tx1"/>
              </a:solidFill>
              <a:effectLst/>
              <a:uLnTx/>
              <a:uFillTx/>
              <a:latin typeface="標楷體" pitchFamily="65" charset="-120"/>
              <a:ea typeface="標楷體" pitchFamily="65" charset="-120"/>
              <a:cs typeface="+mn-cs"/>
            </a:endParaRPr>
          </a:p>
        </p:txBody>
      </p:sp>
      <p:sp>
        <p:nvSpPr>
          <p:cNvPr id="7" name="標題 1"/>
          <p:cNvSpPr>
            <a:spLocks noGrp="1"/>
          </p:cNvSpPr>
          <p:nvPr>
            <p:ph type="title"/>
          </p:nvPr>
        </p:nvSpPr>
        <p:spPr>
          <a:xfrm>
            <a:off x="467544" y="0"/>
            <a:ext cx="8229600" cy="1143000"/>
          </a:xfrm>
        </p:spPr>
        <p:txBody>
          <a:bodyPr/>
          <a:lstStyle/>
          <a:p>
            <a:r>
              <a:rPr lang="zh-TW" altLang="en-US" b="1" spc="50" dirty="0" smtClean="0">
                <a:ln w="11430"/>
                <a:solidFill>
                  <a:srgbClr val="0033CC"/>
                </a:solidFill>
                <a:latin typeface="標楷體" pitchFamily="65" charset="-120"/>
                <a:ea typeface="標楷體" pitchFamily="65" charset="-120"/>
              </a:rPr>
              <a:t>孩子，你到底怎麼了？</a:t>
            </a:r>
            <a:endParaRPr lang="zh-TW"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908720"/>
            <a:ext cx="8280400" cy="4940300"/>
          </a:xfrm>
          <a:prstGeom prst="rect">
            <a:avLst/>
          </a:prstGeom>
        </p:spPr>
        <p:txBody>
          <a:bodyPr>
            <a:spAutoFit/>
          </a:bodyPr>
          <a:lstStyle/>
          <a:p>
            <a:pPr>
              <a:defRPr/>
            </a:pPr>
            <a:r>
              <a:rPr lang="zh-TW" altLang="en-US" sz="3600" b="1" dirty="0">
                <a:latin typeface="標楷體" pitchFamily="65" charset="-120"/>
                <a:ea typeface="標楷體" pitchFamily="65" charset="-120"/>
              </a:rPr>
              <a:t>中文字的組字規則：</a:t>
            </a:r>
            <a:endParaRPr lang="en-US" altLang="zh-TW" sz="3600" b="1" dirty="0">
              <a:latin typeface="標楷體" pitchFamily="65" charset="-120"/>
              <a:ea typeface="標楷體" pitchFamily="65" charset="-120"/>
            </a:endParaRPr>
          </a:p>
          <a:p>
            <a:pPr>
              <a:lnSpc>
                <a:spcPct val="150000"/>
              </a:lnSpc>
              <a:defRPr/>
            </a:pPr>
            <a:r>
              <a:rPr lang="zh-TW" altLang="en-US" sz="2800" b="1" dirty="0">
                <a:latin typeface="標楷體" pitchFamily="65" charset="-120"/>
                <a:ea typeface="標楷體" pitchFamily="65" charset="-120"/>
              </a:rPr>
              <a:t>二、</a:t>
            </a:r>
            <a:r>
              <a:rPr lang="en-US" altLang="zh-TW" sz="2800" b="1" dirty="0">
                <a:ea typeface="標楷體" pitchFamily="65" charset="-120"/>
                <a:cs typeface="Arial" pitchFamily="34" charset="0"/>
              </a:rPr>
              <a:t>2</a:t>
            </a:r>
            <a:r>
              <a:rPr lang="zh-TW" altLang="en-US" sz="2800" b="1" dirty="0">
                <a:latin typeface="標楷體" pitchFamily="65" charset="-120"/>
                <a:ea typeface="標楷體" pitchFamily="65" charset="-120"/>
              </a:rPr>
              <a:t>個部件（外→內，內→外，上→下、再外包）</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a:t>
            </a:r>
            <a:r>
              <a:rPr lang="zh-TW" altLang="en-US" sz="2800" b="1" dirty="0">
                <a:solidFill>
                  <a:schemeClr val="tx2">
                    <a:lumMod val="75000"/>
                  </a:schemeClr>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風  同</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a:t>
            </a:r>
            <a:r>
              <a:rPr lang="zh-TW" altLang="en-US" sz="2400" b="1" dirty="0">
                <a:solidFill>
                  <a:schemeClr val="tx2">
                    <a:lumMod val="75000"/>
                  </a:schemeClr>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凶  函</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a:t>
            </a:r>
            <a:r>
              <a:rPr lang="zh-TW" altLang="en-US" sz="2800" b="1" dirty="0">
                <a:solidFill>
                  <a:schemeClr val="tx2">
                    <a:lumMod val="75000"/>
                  </a:schemeClr>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區  匡</a:t>
            </a:r>
            <a:endParaRPr lang="en-US" altLang="zh-TW" sz="8000" b="1" dirty="0">
              <a:solidFill>
                <a:schemeClr val="tx2">
                  <a:lumMod val="75000"/>
                </a:schemeClr>
              </a:solidFill>
              <a:latin typeface="標楷體" pitchFamily="65" charset="-120"/>
              <a:ea typeface="標楷體" pitchFamily="65" charset="-120"/>
            </a:endParaRPr>
          </a:p>
        </p:txBody>
      </p:sp>
      <p:grpSp>
        <p:nvGrpSpPr>
          <p:cNvPr id="22532" name="群組 21"/>
          <p:cNvGrpSpPr>
            <a:grpSpLocks/>
          </p:cNvGrpSpPr>
          <p:nvPr/>
        </p:nvGrpSpPr>
        <p:grpSpPr bwMode="auto">
          <a:xfrm>
            <a:off x="1547664" y="2420888"/>
            <a:ext cx="863600" cy="863600"/>
            <a:chOff x="1763688" y="3861048"/>
            <a:chExt cx="864000" cy="864096"/>
          </a:xfrm>
        </p:grpSpPr>
        <p:sp>
          <p:nvSpPr>
            <p:cNvPr id="20" name="矩形 19"/>
            <p:cNvSpPr/>
            <p:nvPr/>
          </p:nvSpPr>
          <p:spPr>
            <a:xfrm>
              <a:off x="1763688" y="3861048"/>
              <a:ext cx="864000" cy="86409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1" name="矩形 20"/>
            <p:cNvSpPr>
              <a:spLocks noChangeAspect="1"/>
            </p:cNvSpPr>
            <p:nvPr/>
          </p:nvSpPr>
          <p:spPr>
            <a:xfrm>
              <a:off x="1979688" y="4077072"/>
              <a:ext cx="432000" cy="64807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2533" name="群組 22"/>
          <p:cNvGrpSpPr>
            <a:grpSpLocks/>
          </p:cNvGrpSpPr>
          <p:nvPr/>
        </p:nvGrpSpPr>
        <p:grpSpPr bwMode="auto">
          <a:xfrm flipV="1">
            <a:off x="1547664" y="3644850"/>
            <a:ext cx="863600" cy="865188"/>
            <a:chOff x="1763688" y="3861048"/>
            <a:chExt cx="864000" cy="864096"/>
          </a:xfrm>
        </p:grpSpPr>
        <p:sp>
          <p:nvSpPr>
            <p:cNvPr id="24" name="矩形 23"/>
            <p:cNvSpPr/>
            <p:nvPr/>
          </p:nvSpPr>
          <p:spPr>
            <a:xfrm>
              <a:off x="1763688" y="3861048"/>
              <a:ext cx="864000" cy="86409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5" name="矩形 24"/>
            <p:cNvSpPr>
              <a:spLocks noChangeAspect="1"/>
            </p:cNvSpPr>
            <p:nvPr/>
          </p:nvSpPr>
          <p:spPr>
            <a:xfrm>
              <a:off x="1979688" y="4076676"/>
              <a:ext cx="432000" cy="64846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2534" name="群組 25"/>
          <p:cNvGrpSpPr>
            <a:grpSpLocks/>
          </p:cNvGrpSpPr>
          <p:nvPr/>
        </p:nvGrpSpPr>
        <p:grpSpPr bwMode="auto">
          <a:xfrm rot="5400000" flipV="1">
            <a:off x="1547664" y="4797375"/>
            <a:ext cx="863600" cy="863600"/>
            <a:chOff x="1763688" y="3861048"/>
            <a:chExt cx="864000" cy="864096"/>
          </a:xfrm>
        </p:grpSpPr>
        <p:sp>
          <p:nvSpPr>
            <p:cNvPr id="27" name="矩形 26"/>
            <p:cNvSpPr/>
            <p:nvPr/>
          </p:nvSpPr>
          <p:spPr>
            <a:xfrm>
              <a:off x="1763688" y="3861048"/>
              <a:ext cx="864000" cy="86409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8" name="矩形 27"/>
            <p:cNvSpPr>
              <a:spLocks noChangeAspect="1"/>
            </p:cNvSpPr>
            <p:nvPr/>
          </p:nvSpPr>
          <p:spPr>
            <a:xfrm>
              <a:off x="1979688" y="4077072"/>
              <a:ext cx="432000" cy="64807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sp>
        <p:nvSpPr>
          <p:cNvPr id="12" name="日期版面配置區 11"/>
          <p:cNvSpPr>
            <a:spLocks noGrp="1"/>
          </p:cNvSpPr>
          <p:nvPr>
            <p:ph type="dt" sz="half" idx="10"/>
          </p:nvPr>
        </p:nvSpPr>
        <p:spPr/>
        <p:txBody>
          <a:bodyPr/>
          <a:lstStyle/>
          <a:p>
            <a:pPr>
              <a:defRPr/>
            </a:pPr>
            <a:fld id="{7812909B-6D47-49D5-A19F-503FB0D99D63}" type="datetime1">
              <a:rPr lang="zh-TW" altLang="en-US" smtClean="0"/>
              <a:pPr>
                <a:defRPr/>
              </a:pPr>
              <a:t>2014/10/29</a:t>
            </a:fld>
            <a:endParaRPr lang="en-US" altLang="zh-TW" dirty="0"/>
          </a:p>
        </p:txBody>
      </p:sp>
      <p:sp>
        <p:nvSpPr>
          <p:cNvPr id="15" name="頁尾版面配置區 14"/>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99592" y="836712"/>
            <a:ext cx="7343775" cy="4940300"/>
          </a:xfrm>
          <a:prstGeom prst="rect">
            <a:avLst/>
          </a:prstGeom>
        </p:spPr>
        <p:txBody>
          <a:bodyPr>
            <a:spAutoFit/>
          </a:bodyPr>
          <a:lstStyle/>
          <a:p>
            <a:pPr>
              <a:defRPr/>
            </a:pPr>
            <a:r>
              <a:rPr lang="zh-TW" altLang="en-US" sz="3600" b="1" dirty="0">
                <a:latin typeface="標楷體" pitchFamily="65" charset="-120"/>
                <a:ea typeface="標楷體" pitchFamily="65" charset="-120"/>
              </a:rPr>
              <a:t>中文字的組字規則：</a:t>
            </a:r>
            <a:endParaRPr lang="en-US" altLang="zh-TW" sz="3600" b="1" dirty="0">
              <a:latin typeface="標楷體" pitchFamily="65" charset="-120"/>
              <a:ea typeface="標楷體" pitchFamily="65" charset="-120"/>
            </a:endParaRPr>
          </a:p>
          <a:p>
            <a:pPr>
              <a:lnSpc>
                <a:spcPct val="150000"/>
              </a:lnSpc>
              <a:defRPr/>
            </a:pPr>
            <a:r>
              <a:rPr lang="zh-TW" altLang="en-US" sz="2800" b="1" dirty="0">
                <a:latin typeface="標楷體" pitchFamily="65" charset="-120"/>
                <a:ea typeface="標楷體" pitchFamily="65" charset="-120"/>
              </a:rPr>
              <a:t>二、</a:t>
            </a:r>
            <a:r>
              <a:rPr lang="en-US" altLang="zh-TW" sz="2800" b="1" dirty="0">
                <a:ea typeface="標楷體" pitchFamily="65" charset="-120"/>
                <a:cs typeface="Arial" pitchFamily="34" charset="0"/>
              </a:rPr>
              <a:t>2</a:t>
            </a:r>
            <a:r>
              <a:rPr lang="zh-TW" altLang="en-US" sz="2800" b="1" dirty="0">
                <a:latin typeface="標楷體" pitchFamily="65" charset="-120"/>
                <a:ea typeface="標楷體" pitchFamily="65" charset="-120"/>
              </a:rPr>
              <a:t>個部件（全包字，半包字）</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2800" b="1" dirty="0">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回  因</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a:t>
            </a:r>
            <a:r>
              <a:rPr lang="zh-TW" altLang="en-US" sz="2800" b="1" dirty="0">
                <a:solidFill>
                  <a:schemeClr val="tx2">
                    <a:lumMod val="75000"/>
                  </a:schemeClr>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風  同</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a:t>
            </a:r>
            <a:r>
              <a:rPr lang="zh-TW" altLang="en-US" sz="2400" b="1" dirty="0">
                <a:solidFill>
                  <a:schemeClr val="tx2">
                    <a:lumMod val="75000"/>
                  </a:schemeClr>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凶  函</a:t>
            </a:r>
            <a:endParaRPr lang="en-US" altLang="zh-TW" sz="8000" b="1" dirty="0">
              <a:solidFill>
                <a:schemeClr val="tx2">
                  <a:lumMod val="75000"/>
                </a:schemeClr>
              </a:solidFill>
              <a:latin typeface="標楷體" pitchFamily="65" charset="-120"/>
              <a:ea typeface="標楷體" pitchFamily="65" charset="-120"/>
            </a:endParaRPr>
          </a:p>
        </p:txBody>
      </p:sp>
      <p:grpSp>
        <p:nvGrpSpPr>
          <p:cNvPr id="23556" name="群組 17"/>
          <p:cNvGrpSpPr>
            <a:grpSpLocks/>
          </p:cNvGrpSpPr>
          <p:nvPr/>
        </p:nvGrpSpPr>
        <p:grpSpPr bwMode="auto">
          <a:xfrm>
            <a:off x="1763192" y="2276575"/>
            <a:ext cx="863600" cy="863600"/>
            <a:chOff x="1763688" y="5301208"/>
            <a:chExt cx="864000" cy="864000"/>
          </a:xfrm>
        </p:grpSpPr>
        <p:sp>
          <p:nvSpPr>
            <p:cNvPr id="16" name="矩形 15"/>
            <p:cNvSpPr/>
            <p:nvPr/>
          </p:nvSpPr>
          <p:spPr>
            <a:xfrm>
              <a:off x="1763688" y="5301208"/>
              <a:ext cx="864000" cy="864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7" name="矩形 16"/>
            <p:cNvSpPr>
              <a:spLocks noChangeAspect="1"/>
            </p:cNvSpPr>
            <p:nvPr/>
          </p:nvSpPr>
          <p:spPr>
            <a:xfrm>
              <a:off x="1979688" y="5517208"/>
              <a:ext cx="432000" cy="432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3557" name="群組 21"/>
          <p:cNvGrpSpPr>
            <a:grpSpLocks/>
          </p:cNvGrpSpPr>
          <p:nvPr/>
        </p:nvGrpSpPr>
        <p:grpSpPr bwMode="auto">
          <a:xfrm>
            <a:off x="1763192" y="3500537"/>
            <a:ext cx="863600" cy="865188"/>
            <a:chOff x="1763688" y="3861048"/>
            <a:chExt cx="864000" cy="864096"/>
          </a:xfrm>
        </p:grpSpPr>
        <p:sp>
          <p:nvSpPr>
            <p:cNvPr id="20" name="矩形 19"/>
            <p:cNvSpPr/>
            <p:nvPr/>
          </p:nvSpPr>
          <p:spPr>
            <a:xfrm>
              <a:off x="1763688" y="3861048"/>
              <a:ext cx="864000" cy="86409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1" name="矩形 20"/>
            <p:cNvSpPr>
              <a:spLocks noChangeAspect="1"/>
            </p:cNvSpPr>
            <p:nvPr/>
          </p:nvSpPr>
          <p:spPr>
            <a:xfrm>
              <a:off x="1979688" y="4076676"/>
              <a:ext cx="432000" cy="64846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3558" name="群組 22"/>
          <p:cNvGrpSpPr>
            <a:grpSpLocks/>
          </p:cNvGrpSpPr>
          <p:nvPr/>
        </p:nvGrpSpPr>
        <p:grpSpPr bwMode="auto">
          <a:xfrm flipV="1">
            <a:off x="1763192" y="4724500"/>
            <a:ext cx="863600" cy="865187"/>
            <a:chOff x="1763688" y="3861048"/>
            <a:chExt cx="864000" cy="864096"/>
          </a:xfrm>
        </p:grpSpPr>
        <p:sp>
          <p:nvSpPr>
            <p:cNvPr id="24" name="矩形 23"/>
            <p:cNvSpPr/>
            <p:nvPr/>
          </p:nvSpPr>
          <p:spPr>
            <a:xfrm>
              <a:off x="1763688" y="3861048"/>
              <a:ext cx="864000" cy="86409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5" name="矩形 24"/>
            <p:cNvSpPr>
              <a:spLocks noChangeAspect="1"/>
            </p:cNvSpPr>
            <p:nvPr/>
          </p:nvSpPr>
          <p:spPr>
            <a:xfrm>
              <a:off x="1979688" y="4076676"/>
              <a:ext cx="432000" cy="64846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sp>
        <p:nvSpPr>
          <p:cNvPr id="12" name="日期版面配置區 11"/>
          <p:cNvSpPr>
            <a:spLocks noGrp="1"/>
          </p:cNvSpPr>
          <p:nvPr>
            <p:ph type="dt" sz="half" idx="10"/>
          </p:nvPr>
        </p:nvSpPr>
        <p:spPr/>
        <p:txBody>
          <a:bodyPr/>
          <a:lstStyle/>
          <a:p>
            <a:pPr>
              <a:defRPr/>
            </a:pPr>
            <a:fld id="{4288003C-1874-4FAD-BDBA-946F8597B980}" type="datetime1">
              <a:rPr lang="zh-TW" altLang="en-US" smtClean="0"/>
              <a:pPr>
                <a:defRPr/>
              </a:pPr>
              <a:t>2014/10/29</a:t>
            </a:fld>
            <a:endParaRPr lang="en-US" altLang="zh-TW" dirty="0"/>
          </a:p>
        </p:txBody>
      </p:sp>
      <p:sp>
        <p:nvSpPr>
          <p:cNvPr id="15" name="頁尾版面配置區 14"/>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55576" y="764704"/>
            <a:ext cx="7632700" cy="5487988"/>
          </a:xfrm>
          <a:prstGeom prst="rect">
            <a:avLst/>
          </a:prstGeom>
        </p:spPr>
        <p:txBody>
          <a:bodyPr>
            <a:spAutoFit/>
          </a:bodyPr>
          <a:lstStyle/>
          <a:p>
            <a:pPr>
              <a:defRPr/>
            </a:pPr>
            <a:r>
              <a:rPr lang="zh-TW" altLang="en-US" sz="3600" b="1" dirty="0">
                <a:latin typeface="標楷體" pitchFamily="65" charset="-120"/>
                <a:ea typeface="標楷體" pitchFamily="65" charset="-120"/>
              </a:rPr>
              <a:t>中文字的組字規則：</a:t>
            </a:r>
            <a:endParaRPr lang="en-US" altLang="zh-TW" sz="3600" b="1" dirty="0">
              <a:latin typeface="標楷體" pitchFamily="65" charset="-120"/>
              <a:ea typeface="標楷體" pitchFamily="65" charset="-120"/>
            </a:endParaRPr>
          </a:p>
          <a:p>
            <a:pPr>
              <a:lnSpc>
                <a:spcPct val="150000"/>
              </a:lnSpc>
              <a:defRPr/>
            </a:pPr>
            <a:r>
              <a:rPr lang="zh-TW" altLang="en-US" sz="2800" b="1" dirty="0">
                <a:latin typeface="標楷體" pitchFamily="65" charset="-120"/>
                <a:ea typeface="標楷體" pitchFamily="65" charset="-120"/>
              </a:rPr>
              <a:t>二、</a:t>
            </a:r>
            <a:r>
              <a:rPr lang="en-US" altLang="zh-TW" sz="2800" b="1" dirty="0">
                <a:ea typeface="標楷體" pitchFamily="65" charset="-120"/>
                <a:cs typeface="Arial" pitchFamily="34" charset="0"/>
              </a:rPr>
              <a:t>2</a:t>
            </a:r>
            <a:r>
              <a:rPr lang="zh-TW" altLang="en-US" sz="2800" b="1" dirty="0">
                <a:latin typeface="標楷體" pitchFamily="65" charset="-120"/>
                <a:ea typeface="標楷體" pitchFamily="65" charset="-120"/>
              </a:rPr>
              <a:t>個部件（</a:t>
            </a:r>
            <a:r>
              <a:rPr lang="zh-TW" altLang="en-US" sz="2400" b="1" dirty="0">
                <a:latin typeface="標楷體" pitchFamily="65" charset="-120"/>
                <a:ea typeface="標楷體" pitchFamily="65" charset="-120"/>
              </a:rPr>
              <a:t>內→外包，左上→右下，右上→左下）</a:t>
            </a:r>
            <a:endParaRPr lang="en-US" altLang="zh-TW" sz="2400" b="1" dirty="0">
              <a:solidFill>
                <a:schemeClr val="tx2">
                  <a:lumMod val="75000"/>
                </a:schemeClr>
              </a:solidFill>
              <a:latin typeface="標楷體" pitchFamily="65" charset="-120"/>
              <a:ea typeface="標楷體" pitchFamily="65" charset="-120"/>
            </a:endParaRPr>
          </a:p>
          <a:p>
            <a:pPr>
              <a:defRPr/>
            </a:pPr>
            <a:r>
              <a:rPr lang="zh-TW" altLang="en-US" sz="2800" b="1" dirty="0">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這  廷</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a:t>
            </a:r>
            <a:r>
              <a:rPr lang="zh-TW" altLang="en-US" sz="2800" b="1" dirty="0">
                <a:solidFill>
                  <a:schemeClr val="tx2">
                    <a:lumMod val="75000"/>
                  </a:schemeClr>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屋  有</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a:t>
            </a:r>
            <a:r>
              <a:rPr lang="zh-TW" altLang="en-US" sz="2400" b="1" dirty="0">
                <a:solidFill>
                  <a:schemeClr val="tx2">
                    <a:lumMod val="75000"/>
                  </a:schemeClr>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可  句</a:t>
            </a:r>
            <a:endParaRPr lang="en-US" altLang="zh-TW" sz="8000" b="1" dirty="0">
              <a:solidFill>
                <a:schemeClr val="tx2">
                  <a:lumMod val="75000"/>
                </a:schemeClr>
              </a:solidFill>
              <a:latin typeface="標楷體" pitchFamily="65" charset="-120"/>
              <a:ea typeface="標楷體" pitchFamily="65" charset="-120"/>
            </a:endParaRPr>
          </a:p>
        </p:txBody>
      </p:sp>
      <p:grpSp>
        <p:nvGrpSpPr>
          <p:cNvPr id="24580" name="群組 12"/>
          <p:cNvGrpSpPr>
            <a:grpSpLocks/>
          </p:cNvGrpSpPr>
          <p:nvPr/>
        </p:nvGrpSpPr>
        <p:grpSpPr bwMode="auto">
          <a:xfrm>
            <a:off x="1763639" y="2204567"/>
            <a:ext cx="863600" cy="863600"/>
            <a:chOff x="1763688" y="2852936"/>
            <a:chExt cx="864096" cy="864000"/>
          </a:xfrm>
        </p:grpSpPr>
        <p:sp>
          <p:nvSpPr>
            <p:cNvPr id="16" name="矩形 15"/>
            <p:cNvSpPr/>
            <p:nvPr/>
          </p:nvSpPr>
          <p:spPr>
            <a:xfrm>
              <a:off x="1763688" y="2852936"/>
              <a:ext cx="864096" cy="864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7" name="矩形 16"/>
            <p:cNvSpPr>
              <a:spLocks noChangeAspect="1"/>
            </p:cNvSpPr>
            <p:nvPr/>
          </p:nvSpPr>
          <p:spPr>
            <a:xfrm>
              <a:off x="2051190" y="2852936"/>
              <a:ext cx="576594" cy="57652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4581" name="群組 13"/>
          <p:cNvGrpSpPr>
            <a:grpSpLocks/>
          </p:cNvGrpSpPr>
          <p:nvPr/>
        </p:nvGrpSpPr>
        <p:grpSpPr bwMode="auto">
          <a:xfrm rot="5400000">
            <a:off x="1763639" y="3393604"/>
            <a:ext cx="863600" cy="863600"/>
            <a:chOff x="1763688" y="2852936"/>
            <a:chExt cx="864096" cy="864000"/>
          </a:xfrm>
        </p:grpSpPr>
        <p:sp>
          <p:nvSpPr>
            <p:cNvPr id="15" name="矩形 14"/>
            <p:cNvSpPr/>
            <p:nvPr/>
          </p:nvSpPr>
          <p:spPr>
            <a:xfrm>
              <a:off x="1763688" y="2852936"/>
              <a:ext cx="864096" cy="864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8" name="矩形 17"/>
            <p:cNvSpPr>
              <a:spLocks noChangeAspect="1"/>
            </p:cNvSpPr>
            <p:nvPr/>
          </p:nvSpPr>
          <p:spPr>
            <a:xfrm>
              <a:off x="2051191" y="2860878"/>
              <a:ext cx="576593" cy="576529"/>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4582" name="群組 18"/>
          <p:cNvGrpSpPr>
            <a:grpSpLocks/>
          </p:cNvGrpSpPr>
          <p:nvPr/>
        </p:nvGrpSpPr>
        <p:grpSpPr bwMode="auto">
          <a:xfrm rot="10800000">
            <a:off x="1763639" y="4581054"/>
            <a:ext cx="863600" cy="863600"/>
            <a:chOff x="1763688" y="2852936"/>
            <a:chExt cx="864096" cy="864000"/>
          </a:xfrm>
        </p:grpSpPr>
        <p:sp>
          <p:nvSpPr>
            <p:cNvPr id="22" name="矩形 21"/>
            <p:cNvSpPr/>
            <p:nvPr/>
          </p:nvSpPr>
          <p:spPr>
            <a:xfrm>
              <a:off x="1763688" y="2852936"/>
              <a:ext cx="864096" cy="864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3" name="矩形 22"/>
            <p:cNvSpPr>
              <a:spLocks noChangeAspect="1"/>
            </p:cNvSpPr>
            <p:nvPr/>
          </p:nvSpPr>
          <p:spPr>
            <a:xfrm>
              <a:off x="2059133" y="2860877"/>
              <a:ext cx="576594" cy="57653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sp>
        <p:nvSpPr>
          <p:cNvPr id="12" name="日期版面配置區 11"/>
          <p:cNvSpPr>
            <a:spLocks noGrp="1"/>
          </p:cNvSpPr>
          <p:nvPr>
            <p:ph type="dt" sz="half" idx="10"/>
          </p:nvPr>
        </p:nvSpPr>
        <p:spPr/>
        <p:txBody>
          <a:bodyPr/>
          <a:lstStyle/>
          <a:p>
            <a:pPr>
              <a:defRPr/>
            </a:pPr>
            <a:fld id="{32EBDE3D-5A1F-4638-8237-8FCAF78DA063}" type="datetime1">
              <a:rPr lang="zh-TW" altLang="en-US" smtClean="0"/>
              <a:pPr>
                <a:defRPr/>
              </a:pPr>
              <a:t>2014/10/29</a:t>
            </a:fld>
            <a:endParaRPr lang="en-US" altLang="zh-TW" dirty="0"/>
          </a:p>
        </p:txBody>
      </p:sp>
      <p:sp>
        <p:nvSpPr>
          <p:cNvPr id="19" name="頁尾版面配置區 1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99592" y="692696"/>
            <a:ext cx="7343775" cy="4986338"/>
          </a:xfrm>
          <a:prstGeom prst="rect">
            <a:avLst/>
          </a:prstGeom>
        </p:spPr>
        <p:txBody>
          <a:bodyPr>
            <a:spAutoFit/>
          </a:bodyPr>
          <a:lstStyle/>
          <a:p>
            <a:pPr>
              <a:defRPr/>
            </a:pPr>
            <a:r>
              <a:rPr lang="zh-TW" altLang="en-US" sz="3600" b="1" dirty="0">
                <a:latin typeface="標楷體" pitchFamily="65" charset="-120"/>
                <a:ea typeface="標楷體" pitchFamily="65" charset="-120"/>
              </a:rPr>
              <a:t>中文字的組字規則：</a:t>
            </a:r>
            <a:endParaRPr lang="en-US" altLang="zh-TW" sz="3600" b="1" dirty="0">
              <a:latin typeface="標楷體" pitchFamily="65" charset="-120"/>
              <a:ea typeface="標楷體" pitchFamily="65" charset="-120"/>
            </a:endParaRPr>
          </a:p>
          <a:p>
            <a:pPr>
              <a:lnSpc>
                <a:spcPct val="150000"/>
              </a:lnSpc>
              <a:defRPr/>
            </a:pPr>
            <a:r>
              <a:rPr lang="zh-TW" altLang="en-US" sz="2800" b="1" dirty="0">
                <a:latin typeface="標楷體" pitchFamily="65" charset="-120"/>
                <a:ea typeface="標楷體" pitchFamily="65" charset="-120"/>
              </a:rPr>
              <a:t>三、</a:t>
            </a:r>
            <a:r>
              <a:rPr lang="en-US" altLang="zh-TW" sz="2800" b="1" dirty="0">
                <a:latin typeface="標楷體" pitchFamily="65" charset="-120"/>
                <a:ea typeface="標楷體" pitchFamily="65" charset="-120"/>
              </a:rPr>
              <a:t>3</a:t>
            </a:r>
            <a:r>
              <a:rPr lang="zh-TW" altLang="en-US" sz="2800" b="1" dirty="0">
                <a:latin typeface="標楷體" pitchFamily="65" charset="-120"/>
                <a:ea typeface="標楷體" pitchFamily="65" charset="-120"/>
              </a:rPr>
              <a:t>個部件（左→右，上→下，品字形）</a:t>
            </a:r>
            <a:endParaRPr lang="en-US" altLang="zh-TW" sz="2800" b="1" dirty="0">
              <a:latin typeface="標楷體" pitchFamily="65" charset="-120"/>
              <a:ea typeface="標楷體" pitchFamily="65" charset="-120"/>
            </a:endParaRPr>
          </a:p>
          <a:p>
            <a:pPr>
              <a:defRPr/>
            </a:pPr>
            <a:r>
              <a:rPr lang="zh-TW" altLang="en-US" sz="8000" b="1" dirty="0">
                <a:solidFill>
                  <a:srgbClr val="FF0000"/>
                </a:solidFill>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街  湖</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8000" b="1" dirty="0">
                <a:solidFill>
                  <a:schemeClr val="tx2">
                    <a:lumMod val="75000"/>
                  </a:schemeClr>
                </a:solidFill>
                <a:latin typeface="標楷體" pitchFamily="65" charset="-120"/>
                <a:ea typeface="標楷體" pitchFamily="65" charset="-120"/>
              </a:rPr>
              <a:t>    賣  算</a:t>
            </a:r>
            <a:endParaRPr lang="en-US" altLang="zh-TW" sz="8000" b="1" dirty="0">
              <a:solidFill>
                <a:schemeClr val="tx2">
                  <a:lumMod val="75000"/>
                </a:schemeClr>
              </a:solidFill>
              <a:latin typeface="標楷體" pitchFamily="65" charset="-120"/>
              <a:ea typeface="標楷體" pitchFamily="65" charset="-120"/>
            </a:endParaRPr>
          </a:p>
          <a:p>
            <a:pPr>
              <a:defRPr/>
            </a:pPr>
            <a:r>
              <a:rPr lang="zh-TW" altLang="en-US" sz="2800" b="1" dirty="0">
                <a:latin typeface="標楷體" pitchFamily="65" charset="-120"/>
                <a:ea typeface="標楷體" pitchFamily="65" charset="-120"/>
              </a:rPr>
              <a:t>            </a:t>
            </a:r>
            <a:r>
              <a:rPr lang="zh-TW" altLang="en-US" sz="8000" b="1" dirty="0">
                <a:solidFill>
                  <a:schemeClr val="tx2">
                    <a:lumMod val="75000"/>
                  </a:schemeClr>
                </a:solidFill>
                <a:latin typeface="標楷體" pitchFamily="65" charset="-120"/>
                <a:ea typeface="標楷體" pitchFamily="65" charset="-120"/>
              </a:rPr>
              <a:t>森  品</a:t>
            </a:r>
            <a:endParaRPr lang="en-US" altLang="zh-TW" sz="8000" b="1" dirty="0">
              <a:solidFill>
                <a:schemeClr val="tx2">
                  <a:lumMod val="75000"/>
                </a:schemeClr>
              </a:solidFill>
              <a:latin typeface="標楷體" pitchFamily="65" charset="-120"/>
              <a:ea typeface="標楷體" pitchFamily="65" charset="-120"/>
            </a:endParaRPr>
          </a:p>
        </p:txBody>
      </p:sp>
      <p:grpSp>
        <p:nvGrpSpPr>
          <p:cNvPr id="25604" name="群組 12"/>
          <p:cNvGrpSpPr>
            <a:grpSpLocks/>
          </p:cNvGrpSpPr>
          <p:nvPr/>
        </p:nvGrpSpPr>
        <p:grpSpPr bwMode="auto">
          <a:xfrm>
            <a:off x="1547292" y="2277021"/>
            <a:ext cx="863600" cy="863600"/>
            <a:chOff x="1475656" y="3140968"/>
            <a:chExt cx="1080120" cy="1152128"/>
          </a:xfrm>
        </p:grpSpPr>
        <p:sp>
          <p:nvSpPr>
            <p:cNvPr id="10" name="矩形 9"/>
            <p:cNvSpPr/>
            <p:nvPr/>
          </p:nvSpPr>
          <p:spPr>
            <a:xfrm>
              <a:off x="1475656" y="3140968"/>
              <a:ext cx="359378" cy="115212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1" name="矩形 10"/>
            <p:cNvSpPr/>
            <p:nvPr/>
          </p:nvSpPr>
          <p:spPr>
            <a:xfrm>
              <a:off x="1835034" y="3140968"/>
              <a:ext cx="361364" cy="115212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2" name="矩形 11"/>
            <p:cNvSpPr/>
            <p:nvPr/>
          </p:nvSpPr>
          <p:spPr>
            <a:xfrm>
              <a:off x="2196397" y="3140968"/>
              <a:ext cx="359379" cy="1152128"/>
            </a:xfrm>
            <a:prstGeom prst="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5605" name="群組 15"/>
          <p:cNvGrpSpPr>
            <a:grpSpLocks/>
          </p:cNvGrpSpPr>
          <p:nvPr/>
        </p:nvGrpSpPr>
        <p:grpSpPr bwMode="auto">
          <a:xfrm rot="5400000">
            <a:off x="1547664" y="3429000"/>
            <a:ext cx="863600" cy="863600"/>
            <a:chOff x="1475656" y="3140968"/>
            <a:chExt cx="1080120" cy="1152128"/>
          </a:xfrm>
        </p:grpSpPr>
        <p:sp>
          <p:nvSpPr>
            <p:cNvPr id="17" name="矩形 16"/>
            <p:cNvSpPr/>
            <p:nvPr/>
          </p:nvSpPr>
          <p:spPr>
            <a:xfrm>
              <a:off x="1475657" y="3140969"/>
              <a:ext cx="359378" cy="115212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8" name="矩形 17"/>
            <p:cNvSpPr/>
            <p:nvPr/>
          </p:nvSpPr>
          <p:spPr>
            <a:xfrm>
              <a:off x="1835034" y="3140969"/>
              <a:ext cx="361364" cy="115212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9" name="矩形 18"/>
            <p:cNvSpPr/>
            <p:nvPr/>
          </p:nvSpPr>
          <p:spPr>
            <a:xfrm>
              <a:off x="2196397" y="3140968"/>
              <a:ext cx="359379" cy="1152128"/>
            </a:xfrm>
            <a:prstGeom prst="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grpSp>
      <p:grpSp>
        <p:nvGrpSpPr>
          <p:cNvPr id="25606" name="群組 23"/>
          <p:cNvGrpSpPr>
            <a:grpSpLocks/>
          </p:cNvGrpSpPr>
          <p:nvPr/>
        </p:nvGrpSpPr>
        <p:grpSpPr bwMode="auto">
          <a:xfrm>
            <a:off x="1618729" y="4653509"/>
            <a:ext cx="792163" cy="792162"/>
            <a:chOff x="1547664" y="5373216"/>
            <a:chExt cx="792088" cy="792088"/>
          </a:xfrm>
        </p:grpSpPr>
        <p:sp>
          <p:nvSpPr>
            <p:cNvPr id="21" name="矩形 20"/>
            <p:cNvSpPr/>
            <p:nvPr/>
          </p:nvSpPr>
          <p:spPr>
            <a:xfrm>
              <a:off x="1763544" y="5373216"/>
              <a:ext cx="360329" cy="360328"/>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dirty="0">
                <a:solidFill>
                  <a:srgbClr val="FF0000"/>
                </a:solidFill>
              </a:endParaRPr>
            </a:p>
          </p:txBody>
        </p:sp>
        <p:sp>
          <p:nvSpPr>
            <p:cNvPr id="22" name="矩形 21"/>
            <p:cNvSpPr/>
            <p:nvPr/>
          </p:nvSpPr>
          <p:spPr>
            <a:xfrm>
              <a:off x="1547664" y="5804976"/>
              <a:ext cx="360329" cy="36032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dirty="0">
                <a:solidFill>
                  <a:srgbClr val="FF0000"/>
                </a:solidFill>
              </a:endParaRPr>
            </a:p>
          </p:txBody>
        </p:sp>
        <p:sp>
          <p:nvSpPr>
            <p:cNvPr id="23" name="矩形 22"/>
            <p:cNvSpPr/>
            <p:nvPr/>
          </p:nvSpPr>
          <p:spPr>
            <a:xfrm>
              <a:off x="1979423" y="5804976"/>
              <a:ext cx="360329" cy="360328"/>
            </a:xfrm>
            <a:prstGeom prst="rect">
              <a:avLst/>
            </a:prstGeom>
            <a:solidFill>
              <a:srgbClr val="008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dirty="0">
                <a:solidFill>
                  <a:srgbClr val="FF0000"/>
                </a:solidFill>
              </a:endParaRPr>
            </a:p>
          </p:txBody>
        </p:sp>
      </p:grpSp>
      <p:sp>
        <p:nvSpPr>
          <p:cNvPr id="15" name="日期版面配置區 14"/>
          <p:cNvSpPr>
            <a:spLocks noGrp="1"/>
          </p:cNvSpPr>
          <p:nvPr>
            <p:ph type="dt" sz="half" idx="10"/>
          </p:nvPr>
        </p:nvSpPr>
        <p:spPr/>
        <p:txBody>
          <a:bodyPr/>
          <a:lstStyle/>
          <a:p>
            <a:pPr>
              <a:defRPr/>
            </a:pPr>
            <a:fld id="{2E95F813-02E6-400F-B7E4-6F1A59465D1A}" type="datetime1">
              <a:rPr lang="zh-TW" altLang="en-US" smtClean="0"/>
              <a:pPr>
                <a:defRPr/>
              </a:pPr>
              <a:t>2014/10/29</a:t>
            </a:fld>
            <a:endParaRPr lang="en-US" altLang="zh-TW" dirty="0"/>
          </a:p>
        </p:txBody>
      </p:sp>
      <p:sp>
        <p:nvSpPr>
          <p:cNvPr id="24" name="頁尾版面配置區 23"/>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l" eaLnBrk="1" hangingPunct="1"/>
            <a:r>
              <a:rPr lang="zh-TW" altLang="en-US" sz="4000" smtClean="0">
                <a:ea typeface="標楷體" pitchFamily="65" charset="-120"/>
              </a:rPr>
              <a:t>小朋友：</a:t>
            </a:r>
            <a:br>
              <a:rPr lang="zh-TW" altLang="en-US" sz="4000" smtClean="0">
                <a:ea typeface="標楷體" pitchFamily="65" charset="-120"/>
              </a:rPr>
            </a:br>
            <a:r>
              <a:rPr lang="zh-TW" altLang="en-US" sz="4000" smtClean="0">
                <a:ea typeface="標楷體" pitchFamily="65" charset="-120"/>
              </a:rPr>
              <a:t>我們一起試著將下面的字拆開來</a:t>
            </a:r>
          </a:p>
        </p:txBody>
      </p:sp>
      <p:sp>
        <p:nvSpPr>
          <p:cNvPr id="4099" name="Rectangle 3"/>
          <p:cNvSpPr>
            <a:spLocks noGrp="1" noChangeArrowheads="1"/>
          </p:cNvSpPr>
          <p:nvPr>
            <p:ph idx="1"/>
          </p:nvPr>
        </p:nvSpPr>
        <p:spPr>
          <a:xfrm>
            <a:off x="1116013" y="2060575"/>
            <a:ext cx="2879725" cy="2736850"/>
          </a:xfrm>
          <a:noFill/>
          <a:ln>
            <a:solidFill>
              <a:schemeClr val="tx1"/>
            </a:solidFill>
          </a:ln>
        </p:spPr>
        <p:txBody>
          <a:bodyPr anchor="ctr" anchorCtr="1"/>
          <a:lstStyle/>
          <a:p>
            <a:pPr eaLnBrk="1" hangingPunct="1">
              <a:lnSpc>
                <a:spcPct val="80000"/>
              </a:lnSpc>
              <a:buFontTx/>
              <a:buNone/>
            </a:pPr>
            <a:r>
              <a:rPr lang="zh-TW" altLang="en-US" sz="20000" smtClean="0">
                <a:ea typeface="標楷體" pitchFamily="65" charset="-120"/>
              </a:rPr>
              <a:t>網</a:t>
            </a:r>
          </a:p>
        </p:txBody>
      </p:sp>
      <p:sp>
        <p:nvSpPr>
          <p:cNvPr id="4103" name="Line 7"/>
          <p:cNvSpPr>
            <a:spLocks noChangeShapeType="1"/>
          </p:cNvSpPr>
          <p:nvPr/>
        </p:nvSpPr>
        <p:spPr bwMode="auto">
          <a:xfrm>
            <a:off x="2268538" y="2060575"/>
            <a:ext cx="0" cy="2736850"/>
          </a:xfrm>
          <a:prstGeom prst="line">
            <a:avLst/>
          </a:prstGeom>
          <a:noFill/>
          <a:ln w="38100">
            <a:solidFill>
              <a:srgbClr val="FF0000"/>
            </a:solidFill>
            <a:round/>
            <a:headEnd/>
            <a:tailEnd/>
          </a:ln>
        </p:spPr>
        <p:txBody>
          <a:bodyPr/>
          <a:lstStyle/>
          <a:p>
            <a:endParaRPr lang="zh-TW" altLang="en-US"/>
          </a:p>
        </p:txBody>
      </p:sp>
      <p:sp>
        <p:nvSpPr>
          <p:cNvPr id="8" name="Rectangle 14"/>
          <p:cNvSpPr>
            <a:spLocks noChangeArrowheads="1"/>
          </p:cNvSpPr>
          <p:nvPr/>
        </p:nvSpPr>
        <p:spPr bwMode="auto">
          <a:xfrm>
            <a:off x="4787900" y="2060575"/>
            <a:ext cx="2879725" cy="2736850"/>
          </a:xfrm>
          <a:prstGeom prst="rect">
            <a:avLst/>
          </a:prstGeom>
          <a:noFill/>
          <a:ln w="9525">
            <a:solidFill>
              <a:schemeClr val="tx1"/>
            </a:solidFill>
            <a:miter lim="800000"/>
            <a:headEnd/>
            <a:tailEnd/>
          </a:ln>
        </p:spPr>
        <p:txBody>
          <a:bodyPr anchor="ctr" anchorCtr="1"/>
          <a:lstStyle/>
          <a:p>
            <a:pPr marL="342900" indent="-342900">
              <a:lnSpc>
                <a:spcPct val="80000"/>
              </a:lnSpc>
              <a:spcBef>
                <a:spcPct val="20000"/>
              </a:spcBef>
            </a:pPr>
            <a:r>
              <a:rPr lang="zh-TW" altLang="en-US" sz="20000">
                <a:ea typeface="標楷體" pitchFamily="65" charset="-120"/>
              </a:rPr>
              <a:t>盤</a:t>
            </a:r>
          </a:p>
        </p:txBody>
      </p:sp>
      <p:sp>
        <p:nvSpPr>
          <p:cNvPr id="9" name="Line 17"/>
          <p:cNvSpPr>
            <a:spLocks noChangeShapeType="1"/>
          </p:cNvSpPr>
          <p:nvPr/>
        </p:nvSpPr>
        <p:spPr bwMode="auto">
          <a:xfrm flipH="1">
            <a:off x="4787900" y="3573463"/>
            <a:ext cx="2952750" cy="71437"/>
          </a:xfrm>
          <a:prstGeom prst="line">
            <a:avLst/>
          </a:prstGeom>
          <a:noFill/>
          <a:ln w="38100">
            <a:solidFill>
              <a:srgbClr val="FF0000"/>
            </a:solidFill>
            <a:round/>
            <a:headEnd/>
            <a:tailEnd/>
          </a:ln>
        </p:spPr>
        <p:txBody>
          <a:bodyPr/>
          <a:lstStyle/>
          <a:p>
            <a:endParaRPr lang="zh-TW" altLang="en-US"/>
          </a:p>
        </p:txBody>
      </p:sp>
      <p:sp>
        <p:nvSpPr>
          <p:cNvPr id="7" name="日期版面配置區 6"/>
          <p:cNvSpPr>
            <a:spLocks noGrp="1"/>
          </p:cNvSpPr>
          <p:nvPr>
            <p:ph type="dt" sz="half" idx="10"/>
          </p:nvPr>
        </p:nvSpPr>
        <p:spPr/>
        <p:txBody>
          <a:bodyPr/>
          <a:lstStyle/>
          <a:p>
            <a:pPr>
              <a:defRPr/>
            </a:pPr>
            <a:fld id="{F7ED2CB5-5F4B-4C3C-8111-DDFCA05D08DC}" type="datetime1">
              <a:rPr lang="zh-TW" altLang="en-US" smtClean="0"/>
              <a:pPr>
                <a:defRPr/>
              </a:pPr>
              <a:t>2014/10/29</a:t>
            </a:fld>
            <a:endParaRPr lang="en-US" altLang="zh-TW" dirty="0"/>
          </a:p>
        </p:txBody>
      </p:sp>
      <p:sp>
        <p:nvSpPr>
          <p:cNvPr id="12" name="頁尾版面配置區 11"/>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9">
                                            <p:bg/>
                                          </p:spTgt>
                                        </p:tgtEl>
                                        <p:attrNameLst>
                                          <p:attrName>style.visibility</p:attrName>
                                        </p:attrNameLst>
                                      </p:cBhvr>
                                      <p:to>
                                        <p:strVal val="visible"/>
                                      </p:to>
                                    </p:set>
                                    <p:anim calcmode="lin" valueType="num">
                                      <p:cBhvr additive="base">
                                        <p:cTn id="7" dur="500" fill="hold"/>
                                        <p:tgtEl>
                                          <p:spTgt spid="409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099">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99">
                                            <p:txEl>
                                              <p:pRg st="0" end="0"/>
                                            </p:txEl>
                                          </p:spTgt>
                                        </p:tgtEl>
                                        <p:attrNameLst>
                                          <p:attrName>style.visibility</p:attrName>
                                        </p:attrNameLst>
                                      </p:cBhvr>
                                      <p:to>
                                        <p:strVal val="visible"/>
                                      </p:to>
                                    </p:set>
                                    <p:anim calcmode="lin" valueType="num">
                                      <p:cBhvr additive="base">
                                        <p:cTn id="11"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103"/>
                                        </p:tgtEl>
                                        <p:attrNameLst>
                                          <p:attrName>style.visibility</p:attrName>
                                        </p:attrNameLst>
                                      </p:cBhvr>
                                      <p:to>
                                        <p:strVal val="visible"/>
                                      </p:to>
                                    </p:set>
                                    <p:anim calcmode="lin" valueType="num">
                                      <p:cBhvr additive="base">
                                        <p:cTn id="17" dur="500" fill="hold"/>
                                        <p:tgtEl>
                                          <p:spTgt spid="4103"/>
                                        </p:tgtEl>
                                        <p:attrNameLst>
                                          <p:attrName>ppt_x</p:attrName>
                                        </p:attrNameLst>
                                      </p:cBhvr>
                                      <p:tavLst>
                                        <p:tav tm="0">
                                          <p:val>
                                            <p:strVal val="#ppt_x"/>
                                          </p:val>
                                        </p:tav>
                                        <p:tav tm="100000">
                                          <p:val>
                                            <p:strVal val="#ppt_x"/>
                                          </p:val>
                                        </p:tav>
                                      </p:tavLst>
                                    </p:anim>
                                    <p:anim calcmode="lin" valueType="num">
                                      <p:cBhvr additive="base">
                                        <p:cTn id="18" dur="500" fill="hold"/>
                                        <p:tgtEl>
                                          <p:spTgt spid="410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 calcmode="lin" valueType="num">
                                      <p:cBhvr additive="base">
                                        <p:cTn id="23" dur="500" fill="hold"/>
                                        <p:tgtEl>
                                          <p:spTgt spid="8">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8">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 calcmode="lin" valueType="num">
                                      <p:cBhvr additive="base">
                                        <p:cTn id="2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nimBg="1"/>
      <p:bldP spid="4103" grpId="0" animBg="1"/>
      <p:bldP spid="8" grpId="0" build="p"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7"/>
          <p:cNvSpPr>
            <a:spLocks noChangeArrowheads="1"/>
          </p:cNvSpPr>
          <p:nvPr/>
        </p:nvSpPr>
        <p:spPr bwMode="auto">
          <a:xfrm>
            <a:off x="611188" y="0"/>
            <a:ext cx="8229600" cy="1052513"/>
          </a:xfrm>
          <a:prstGeom prst="rect">
            <a:avLst/>
          </a:prstGeom>
          <a:noFill/>
          <a:ln w="9525">
            <a:noFill/>
            <a:miter lim="800000"/>
            <a:headEnd/>
            <a:tailEnd/>
          </a:ln>
        </p:spPr>
        <p:txBody>
          <a:bodyPr anchor="ctr"/>
          <a:lstStyle/>
          <a:p>
            <a:r>
              <a:rPr lang="zh-TW" altLang="en-US" sz="4000">
                <a:solidFill>
                  <a:schemeClr val="tx2"/>
                </a:solidFill>
                <a:ea typeface="標楷體" pitchFamily="65" charset="-120"/>
              </a:rPr>
              <a:t>小朋友：</a:t>
            </a:r>
            <a:br>
              <a:rPr lang="zh-TW" altLang="en-US" sz="4000">
                <a:solidFill>
                  <a:schemeClr val="tx2"/>
                </a:solidFill>
                <a:ea typeface="標楷體" pitchFamily="65" charset="-120"/>
              </a:rPr>
            </a:br>
            <a:r>
              <a:rPr lang="zh-TW" altLang="en-US" sz="4000">
                <a:solidFill>
                  <a:schemeClr val="tx2"/>
                </a:solidFill>
                <a:ea typeface="標楷體" pitchFamily="65" charset="-120"/>
              </a:rPr>
              <a:t>我們一起試著將下面的字拆開來</a:t>
            </a:r>
          </a:p>
        </p:txBody>
      </p:sp>
      <p:sp>
        <p:nvSpPr>
          <p:cNvPr id="12" name="Rectangle 9"/>
          <p:cNvSpPr>
            <a:spLocks noChangeArrowheads="1"/>
          </p:cNvSpPr>
          <p:nvPr/>
        </p:nvSpPr>
        <p:spPr bwMode="auto">
          <a:xfrm>
            <a:off x="1187450" y="2060575"/>
            <a:ext cx="2879725" cy="2736850"/>
          </a:xfrm>
          <a:prstGeom prst="rect">
            <a:avLst/>
          </a:prstGeom>
          <a:noFill/>
          <a:ln w="9525">
            <a:solidFill>
              <a:schemeClr val="tx1"/>
            </a:solidFill>
            <a:miter lim="800000"/>
            <a:headEnd/>
            <a:tailEnd/>
          </a:ln>
        </p:spPr>
        <p:txBody>
          <a:bodyPr anchor="ctr" anchorCtr="1"/>
          <a:lstStyle/>
          <a:p>
            <a:pPr marL="342900" indent="-342900">
              <a:lnSpc>
                <a:spcPct val="80000"/>
              </a:lnSpc>
              <a:spcBef>
                <a:spcPct val="20000"/>
              </a:spcBef>
            </a:pPr>
            <a:r>
              <a:rPr lang="zh-TW" altLang="en-US" sz="20000">
                <a:ea typeface="標楷體" pitchFamily="65" charset="-120"/>
              </a:rPr>
              <a:t>吐</a:t>
            </a:r>
          </a:p>
        </p:txBody>
      </p:sp>
      <p:sp>
        <p:nvSpPr>
          <p:cNvPr id="13" name="Line 12"/>
          <p:cNvSpPr>
            <a:spLocks noChangeShapeType="1"/>
          </p:cNvSpPr>
          <p:nvPr/>
        </p:nvSpPr>
        <p:spPr bwMode="auto">
          <a:xfrm>
            <a:off x="2339975" y="2060575"/>
            <a:ext cx="0" cy="2736850"/>
          </a:xfrm>
          <a:prstGeom prst="line">
            <a:avLst/>
          </a:prstGeom>
          <a:noFill/>
          <a:ln w="38100">
            <a:solidFill>
              <a:srgbClr val="FF0000"/>
            </a:solidFill>
            <a:round/>
            <a:headEnd/>
            <a:tailEnd/>
          </a:ln>
        </p:spPr>
        <p:txBody>
          <a:bodyPr/>
          <a:lstStyle/>
          <a:p>
            <a:endParaRPr lang="zh-TW" altLang="en-US"/>
          </a:p>
        </p:txBody>
      </p:sp>
      <p:sp>
        <p:nvSpPr>
          <p:cNvPr id="14" name="Rectangle 3"/>
          <p:cNvSpPr txBox="1">
            <a:spLocks noChangeArrowheads="1"/>
          </p:cNvSpPr>
          <p:nvPr/>
        </p:nvSpPr>
        <p:spPr bwMode="auto">
          <a:xfrm>
            <a:off x="4932363" y="2060575"/>
            <a:ext cx="2808287" cy="2736850"/>
          </a:xfrm>
          <a:prstGeom prst="rect">
            <a:avLst/>
          </a:prstGeom>
          <a:noFill/>
          <a:ln w="9525">
            <a:solidFill>
              <a:schemeClr val="tx1"/>
            </a:solidFill>
            <a:miter lim="800000"/>
            <a:headEnd/>
            <a:tailEnd/>
          </a:ln>
        </p:spPr>
        <p:txBody>
          <a:bodyPr anchor="ctr" anchorCtr="1"/>
          <a:lstStyle/>
          <a:p>
            <a:pPr marL="342900" indent="-342900">
              <a:lnSpc>
                <a:spcPct val="80000"/>
              </a:lnSpc>
              <a:spcBef>
                <a:spcPct val="20000"/>
              </a:spcBef>
              <a:defRPr/>
            </a:pPr>
            <a:r>
              <a:rPr lang="zh-TW" altLang="en-US" sz="20000" kern="0">
                <a:latin typeface="+mn-lt"/>
                <a:ea typeface="標楷體" pitchFamily="65" charset="-120"/>
              </a:rPr>
              <a:t>過</a:t>
            </a:r>
          </a:p>
        </p:txBody>
      </p:sp>
      <p:sp>
        <p:nvSpPr>
          <p:cNvPr id="15" name="Line 5"/>
          <p:cNvSpPr>
            <a:spLocks noChangeShapeType="1"/>
          </p:cNvSpPr>
          <p:nvPr/>
        </p:nvSpPr>
        <p:spPr bwMode="auto">
          <a:xfrm>
            <a:off x="5940425" y="2060575"/>
            <a:ext cx="0" cy="1944688"/>
          </a:xfrm>
          <a:prstGeom prst="line">
            <a:avLst/>
          </a:prstGeom>
          <a:noFill/>
          <a:ln w="38100">
            <a:solidFill>
              <a:srgbClr val="FF0000"/>
            </a:solidFill>
            <a:round/>
            <a:headEnd/>
            <a:tailEnd/>
          </a:ln>
        </p:spPr>
        <p:txBody>
          <a:bodyPr/>
          <a:lstStyle/>
          <a:p>
            <a:endParaRPr lang="zh-TW" altLang="en-US"/>
          </a:p>
        </p:txBody>
      </p:sp>
      <p:sp>
        <p:nvSpPr>
          <p:cNvPr id="16" name="Line 6"/>
          <p:cNvSpPr>
            <a:spLocks noChangeShapeType="1"/>
          </p:cNvSpPr>
          <p:nvPr/>
        </p:nvSpPr>
        <p:spPr bwMode="auto">
          <a:xfrm>
            <a:off x="5940425" y="4005263"/>
            <a:ext cx="1800225" cy="0"/>
          </a:xfrm>
          <a:prstGeom prst="line">
            <a:avLst/>
          </a:prstGeom>
          <a:noFill/>
          <a:ln w="38100">
            <a:solidFill>
              <a:srgbClr val="FF0000"/>
            </a:solidFill>
            <a:round/>
            <a:headEnd/>
            <a:tailEnd/>
          </a:ln>
        </p:spPr>
        <p:txBody>
          <a:bodyPr/>
          <a:lstStyle/>
          <a:p>
            <a:endParaRPr lang="zh-TW" altLang="en-US"/>
          </a:p>
        </p:txBody>
      </p:sp>
      <p:sp>
        <p:nvSpPr>
          <p:cNvPr id="8" name="日期版面配置區 7"/>
          <p:cNvSpPr>
            <a:spLocks noGrp="1"/>
          </p:cNvSpPr>
          <p:nvPr>
            <p:ph type="dt" sz="half" idx="10"/>
          </p:nvPr>
        </p:nvSpPr>
        <p:spPr/>
        <p:txBody>
          <a:bodyPr/>
          <a:lstStyle/>
          <a:p>
            <a:pPr>
              <a:defRPr/>
            </a:pPr>
            <a:fld id="{F21883C4-3CF4-4E11-9FCD-F1C2EDCFD515}" type="datetime1">
              <a:rPr lang="zh-TW" altLang="en-US" smtClean="0"/>
              <a:pPr>
                <a:defRPr/>
              </a:pPr>
              <a:t>2014/10/29</a:t>
            </a:fld>
            <a:endParaRPr lang="en-US" altLang="zh-TW" dirty="0"/>
          </a:p>
        </p:txBody>
      </p:sp>
      <p:sp>
        <p:nvSpPr>
          <p:cNvPr id="11" name="頁尾版面配置區 10"/>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 calcmode="lin" valueType="num">
                                      <p:cBhvr additive="base">
                                        <p:cTn id="7"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 calcmode="lin" valueType="num">
                                      <p:cBhvr additive="base">
                                        <p:cTn id="1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bg/>
                                          </p:spTgt>
                                        </p:tgtEl>
                                        <p:attrNameLst>
                                          <p:attrName>style.visibility</p:attrName>
                                        </p:attrNameLst>
                                      </p:cBhvr>
                                      <p:to>
                                        <p:strVal val="visible"/>
                                      </p:to>
                                    </p:set>
                                    <p:anim calcmode="lin" valueType="num">
                                      <p:cBhvr additive="base">
                                        <p:cTn id="23" dur="500" fill="hold"/>
                                        <p:tgtEl>
                                          <p:spTgt spid="14">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14">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animBg="1"/>
      <p:bldP spid="13" grpId="0" animBg="1"/>
      <p:bldP spid="14" grpId="0" build="p" animBg="1"/>
      <p:bldP spid="15"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l" eaLnBrk="1" hangingPunct="1"/>
            <a:r>
              <a:rPr lang="zh-TW" altLang="en-US" sz="4000" dirty="0" smtClean="0">
                <a:ea typeface="標楷體" pitchFamily="65" charset="-120"/>
              </a:rPr>
              <a:t>小朋友：</a:t>
            </a:r>
            <a:br>
              <a:rPr lang="zh-TW" altLang="en-US" sz="4000" dirty="0" smtClean="0">
                <a:ea typeface="標楷體" pitchFamily="65" charset="-120"/>
              </a:rPr>
            </a:br>
            <a:r>
              <a:rPr lang="zh-TW" altLang="en-US" sz="4000" dirty="0" smtClean="0">
                <a:ea typeface="標楷體" pitchFamily="65" charset="-120"/>
              </a:rPr>
              <a:t>我們一起試著將下面的字拆開來</a:t>
            </a:r>
          </a:p>
        </p:txBody>
      </p:sp>
      <p:sp>
        <p:nvSpPr>
          <p:cNvPr id="16387" name="Rectangle 3"/>
          <p:cNvSpPr>
            <a:spLocks noGrp="1" noChangeArrowheads="1"/>
          </p:cNvSpPr>
          <p:nvPr>
            <p:ph idx="1"/>
          </p:nvPr>
        </p:nvSpPr>
        <p:spPr>
          <a:xfrm>
            <a:off x="1187450" y="2060575"/>
            <a:ext cx="2808288" cy="2736850"/>
          </a:xfrm>
          <a:noFill/>
          <a:ln>
            <a:solidFill>
              <a:schemeClr val="tx1"/>
            </a:solidFill>
          </a:ln>
        </p:spPr>
        <p:txBody>
          <a:bodyPr anchor="ctr" anchorCtr="1"/>
          <a:lstStyle/>
          <a:p>
            <a:pPr eaLnBrk="1" hangingPunct="1">
              <a:lnSpc>
                <a:spcPct val="80000"/>
              </a:lnSpc>
              <a:buFontTx/>
              <a:buNone/>
            </a:pPr>
            <a:r>
              <a:rPr lang="zh-TW" altLang="en-US" sz="20000" smtClean="0">
                <a:ea typeface="標楷體" pitchFamily="65" charset="-120"/>
              </a:rPr>
              <a:t>虎</a:t>
            </a:r>
          </a:p>
        </p:txBody>
      </p:sp>
      <p:sp>
        <p:nvSpPr>
          <p:cNvPr id="16389" name="Line 5"/>
          <p:cNvSpPr>
            <a:spLocks noChangeShapeType="1"/>
          </p:cNvSpPr>
          <p:nvPr/>
        </p:nvSpPr>
        <p:spPr bwMode="auto">
          <a:xfrm>
            <a:off x="2124075" y="3573463"/>
            <a:ext cx="0" cy="1223962"/>
          </a:xfrm>
          <a:prstGeom prst="line">
            <a:avLst/>
          </a:prstGeom>
          <a:noFill/>
          <a:ln w="38100">
            <a:solidFill>
              <a:srgbClr val="FF0000"/>
            </a:solidFill>
            <a:round/>
            <a:headEnd/>
            <a:tailEnd/>
          </a:ln>
        </p:spPr>
        <p:txBody>
          <a:bodyPr/>
          <a:lstStyle/>
          <a:p>
            <a:endParaRPr lang="zh-TW" altLang="en-US"/>
          </a:p>
        </p:txBody>
      </p:sp>
      <p:sp>
        <p:nvSpPr>
          <p:cNvPr id="16390" name="Line 6"/>
          <p:cNvSpPr>
            <a:spLocks noChangeShapeType="1"/>
          </p:cNvSpPr>
          <p:nvPr/>
        </p:nvSpPr>
        <p:spPr bwMode="auto">
          <a:xfrm>
            <a:off x="2124075" y="3573463"/>
            <a:ext cx="1871663" cy="0"/>
          </a:xfrm>
          <a:prstGeom prst="line">
            <a:avLst/>
          </a:prstGeom>
          <a:noFill/>
          <a:ln w="38100">
            <a:solidFill>
              <a:srgbClr val="FF0000"/>
            </a:solidFill>
            <a:round/>
            <a:headEnd/>
            <a:tailEnd/>
          </a:ln>
        </p:spPr>
        <p:txBody>
          <a:bodyPr/>
          <a:lstStyle/>
          <a:p>
            <a:endParaRPr lang="zh-TW" altLang="en-US"/>
          </a:p>
        </p:txBody>
      </p:sp>
      <p:sp>
        <p:nvSpPr>
          <p:cNvPr id="6" name="Rectangle 18"/>
          <p:cNvSpPr>
            <a:spLocks noChangeArrowheads="1"/>
          </p:cNvSpPr>
          <p:nvPr/>
        </p:nvSpPr>
        <p:spPr bwMode="auto">
          <a:xfrm>
            <a:off x="5003800" y="2060575"/>
            <a:ext cx="2879725" cy="2736850"/>
          </a:xfrm>
          <a:prstGeom prst="rect">
            <a:avLst/>
          </a:prstGeom>
          <a:noFill/>
          <a:ln w="9525">
            <a:solidFill>
              <a:schemeClr val="tx1"/>
            </a:solidFill>
            <a:miter lim="800000"/>
            <a:headEnd/>
            <a:tailEnd/>
          </a:ln>
        </p:spPr>
        <p:txBody>
          <a:bodyPr anchor="ctr" anchorCtr="1"/>
          <a:lstStyle/>
          <a:p>
            <a:pPr marL="342900" indent="-342900">
              <a:lnSpc>
                <a:spcPct val="80000"/>
              </a:lnSpc>
              <a:spcBef>
                <a:spcPct val="20000"/>
              </a:spcBef>
            </a:pPr>
            <a:r>
              <a:rPr lang="zh-TW" altLang="en-US" sz="20000">
                <a:ea typeface="標楷體" pitchFamily="65" charset="-120"/>
              </a:rPr>
              <a:t>界</a:t>
            </a:r>
          </a:p>
        </p:txBody>
      </p:sp>
      <p:sp>
        <p:nvSpPr>
          <p:cNvPr id="7" name="Line 21"/>
          <p:cNvSpPr>
            <a:spLocks noChangeShapeType="1"/>
          </p:cNvSpPr>
          <p:nvPr/>
        </p:nvSpPr>
        <p:spPr bwMode="auto">
          <a:xfrm flipH="1">
            <a:off x="5003800" y="2997200"/>
            <a:ext cx="2881313" cy="71438"/>
          </a:xfrm>
          <a:prstGeom prst="line">
            <a:avLst/>
          </a:prstGeom>
          <a:noFill/>
          <a:ln w="38100">
            <a:solidFill>
              <a:srgbClr val="FF0000"/>
            </a:solidFill>
            <a:round/>
            <a:headEnd/>
            <a:tailEnd/>
          </a:ln>
        </p:spPr>
        <p:txBody>
          <a:bodyPr/>
          <a:lstStyle/>
          <a:p>
            <a:endParaRPr lang="zh-TW" altLang="en-US"/>
          </a:p>
        </p:txBody>
      </p:sp>
      <p:sp>
        <p:nvSpPr>
          <p:cNvPr id="8" name="日期版面配置區 7"/>
          <p:cNvSpPr>
            <a:spLocks noGrp="1"/>
          </p:cNvSpPr>
          <p:nvPr>
            <p:ph type="dt" sz="half" idx="10"/>
          </p:nvPr>
        </p:nvSpPr>
        <p:spPr/>
        <p:txBody>
          <a:bodyPr/>
          <a:lstStyle/>
          <a:p>
            <a:pPr>
              <a:defRPr/>
            </a:pPr>
            <a:fld id="{FAC19F0E-0457-41A1-9882-6DAF394E26B4}" type="datetime1">
              <a:rPr lang="zh-TW" altLang="en-US" smtClean="0"/>
              <a:pPr>
                <a:defRPr/>
              </a:pPr>
              <a:t>2014/10/29</a:t>
            </a:fld>
            <a:endParaRPr lang="en-US" altLang="zh-TW" dirty="0"/>
          </a:p>
        </p:txBody>
      </p:sp>
      <p:sp>
        <p:nvSpPr>
          <p:cNvPr id="11" name="頁尾版面配置區 10"/>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bg/>
                                          </p:spTgt>
                                        </p:tgtEl>
                                        <p:attrNameLst>
                                          <p:attrName>style.visibility</p:attrName>
                                        </p:attrNameLst>
                                      </p:cBhvr>
                                      <p:to>
                                        <p:strVal val="visible"/>
                                      </p:to>
                                    </p:set>
                                    <p:anim calcmode="lin" valueType="num">
                                      <p:cBhvr additive="base">
                                        <p:cTn id="7" dur="500" fill="hold"/>
                                        <p:tgtEl>
                                          <p:spTgt spid="1638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387">
                                            <p:txEl>
                                              <p:pRg st="0" end="0"/>
                                            </p:txEl>
                                          </p:spTgt>
                                        </p:tgtEl>
                                        <p:attrNameLst>
                                          <p:attrName>style.visibility</p:attrName>
                                        </p:attrNameLst>
                                      </p:cBhvr>
                                      <p:to>
                                        <p:strVal val="visible"/>
                                      </p:to>
                                    </p:set>
                                    <p:anim calcmode="lin" valueType="num">
                                      <p:cBhvr additive="base">
                                        <p:cTn id="11"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6389"/>
                                        </p:tgtEl>
                                        <p:attrNameLst>
                                          <p:attrName>style.visibility</p:attrName>
                                        </p:attrNameLst>
                                      </p:cBhvr>
                                      <p:to>
                                        <p:strVal val="visible"/>
                                      </p:to>
                                    </p:set>
                                    <p:anim calcmode="lin" valueType="num">
                                      <p:cBhvr additive="base">
                                        <p:cTn id="17" dur="500" fill="hold"/>
                                        <p:tgtEl>
                                          <p:spTgt spid="16389"/>
                                        </p:tgtEl>
                                        <p:attrNameLst>
                                          <p:attrName>ppt_x</p:attrName>
                                        </p:attrNameLst>
                                      </p:cBhvr>
                                      <p:tavLst>
                                        <p:tav tm="0">
                                          <p:val>
                                            <p:strVal val="#ppt_x"/>
                                          </p:val>
                                        </p:tav>
                                        <p:tav tm="100000">
                                          <p:val>
                                            <p:strVal val="#ppt_x"/>
                                          </p:val>
                                        </p:tav>
                                      </p:tavLst>
                                    </p:anim>
                                    <p:anim calcmode="lin" valueType="num">
                                      <p:cBhvr additive="base">
                                        <p:cTn id="18" dur="500" fill="hold"/>
                                        <p:tgtEl>
                                          <p:spTgt spid="1638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6390"/>
                                        </p:tgtEl>
                                        <p:attrNameLst>
                                          <p:attrName>style.visibility</p:attrName>
                                        </p:attrNameLst>
                                      </p:cBhvr>
                                      <p:to>
                                        <p:strVal val="visible"/>
                                      </p:to>
                                    </p:set>
                                    <p:anim calcmode="lin" valueType="num">
                                      <p:cBhvr additive="base">
                                        <p:cTn id="21" dur="500" fill="hold"/>
                                        <p:tgtEl>
                                          <p:spTgt spid="16390"/>
                                        </p:tgtEl>
                                        <p:attrNameLst>
                                          <p:attrName>ppt_x</p:attrName>
                                        </p:attrNameLst>
                                      </p:cBhvr>
                                      <p:tavLst>
                                        <p:tav tm="0">
                                          <p:val>
                                            <p:strVal val="#ppt_x"/>
                                          </p:val>
                                        </p:tav>
                                        <p:tav tm="100000">
                                          <p:val>
                                            <p:strVal val="#ppt_x"/>
                                          </p:val>
                                        </p:tav>
                                      </p:tavLst>
                                    </p:anim>
                                    <p:anim calcmode="lin" valueType="num">
                                      <p:cBhvr additive="base">
                                        <p:cTn id="22"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bg/>
                                          </p:spTgt>
                                        </p:tgtEl>
                                        <p:attrNameLst>
                                          <p:attrName>style.visibility</p:attrName>
                                        </p:attrNameLst>
                                      </p:cBhvr>
                                      <p:to>
                                        <p:strVal val="visible"/>
                                      </p:to>
                                    </p:set>
                                    <p:anim calcmode="lin" valueType="num">
                                      <p:cBhvr additive="base">
                                        <p:cTn id="2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6">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nimBg="1"/>
      <p:bldP spid="16389" grpId="0" animBg="1"/>
      <p:bldP spid="16390" grpId="0" animBg="1"/>
      <p:bldP spid="6" grpId="0" build="p"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l" eaLnBrk="1" hangingPunct="1"/>
            <a:r>
              <a:rPr lang="zh-TW" altLang="en-US" sz="4000" dirty="0" smtClean="0">
                <a:ea typeface="標楷體" pitchFamily="65" charset="-120"/>
              </a:rPr>
              <a:t>你注意到了嗎？</a:t>
            </a:r>
            <a:br>
              <a:rPr lang="zh-TW" altLang="en-US" sz="4000" dirty="0" smtClean="0">
                <a:ea typeface="標楷體" pitchFamily="65" charset="-120"/>
              </a:rPr>
            </a:br>
            <a:r>
              <a:rPr lang="zh-TW" altLang="en-US" sz="4000" dirty="0" smtClean="0">
                <a:ea typeface="標楷體" pitchFamily="65" charset="-120"/>
              </a:rPr>
              <a:t>下面的生字都是分成左右兩半</a:t>
            </a:r>
          </a:p>
        </p:txBody>
      </p:sp>
      <p:sp>
        <p:nvSpPr>
          <p:cNvPr id="10" name="Rectangle 3"/>
          <p:cNvSpPr txBox="1">
            <a:spLocks noChangeArrowheads="1"/>
          </p:cNvSpPr>
          <p:nvPr/>
        </p:nvSpPr>
        <p:spPr bwMode="auto">
          <a:xfrm>
            <a:off x="1116013" y="2060575"/>
            <a:ext cx="2879725" cy="2736850"/>
          </a:xfrm>
          <a:prstGeom prst="rect">
            <a:avLst/>
          </a:prstGeom>
          <a:noFill/>
          <a:ln w="9525">
            <a:solidFill>
              <a:schemeClr val="tx1"/>
            </a:solidFill>
            <a:miter lim="800000"/>
            <a:headEnd/>
            <a:tailEnd/>
          </a:ln>
        </p:spPr>
        <p:txBody>
          <a:bodyPr anchor="ctr" anchorCtr="1"/>
          <a:lstStyle/>
          <a:p>
            <a:pPr marL="342900" indent="-342900">
              <a:lnSpc>
                <a:spcPct val="80000"/>
              </a:lnSpc>
              <a:spcBef>
                <a:spcPct val="20000"/>
              </a:spcBef>
              <a:defRPr/>
            </a:pPr>
            <a:r>
              <a:rPr lang="zh-TW" altLang="en-US" sz="20000" kern="0">
                <a:latin typeface="+mn-lt"/>
                <a:ea typeface="標楷體" pitchFamily="65" charset="-120"/>
              </a:rPr>
              <a:t>網</a:t>
            </a:r>
            <a:endParaRPr lang="zh-TW" altLang="en-US" sz="20000" kern="0" dirty="0">
              <a:latin typeface="+mn-lt"/>
              <a:ea typeface="標楷體" pitchFamily="65" charset="-120"/>
            </a:endParaRPr>
          </a:p>
        </p:txBody>
      </p:sp>
      <p:sp>
        <p:nvSpPr>
          <p:cNvPr id="11" name="Line 7"/>
          <p:cNvSpPr>
            <a:spLocks noChangeShapeType="1"/>
          </p:cNvSpPr>
          <p:nvPr/>
        </p:nvSpPr>
        <p:spPr bwMode="auto">
          <a:xfrm>
            <a:off x="2268538" y="2060575"/>
            <a:ext cx="0" cy="2736850"/>
          </a:xfrm>
          <a:prstGeom prst="line">
            <a:avLst/>
          </a:prstGeom>
          <a:noFill/>
          <a:ln w="38100">
            <a:solidFill>
              <a:srgbClr val="FF0000"/>
            </a:solidFill>
            <a:round/>
            <a:headEnd/>
            <a:tailEnd/>
          </a:ln>
        </p:spPr>
        <p:txBody>
          <a:bodyPr/>
          <a:lstStyle/>
          <a:p>
            <a:endParaRPr lang="zh-TW" altLang="en-US"/>
          </a:p>
        </p:txBody>
      </p:sp>
      <p:sp>
        <p:nvSpPr>
          <p:cNvPr id="12" name="Rectangle 9"/>
          <p:cNvSpPr>
            <a:spLocks noChangeArrowheads="1"/>
          </p:cNvSpPr>
          <p:nvPr/>
        </p:nvSpPr>
        <p:spPr bwMode="auto">
          <a:xfrm>
            <a:off x="4427538" y="2060575"/>
            <a:ext cx="2879725" cy="2736850"/>
          </a:xfrm>
          <a:prstGeom prst="rect">
            <a:avLst/>
          </a:prstGeom>
          <a:noFill/>
          <a:ln w="9525">
            <a:solidFill>
              <a:schemeClr val="tx1"/>
            </a:solidFill>
            <a:miter lim="800000"/>
            <a:headEnd/>
            <a:tailEnd/>
          </a:ln>
        </p:spPr>
        <p:txBody>
          <a:bodyPr anchor="ctr" anchorCtr="1"/>
          <a:lstStyle/>
          <a:p>
            <a:pPr marL="342900" indent="-342900">
              <a:lnSpc>
                <a:spcPct val="80000"/>
              </a:lnSpc>
              <a:spcBef>
                <a:spcPct val="20000"/>
              </a:spcBef>
            </a:pPr>
            <a:r>
              <a:rPr lang="zh-TW" altLang="en-US" sz="20000">
                <a:ea typeface="標楷體" pitchFamily="65" charset="-120"/>
              </a:rPr>
              <a:t>吐</a:t>
            </a:r>
          </a:p>
        </p:txBody>
      </p:sp>
      <p:sp>
        <p:nvSpPr>
          <p:cNvPr id="13" name="Line 12"/>
          <p:cNvSpPr>
            <a:spLocks noChangeShapeType="1"/>
          </p:cNvSpPr>
          <p:nvPr/>
        </p:nvSpPr>
        <p:spPr bwMode="auto">
          <a:xfrm>
            <a:off x="5580063" y="2060575"/>
            <a:ext cx="0" cy="2736850"/>
          </a:xfrm>
          <a:prstGeom prst="line">
            <a:avLst/>
          </a:prstGeom>
          <a:noFill/>
          <a:ln w="38100">
            <a:solidFill>
              <a:srgbClr val="FF0000"/>
            </a:solidFill>
            <a:round/>
            <a:headEnd/>
            <a:tailEnd/>
          </a:ln>
        </p:spPr>
        <p:txBody>
          <a:bodyPr/>
          <a:lstStyle/>
          <a:p>
            <a:endParaRPr lang="zh-TW" altLang="en-US"/>
          </a:p>
        </p:txBody>
      </p:sp>
      <p:sp>
        <p:nvSpPr>
          <p:cNvPr id="7" name="日期版面配置區 6"/>
          <p:cNvSpPr>
            <a:spLocks noGrp="1"/>
          </p:cNvSpPr>
          <p:nvPr>
            <p:ph type="dt" sz="half" idx="10"/>
          </p:nvPr>
        </p:nvSpPr>
        <p:spPr/>
        <p:txBody>
          <a:bodyPr/>
          <a:lstStyle/>
          <a:p>
            <a:pPr>
              <a:defRPr/>
            </a:pPr>
            <a:fld id="{9586CA81-F58D-4581-A28B-B4C98FF9C128}" type="datetime1">
              <a:rPr lang="zh-TW" altLang="en-US" smtClean="0"/>
              <a:pPr>
                <a:defRPr/>
              </a:pPr>
              <a:t>2014/10/29</a:t>
            </a:fld>
            <a:endParaRPr lang="en-US" altLang="zh-TW" dirty="0"/>
          </a:p>
        </p:txBody>
      </p:sp>
      <p:sp>
        <p:nvSpPr>
          <p:cNvPr id="14" name="頁尾版面配置區 13"/>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 calcmode="lin" valueType="num">
                                      <p:cBhvr additive="base">
                                        <p:cTn id="7"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 calcmode="lin" valueType="num">
                                      <p:cBhvr additive="base">
                                        <p:cTn id="1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
                                            <p:bg/>
                                          </p:spTgt>
                                        </p:tgtEl>
                                        <p:attrNameLst>
                                          <p:attrName>style.visibility</p:attrName>
                                        </p:attrNameLst>
                                      </p:cBhvr>
                                      <p:to>
                                        <p:strVal val="visible"/>
                                      </p:to>
                                    </p:set>
                                    <p:anim calcmode="lin" valueType="num">
                                      <p:cBhvr additive="base">
                                        <p:cTn id="23" dur="500" fill="hold"/>
                                        <p:tgtEl>
                                          <p:spTgt spid="12">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12">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 calcmode="lin" valueType="num">
                                      <p:cBhvr additive="base">
                                        <p:cTn id="2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animBg="1"/>
      <p:bldP spid="11" grpId="0" animBg="1"/>
      <p:bldP spid="12" grpId="0" build="p"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l" eaLnBrk="1" hangingPunct="1"/>
            <a:r>
              <a:rPr lang="zh-TW" altLang="en-US" sz="4000" dirty="0" smtClean="0">
                <a:ea typeface="標楷體" pitchFamily="65" charset="-120"/>
              </a:rPr>
              <a:t>你注意到了嗎？</a:t>
            </a:r>
            <a:br>
              <a:rPr lang="zh-TW" altLang="en-US" sz="4000" dirty="0" smtClean="0">
                <a:ea typeface="標楷體" pitchFamily="65" charset="-120"/>
              </a:rPr>
            </a:br>
            <a:r>
              <a:rPr lang="zh-TW" altLang="en-US" sz="4000" dirty="0" smtClean="0">
                <a:ea typeface="標楷體" pitchFamily="65" charset="-120"/>
              </a:rPr>
              <a:t>下面的生字都是分成上下兩半</a:t>
            </a:r>
          </a:p>
        </p:txBody>
      </p:sp>
      <p:sp>
        <p:nvSpPr>
          <p:cNvPr id="7" name="Rectangle 14"/>
          <p:cNvSpPr>
            <a:spLocks noChangeArrowheads="1"/>
          </p:cNvSpPr>
          <p:nvPr/>
        </p:nvSpPr>
        <p:spPr bwMode="auto">
          <a:xfrm>
            <a:off x="1042988" y="2060575"/>
            <a:ext cx="2879725" cy="2736850"/>
          </a:xfrm>
          <a:prstGeom prst="rect">
            <a:avLst/>
          </a:prstGeom>
          <a:noFill/>
          <a:ln w="9525">
            <a:solidFill>
              <a:schemeClr val="tx1"/>
            </a:solidFill>
            <a:miter lim="800000"/>
            <a:headEnd/>
            <a:tailEnd/>
          </a:ln>
        </p:spPr>
        <p:txBody>
          <a:bodyPr anchor="ctr" anchorCtr="1"/>
          <a:lstStyle/>
          <a:p>
            <a:pPr marL="342900" indent="-342900">
              <a:lnSpc>
                <a:spcPct val="80000"/>
              </a:lnSpc>
              <a:spcBef>
                <a:spcPct val="20000"/>
              </a:spcBef>
            </a:pPr>
            <a:r>
              <a:rPr lang="zh-TW" altLang="en-US" sz="20000">
                <a:ea typeface="標楷體" pitchFamily="65" charset="-120"/>
              </a:rPr>
              <a:t>盤</a:t>
            </a:r>
          </a:p>
        </p:txBody>
      </p:sp>
      <p:sp>
        <p:nvSpPr>
          <p:cNvPr id="8" name="Line 17"/>
          <p:cNvSpPr>
            <a:spLocks noChangeShapeType="1"/>
          </p:cNvSpPr>
          <p:nvPr/>
        </p:nvSpPr>
        <p:spPr bwMode="auto">
          <a:xfrm flipH="1">
            <a:off x="1042988" y="3573463"/>
            <a:ext cx="2881312" cy="71437"/>
          </a:xfrm>
          <a:prstGeom prst="line">
            <a:avLst/>
          </a:prstGeom>
          <a:noFill/>
          <a:ln w="38100">
            <a:solidFill>
              <a:srgbClr val="FF0000"/>
            </a:solidFill>
            <a:round/>
            <a:headEnd/>
            <a:tailEnd/>
          </a:ln>
        </p:spPr>
        <p:txBody>
          <a:bodyPr/>
          <a:lstStyle/>
          <a:p>
            <a:endParaRPr lang="zh-TW" altLang="en-US"/>
          </a:p>
        </p:txBody>
      </p:sp>
      <p:sp>
        <p:nvSpPr>
          <p:cNvPr id="9" name="Rectangle 18"/>
          <p:cNvSpPr>
            <a:spLocks noChangeArrowheads="1"/>
          </p:cNvSpPr>
          <p:nvPr/>
        </p:nvSpPr>
        <p:spPr bwMode="auto">
          <a:xfrm>
            <a:off x="5003800" y="2060575"/>
            <a:ext cx="2879725" cy="2736850"/>
          </a:xfrm>
          <a:prstGeom prst="rect">
            <a:avLst/>
          </a:prstGeom>
          <a:noFill/>
          <a:ln w="9525">
            <a:solidFill>
              <a:schemeClr val="tx1"/>
            </a:solidFill>
            <a:miter lim="800000"/>
            <a:headEnd/>
            <a:tailEnd/>
          </a:ln>
        </p:spPr>
        <p:txBody>
          <a:bodyPr anchor="ctr" anchorCtr="1"/>
          <a:lstStyle/>
          <a:p>
            <a:pPr marL="342900" indent="-342900">
              <a:lnSpc>
                <a:spcPct val="80000"/>
              </a:lnSpc>
              <a:spcBef>
                <a:spcPct val="20000"/>
              </a:spcBef>
            </a:pPr>
            <a:r>
              <a:rPr lang="zh-TW" altLang="en-US" sz="20000">
                <a:ea typeface="標楷體" pitchFamily="65" charset="-120"/>
              </a:rPr>
              <a:t>界</a:t>
            </a:r>
          </a:p>
        </p:txBody>
      </p:sp>
      <p:sp>
        <p:nvSpPr>
          <p:cNvPr id="14" name="Line 21"/>
          <p:cNvSpPr>
            <a:spLocks noChangeShapeType="1"/>
          </p:cNvSpPr>
          <p:nvPr/>
        </p:nvSpPr>
        <p:spPr bwMode="auto">
          <a:xfrm flipH="1">
            <a:off x="5003800" y="2997200"/>
            <a:ext cx="2881313" cy="0"/>
          </a:xfrm>
          <a:prstGeom prst="line">
            <a:avLst/>
          </a:prstGeom>
          <a:noFill/>
          <a:ln w="38100">
            <a:solidFill>
              <a:srgbClr val="FF0000"/>
            </a:solidFill>
            <a:round/>
            <a:headEnd/>
            <a:tailEnd/>
          </a:ln>
        </p:spPr>
        <p:txBody>
          <a:bodyPr/>
          <a:lstStyle/>
          <a:p>
            <a:endParaRPr lang="zh-TW" altLang="en-US"/>
          </a:p>
        </p:txBody>
      </p:sp>
      <p:sp>
        <p:nvSpPr>
          <p:cNvPr id="10" name="日期版面配置區 9"/>
          <p:cNvSpPr>
            <a:spLocks noGrp="1"/>
          </p:cNvSpPr>
          <p:nvPr>
            <p:ph type="dt" sz="half" idx="10"/>
          </p:nvPr>
        </p:nvSpPr>
        <p:spPr/>
        <p:txBody>
          <a:bodyPr/>
          <a:lstStyle/>
          <a:p>
            <a:pPr>
              <a:defRPr/>
            </a:pPr>
            <a:fld id="{0D302B92-EC70-4837-904A-DDD295EB697D}" type="datetime1">
              <a:rPr lang="zh-TW" altLang="en-US" smtClean="0"/>
              <a:pPr>
                <a:defRPr/>
              </a:pPr>
              <a:t>2014/10/29</a:t>
            </a:fld>
            <a:endParaRPr lang="en-US" altLang="zh-TW" dirty="0"/>
          </a:p>
        </p:txBody>
      </p:sp>
      <p:sp>
        <p:nvSpPr>
          <p:cNvPr id="13" name="頁尾版面配置區 12"/>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 calcmode="lin" valueType="num">
                                      <p:cBhvr additive="base">
                                        <p:cTn id="7" dur="500" fill="hold"/>
                                        <p:tgtEl>
                                          <p:spTgt spid="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bg/>
                                          </p:spTgt>
                                        </p:tgtEl>
                                        <p:attrNameLst>
                                          <p:attrName>style.visibility</p:attrName>
                                        </p:attrNameLst>
                                      </p:cBhvr>
                                      <p:to>
                                        <p:strVal val="visible"/>
                                      </p:to>
                                    </p:set>
                                    <p:anim calcmode="lin" valueType="num">
                                      <p:cBhvr additive="base">
                                        <p:cTn id="23" dur="500" fill="hold"/>
                                        <p:tgtEl>
                                          <p:spTgt spid="9">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9">
                                            <p:bg/>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8" grpId="0" animBg="1"/>
      <p:bldP spid="9" grpId="0" build="p"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l" eaLnBrk="1" hangingPunct="1"/>
            <a:r>
              <a:rPr lang="zh-TW" altLang="en-US" sz="4000" dirty="0" smtClean="0">
                <a:ea typeface="標楷體" pitchFamily="65" charset="-120"/>
              </a:rPr>
              <a:t>你注意到了嗎？</a:t>
            </a:r>
            <a:br>
              <a:rPr lang="zh-TW" altLang="en-US" sz="4000" dirty="0" smtClean="0">
                <a:ea typeface="標楷體" pitchFamily="65" charset="-120"/>
              </a:rPr>
            </a:br>
            <a:r>
              <a:rPr lang="zh-TW" altLang="en-US" sz="4000" dirty="0" smtClean="0">
                <a:ea typeface="標楷體" pitchFamily="65" charset="-120"/>
              </a:rPr>
              <a:t>下面的生字可以分成外包的形狀</a:t>
            </a:r>
          </a:p>
        </p:txBody>
      </p:sp>
      <p:sp>
        <p:nvSpPr>
          <p:cNvPr id="19459" name="Rectangle 3"/>
          <p:cNvSpPr>
            <a:spLocks noGrp="1" noChangeArrowheads="1"/>
          </p:cNvSpPr>
          <p:nvPr>
            <p:ph idx="1"/>
          </p:nvPr>
        </p:nvSpPr>
        <p:spPr>
          <a:xfrm>
            <a:off x="5219700" y="1916113"/>
            <a:ext cx="2808288" cy="2736850"/>
          </a:xfrm>
          <a:noFill/>
          <a:ln>
            <a:solidFill>
              <a:schemeClr val="tx1"/>
            </a:solidFill>
          </a:ln>
        </p:spPr>
        <p:txBody>
          <a:bodyPr anchor="ctr" anchorCtr="1"/>
          <a:lstStyle/>
          <a:p>
            <a:pPr eaLnBrk="1" hangingPunct="1">
              <a:lnSpc>
                <a:spcPct val="80000"/>
              </a:lnSpc>
              <a:buFontTx/>
              <a:buNone/>
            </a:pPr>
            <a:r>
              <a:rPr lang="zh-TW" altLang="en-US" sz="20000" smtClean="0">
                <a:ea typeface="標楷體" pitchFamily="65" charset="-120"/>
              </a:rPr>
              <a:t>過</a:t>
            </a:r>
          </a:p>
        </p:txBody>
      </p:sp>
      <p:sp>
        <p:nvSpPr>
          <p:cNvPr id="19460" name="Line 4"/>
          <p:cNvSpPr>
            <a:spLocks noChangeShapeType="1"/>
          </p:cNvSpPr>
          <p:nvPr/>
        </p:nvSpPr>
        <p:spPr bwMode="auto">
          <a:xfrm>
            <a:off x="6299200" y="1916113"/>
            <a:ext cx="0" cy="1944687"/>
          </a:xfrm>
          <a:prstGeom prst="line">
            <a:avLst/>
          </a:prstGeom>
          <a:noFill/>
          <a:ln w="38100">
            <a:solidFill>
              <a:srgbClr val="FF0000"/>
            </a:solidFill>
            <a:round/>
            <a:headEnd/>
            <a:tailEnd/>
          </a:ln>
        </p:spPr>
        <p:txBody>
          <a:bodyPr/>
          <a:lstStyle/>
          <a:p>
            <a:endParaRPr lang="zh-TW" altLang="en-US"/>
          </a:p>
        </p:txBody>
      </p:sp>
      <p:sp>
        <p:nvSpPr>
          <p:cNvPr id="19461" name="Line 5"/>
          <p:cNvSpPr>
            <a:spLocks noChangeShapeType="1"/>
          </p:cNvSpPr>
          <p:nvPr/>
        </p:nvSpPr>
        <p:spPr bwMode="auto">
          <a:xfrm>
            <a:off x="6300788" y="3860800"/>
            <a:ext cx="1728787" cy="0"/>
          </a:xfrm>
          <a:prstGeom prst="line">
            <a:avLst/>
          </a:prstGeom>
          <a:noFill/>
          <a:ln w="38100">
            <a:solidFill>
              <a:srgbClr val="FF0000"/>
            </a:solidFill>
            <a:round/>
            <a:headEnd/>
            <a:tailEnd/>
          </a:ln>
        </p:spPr>
        <p:txBody>
          <a:bodyPr/>
          <a:lstStyle/>
          <a:p>
            <a:endParaRPr lang="zh-TW" altLang="en-US"/>
          </a:p>
        </p:txBody>
      </p:sp>
      <p:sp>
        <p:nvSpPr>
          <p:cNvPr id="19462" name="Rectangle 6"/>
          <p:cNvSpPr>
            <a:spLocks noChangeArrowheads="1"/>
          </p:cNvSpPr>
          <p:nvPr/>
        </p:nvSpPr>
        <p:spPr bwMode="auto">
          <a:xfrm>
            <a:off x="1116013" y="1916113"/>
            <a:ext cx="2808287" cy="2736850"/>
          </a:xfrm>
          <a:prstGeom prst="rect">
            <a:avLst/>
          </a:prstGeom>
          <a:noFill/>
          <a:ln w="9525">
            <a:solidFill>
              <a:schemeClr val="tx1"/>
            </a:solidFill>
            <a:miter lim="800000"/>
            <a:headEnd/>
            <a:tailEnd/>
          </a:ln>
        </p:spPr>
        <p:txBody>
          <a:bodyPr anchor="ctr" anchorCtr="1"/>
          <a:lstStyle/>
          <a:p>
            <a:pPr marL="342900" indent="-342900">
              <a:lnSpc>
                <a:spcPct val="80000"/>
              </a:lnSpc>
              <a:spcBef>
                <a:spcPct val="20000"/>
              </a:spcBef>
            </a:pPr>
            <a:r>
              <a:rPr lang="zh-TW" altLang="en-US" sz="20000">
                <a:ea typeface="標楷體" pitchFamily="65" charset="-120"/>
              </a:rPr>
              <a:t>虎</a:t>
            </a:r>
          </a:p>
        </p:txBody>
      </p:sp>
      <p:sp>
        <p:nvSpPr>
          <p:cNvPr id="19463" name="Line 7"/>
          <p:cNvSpPr>
            <a:spLocks noChangeShapeType="1"/>
          </p:cNvSpPr>
          <p:nvPr/>
        </p:nvSpPr>
        <p:spPr bwMode="auto">
          <a:xfrm>
            <a:off x="2052638" y="3429000"/>
            <a:ext cx="0" cy="1223963"/>
          </a:xfrm>
          <a:prstGeom prst="line">
            <a:avLst/>
          </a:prstGeom>
          <a:noFill/>
          <a:ln w="38100">
            <a:solidFill>
              <a:srgbClr val="FF0000"/>
            </a:solidFill>
            <a:round/>
            <a:headEnd/>
            <a:tailEnd/>
          </a:ln>
        </p:spPr>
        <p:txBody>
          <a:bodyPr/>
          <a:lstStyle/>
          <a:p>
            <a:endParaRPr lang="zh-TW" altLang="en-US"/>
          </a:p>
        </p:txBody>
      </p:sp>
      <p:sp>
        <p:nvSpPr>
          <p:cNvPr id="19464" name="Line 8"/>
          <p:cNvSpPr>
            <a:spLocks noChangeShapeType="1"/>
          </p:cNvSpPr>
          <p:nvPr/>
        </p:nvSpPr>
        <p:spPr bwMode="auto">
          <a:xfrm>
            <a:off x="2051050" y="3429000"/>
            <a:ext cx="1871663" cy="0"/>
          </a:xfrm>
          <a:prstGeom prst="line">
            <a:avLst/>
          </a:prstGeom>
          <a:noFill/>
          <a:ln w="38100">
            <a:solidFill>
              <a:srgbClr val="FF0000"/>
            </a:solidFill>
            <a:round/>
            <a:headEnd/>
            <a:tailEnd/>
          </a:ln>
        </p:spPr>
        <p:txBody>
          <a:bodyPr/>
          <a:lstStyle/>
          <a:p>
            <a:endParaRPr lang="zh-TW" altLang="en-US"/>
          </a:p>
        </p:txBody>
      </p:sp>
      <p:sp>
        <p:nvSpPr>
          <p:cNvPr id="9" name="日期版面配置區 8"/>
          <p:cNvSpPr>
            <a:spLocks noGrp="1"/>
          </p:cNvSpPr>
          <p:nvPr>
            <p:ph type="dt" sz="half" idx="10"/>
          </p:nvPr>
        </p:nvSpPr>
        <p:spPr/>
        <p:txBody>
          <a:bodyPr/>
          <a:lstStyle/>
          <a:p>
            <a:pPr>
              <a:defRPr/>
            </a:pPr>
            <a:fld id="{4A3CA671-BF4A-43E7-A884-8130D465E837}" type="datetime1">
              <a:rPr lang="zh-TW" altLang="en-US" smtClean="0"/>
              <a:pPr>
                <a:defRPr/>
              </a:pPr>
              <a:t>2014/10/29</a:t>
            </a:fld>
            <a:endParaRPr lang="en-US" altLang="zh-TW" dirty="0"/>
          </a:p>
        </p:txBody>
      </p:sp>
      <p:sp>
        <p:nvSpPr>
          <p:cNvPr id="12" name="頁尾版面配置區 11"/>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62">
                                            <p:bg/>
                                          </p:spTgt>
                                        </p:tgtEl>
                                        <p:attrNameLst>
                                          <p:attrName>style.visibility</p:attrName>
                                        </p:attrNameLst>
                                      </p:cBhvr>
                                      <p:to>
                                        <p:strVal val="visible"/>
                                      </p:to>
                                    </p:set>
                                    <p:anim calcmode="lin" valueType="num">
                                      <p:cBhvr additive="base">
                                        <p:cTn id="7" dur="500" fill="hold"/>
                                        <p:tgtEl>
                                          <p:spTgt spid="19462">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9462">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62">
                                            <p:txEl>
                                              <p:pRg st="0" end="0"/>
                                            </p:txEl>
                                          </p:spTgt>
                                        </p:tgtEl>
                                        <p:attrNameLst>
                                          <p:attrName>style.visibility</p:attrName>
                                        </p:attrNameLst>
                                      </p:cBhvr>
                                      <p:to>
                                        <p:strVal val="visible"/>
                                      </p:to>
                                    </p:set>
                                    <p:anim calcmode="lin" valueType="num">
                                      <p:cBhvr additive="base">
                                        <p:cTn id="11" dur="500" fill="hold"/>
                                        <p:tgtEl>
                                          <p:spTgt spid="1946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463"/>
                                        </p:tgtEl>
                                        <p:attrNameLst>
                                          <p:attrName>style.visibility</p:attrName>
                                        </p:attrNameLst>
                                      </p:cBhvr>
                                      <p:to>
                                        <p:strVal val="visible"/>
                                      </p:to>
                                    </p:set>
                                    <p:anim calcmode="lin" valueType="num">
                                      <p:cBhvr additive="base">
                                        <p:cTn id="17" dur="500" fill="hold"/>
                                        <p:tgtEl>
                                          <p:spTgt spid="19463"/>
                                        </p:tgtEl>
                                        <p:attrNameLst>
                                          <p:attrName>ppt_x</p:attrName>
                                        </p:attrNameLst>
                                      </p:cBhvr>
                                      <p:tavLst>
                                        <p:tav tm="0">
                                          <p:val>
                                            <p:strVal val="#ppt_x"/>
                                          </p:val>
                                        </p:tav>
                                        <p:tav tm="100000">
                                          <p:val>
                                            <p:strVal val="#ppt_x"/>
                                          </p:val>
                                        </p:tav>
                                      </p:tavLst>
                                    </p:anim>
                                    <p:anim calcmode="lin" valueType="num">
                                      <p:cBhvr additive="base">
                                        <p:cTn id="18" dur="500" fill="hold"/>
                                        <p:tgtEl>
                                          <p:spTgt spid="1946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9464"/>
                                        </p:tgtEl>
                                        <p:attrNameLst>
                                          <p:attrName>style.visibility</p:attrName>
                                        </p:attrNameLst>
                                      </p:cBhvr>
                                      <p:to>
                                        <p:strVal val="visible"/>
                                      </p:to>
                                    </p:set>
                                    <p:anim calcmode="lin" valueType="num">
                                      <p:cBhvr additive="base">
                                        <p:cTn id="21" dur="500" fill="hold"/>
                                        <p:tgtEl>
                                          <p:spTgt spid="19464"/>
                                        </p:tgtEl>
                                        <p:attrNameLst>
                                          <p:attrName>ppt_x</p:attrName>
                                        </p:attrNameLst>
                                      </p:cBhvr>
                                      <p:tavLst>
                                        <p:tav tm="0">
                                          <p:val>
                                            <p:strVal val="#ppt_x"/>
                                          </p:val>
                                        </p:tav>
                                        <p:tav tm="100000">
                                          <p:val>
                                            <p:strVal val="#ppt_x"/>
                                          </p:val>
                                        </p:tav>
                                      </p:tavLst>
                                    </p:anim>
                                    <p:anim calcmode="lin" valueType="num">
                                      <p:cBhvr additive="base">
                                        <p:cTn id="22" dur="500" fill="hold"/>
                                        <p:tgtEl>
                                          <p:spTgt spid="1946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459">
                                            <p:bg/>
                                          </p:spTgt>
                                        </p:tgtEl>
                                        <p:attrNameLst>
                                          <p:attrName>style.visibility</p:attrName>
                                        </p:attrNameLst>
                                      </p:cBhvr>
                                      <p:to>
                                        <p:strVal val="visible"/>
                                      </p:to>
                                    </p:set>
                                    <p:anim calcmode="lin" valueType="num">
                                      <p:cBhvr additive="base">
                                        <p:cTn id="27" dur="500" fill="hold"/>
                                        <p:tgtEl>
                                          <p:spTgt spid="19459">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19459">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459">
                                            <p:txEl>
                                              <p:pRg st="0" end="0"/>
                                            </p:txEl>
                                          </p:spTgt>
                                        </p:tgtEl>
                                        <p:attrNameLst>
                                          <p:attrName>style.visibility</p:attrName>
                                        </p:attrNameLst>
                                      </p:cBhvr>
                                      <p:to>
                                        <p:strVal val="visible"/>
                                      </p:to>
                                    </p:set>
                                    <p:anim calcmode="lin" valueType="num">
                                      <p:cBhvr additive="base">
                                        <p:cTn id="31"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460"/>
                                        </p:tgtEl>
                                        <p:attrNameLst>
                                          <p:attrName>style.visibility</p:attrName>
                                        </p:attrNameLst>
                                      </p:cBhvr>
                                      <p:to>
                                        <p:strVal val="visible"/>
                                      </p:to>
                                    </p:set>
                                    <p:anim calcmode="lin" valueType="num">
                                      <p:cBhvr additive="base">
                                        <p:cTn id="37" dur="500" fill="hold"/>
                                        <p:tgtEl>
                                          <p:spTgt spid="19460"/>
                                        </p:tgtEl>
                                        <p:attrNameLst>
                                          <p:attrName>ppt_x</p:attrName>
                                        </p:attrNameLst>
                                      </p:cBhvr>
                                      <p:tavLst>
                                        <p:tav tm="0">
                                          <p:val>
                                            <p:strVal val="#ppt_x"/>
                                          </p:val>
                                        </p:tav>
                                        <p:tav tm="100000">
                                          <p:val>
                                            <p:strVal val="#ppt_x"/>
                                          </p:val>
                                        </p:tav>
                                      </p:tavLst>
                                    </p:anim>
                                    <p:anim calcmode="lin" valueType="num">
                                      <p:cBhvr additive="base">
                                        <p:cTn id="38" dur="500" fill="hold"/>
                                        <p:tgtEl>
                                          <p:spTgt spid="1946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9461"/>
                                        </p:tgtEl>
                                        <p:attrNameLst>
                                          <p:attrName>style.visibility</p:attrName>
                                        </p:attrNameLst>
                                      </p:cBhvr>
                                      <p:to>
                                        <p:strVal val="visible"/>
                                      </p:to>
                                    </p:set>
                                    <p:anim calcmode="lin" valueType="num">
                                      <p:cBhvr additive="base">
                                        <p:cTn id="41" dur="500" fill="hold"/>
                                        <p:tgtEl>
                                          <p:spTgt spid="19461"/>
                                        </p:tgtEl>
                                        <p:attrNameLst>
                                          <p:attrName>ppt_x</p:attrName>
                                        </p:attrNameLst>
                                      </p:cBhvr>
                                      <p:tavLst>
                                        <p:tav tm="0">
                                          <p:val>
                                            <p:strVal val="#ppt_x"/>
                                          </p:val>
                                        </p:tav>
                                        <p:tav tm="100000">
                                          <p:val>
                                            <p:strVal val="#ppt_x"/>
                                          </p:val>
                                        </p:tav>
                                      </p:tavLst>
                                    </p:anim>
                                    <p:anim calcmode="lin" valueType="num">
                                      <p:cBhvr additive="base">
                                        <p:cTn id="42"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nimBg="1"/>
      <p:bldP spid="19460" grpId="0" animBg="1"/>
      <p:bldP spid="19461" grpId="0" animBg="1"/>
      <p:bldP spid="19462" grpId="0" build="p" animBg="1"/>
      <p:bldP spid="19463" grpId="0" animBg="1"/>
      <p:bldP spid="194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版面配置區 3"/>
          <p:cNvSpPr>
            <a:spLocks noGrp="1"/>
          </p:cNvSpPr>
          <p:nvPr>
            <p:ph type="dt" sz="half" idx="10"/>
          </p:nvPr>
        </p:nvSpPr>
        <p:spPr/>
        <p:txBody>
          <a:bodyPr/>
          <a:lstStyle/>
          <a:p>
            <a:pPr>
              <a:defRPr/>
            </a:pPr>
            <a:fld id="{F035D07A-EAF3-4A40-BB10-D39505B6083F}" type="datetime1">
              <a:rPr lang="zh-TW" altLang="en-US" smtClean="0"/>
              <a:pPr>
                <a:defRPr/>
              </a:pPr>
              <a:t>2014/10/29</a:t>
            </a:fld>
            <a:endParaRPr lang="en-US" altLang="zh-TW" dirty="0"/>
          </a:p>
        </p:txBody>
      </p:sp>
      <p:sp>
        <p:nvSpPr>
          <p:cNvPr id="5" name="頁尾版面配置區 4"/>
          <p:cNvSpPr>
            <a:spLocks noGrp="1"/>
          </p:cNvSpPr>
          <p:nvPr>
            <p:ph type="ftr" sz="quarter" idx="11"/>
          </p:nvPr>
        </p:nvSpPr>
        <p:spPr/>
        <p:txBody>
          <a:bodyPr/>
          <a:lstStyle/>
          <a:p>
            <a:pPr>
              <a:defRPr/>
            </a:pPr>
            <a:r>
              <a:rPr lang="en-US" altLang="zh-TW" smtClean="0"/>
              <a:t>Irene</a:t>
            </a:r>
            <a:endParaRPr lang="en-US" altLang="zh-TW" dirty="0"/>
          </a:p>
        </p:txBody>
      </p:sp>
      <p:pic>
        <p:nvPicPr>
          <p:cNvPr id="8" name="圖片 7" descr="1413502350359.jpg"/>
          <p:cNvPicPr>
            <a:picLocks noChangeAspect="1"/>
          </p:cNvPicPr>
          <p:nvPr/>
        </p:nvPicPr>
        <p:blipFill>
          <a:blip r:embed="rId3" cstate="print"/>
          <a:stretch>
            <a:fillRect/>
          </a:stretch>
        </p:blipFill>
        <p:spPr>
          <a:xfrm>
            <a:off x="2483768" y="476672"/>
            <a:ext cx="3732701" cy="5544616"/>
          </a:xfrm>
          <a:prstGeom prst="rect">
            <a:avLst/>
          </a:prstGeom>
        </p:spPr>
      </p:pic>
      <p:sp>
        <p:nvSpPr>
          <p:cNvPr id="9" name="文字方塊 8"/>
          <p:cNvSpPr txBox="1"/>
          <p:nvPr/>
        </p:nvSpPr>
        <p:spPr>
          <a:xfrm>
            <a:off x="1259632" y="548680"/>
            <a:ext cx="861774" cy="4896544"/>
          </a:xfrm>
          <a:prstGeom prst="rect">
            <a:avLst/>
          </a:prstGeom>
          <a:noFill/>
        </p:spPr>
        <p:txBody>
          <a:bodyPr vert="eaVert" wrap="square" rtlCol="0">
            <a:spAutoFit/>
          </a:bodyPr>
          <a:lstStyle/>
          <a:p>
            <a:r>
              <a:rPr lang="zh-TW" altLang="en-US" sz="4400" dirty="0" smtClean="0">
                <a:latin typeface="標楷體" pitchFamily="65" charset="-120"/>
                <a:ea typeface="標楷體" pitchFamily="65" charset="-120"/>
              </a:rPr>
              <a:t>他的問題可能是</a:t>
            </a:r>
            <a:r>
              <a:rPr lang="en-US" altLang="zh-TW" sz="4400" dirty="0" smtClean="0">
                <a:latin typeface="標楷體" pitchFamily="65" charset="-120"/>
                <a:ea typeface="標楷體" pitchFamily="65" charset="-120"/>
              </a:rPr>
              <a:t>…</a:t>
            </a:r>
            <a:endParaRPr lang="zh-TW" altLang="en-US" sz="4400" dirty="0">
              <a:latin typeface="標楷體" pitchFamily="65" charset="-120"/>
              <a:ea typeface="標楷體" pitchFamily="65" charset="-120"/>
            </a:endParaRPr>
          </a:p>
        </p:txBody>
      </p:sp>
      <p:pic>
        <p:nvPicPr>
          <p:cNvPr id="10" name="Picture 5" descr="D:\圖片\BMP4\4-051-6-1.bmp"/>
          <p:cNvPicPr>
            <a:picLocks noChangeAspect="1" noChangeArrowheads="1"/>
          </p:cNvPicPr>
          <p:nvPr/>
        </p:nvPicPr>
        <p:blipFill>
          <a:blip r:embed="rId4" cstate="print">
            <a:clrChange>
              <a:clrFrom>
                <a:srgbClr val="C6C3C6"/>
              </a:clrFrom>
              <a:clrTo>
                <a:srgbClr val="C6C3C6">
                  <a:alpha val="0"/>
                </a:srgbClr>
              </a:clrTo>
            </a:clrChange>
          </a:blip>
          <a:srcRect/>
          <a:stretch>
            <a:fillRect/>
          </a:stretch>
        </p:blipFill>
        <p:spPr bwMode="auto">
          <a:xfrm>
            <a:off x="6012160" y="4077072"/>
            <a:ext cx="2232248" cy="20778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39750" y="1341438"/>
            <a:ext cx="5051425" cy="4608512"/>
          </a:xfrm>
        </p:spPr>
        <p:txBody>
          <a:bodyPr/>
          <a:lstStyle/>
          <a:p>
            <a:pPr eaLnBrk="1" hangingPunct="1"/>
            <a:r>
              <a:rPr lang="zh-TW" altLang="en-US" sz="27300" smtClean="0">
                <a:ea typeface="標楷體" pitchFamily="65" charset="-120"/>
              </a:rPr>
              <a:t>髮</a:t>
            </a:r>
          </a:p>
        </p:txBody>
      </p:sp>
      <p:graphicFrame>
        <p:nvGraphicFramePr>
          <p:cNvPr id="45075" name="Group 19"/>
          <p:cNvGraphicFramePr>
            <a:graphicFrameLocks noGrp="1"/>
          </p:cNvGraphicFramePr>
          <p:nvPr>
            <p:ph type="tbl" idx="1"/>
          </p:nvPr>
        </p:nvGraphicFramePr>
        <p:xfrm>
          <a:off x="6516688" y="1700213"/>
          <a:ext cx="1872183" cy="3840464"/>
        </p:xfrm>
        <a:graphic>
          <a:graphicData uri="http://schemas.openxmlformats.org/drawingml/2006/table">
            <a:tbl>
              <a:tblPr/>
              <a:tblGrid>
                <a:gridCol w="1872183"/>
              </a:tblGrid>
              <a:tr h="19200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12000" b="1" i="0" u="none" strike="noStrike" cap="none" normalizeH="0" baseline="0" smtClean="0">
                          <a:ln>
                            <a:noFill/>
                          </a:ln>
                          <a:solidFill>
                            <a:schemeClr val="tx1"/>
                          </a:solidFill>
                          <a:effectLst/>
                          <a:latin typeface="Arial" charset="0"/>
                          <a:ea typeface="新細明體" pitchFamily="18" charset="-120"/>
                        </a:rPr>
                        <a:t>上</a:t>
                      </a:r>
                    </a:p>
                  </a:txBody>
                  <a:tcPr marT="45716" marB="45716"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2008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TW" altLang="en-US" sz="12000" b="1" i="0" u="none" strike="noStrike" cap="none" normalizeH="0" baseline="0" dirty="0" smtClean="0">
                          <a:ln>
                            <a:noFill/>
                          </a:ln>
                          <a:solidFill>
                            <a:schemeClr val="tx1"/>
                          </a:solidFill>
                          <a:effectLst/>
                          <a:latin typeface="Arial" charset="0"/>
                          <a:ea typeface="新細明體" pitchFamily="18" charset="-120"/>
                        </a:rPr>
                        <a:t>下</a:t>
                      </a:r>
                    </a:p>
                  </a:txBody>
                  <a:tcPr marT="45716" marB="45716"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5060" name="Text Box 4"/>
          <p:cNvSpPr txBox="1">
            <a:spLocks noChangeArrowheads="1"/>
          </p:cNvSpPr>
          <p:nvPr/>
        </p:nvSpPr>
        <p:spPr bwMode="auto">
          <a:xfrm>
            <a:off x="4500563" y="2060575"/>
            <a:ext cx="1870075" cy="3170238"/>
          </a:xfrm>
          <a:prstGeom prst="rect">
            <a:avLst/>
          </a:prstGeom>
          <a:noFill/>
          <a:ln w="9525">
            <a:noFill/>
            <a:miter lim="800000"/>
            <a:headEnd/>
            <a:tailEnd/>
          </a:ln>
        </p:spPr>
        <p:txBody>
          <a:bodyPr lIns="0" rIns="0">
            <a:spAutoFit/>
          </a:bodyPr>
          <a:lstStyle/>
          <a:p>
            <a:pPr>
              <a:spcBef>
                <a:spcPct val="50000"/>
              </a:spcBef>
            </a:pPr>
            <a:r>
              <a:rPr lang="zh-TW" altLang="en-US" sz="20000">
                <a:solidFill>
                  <a:srgbClr val="FF0000"/>
                </a:solidFill>
                <a:latin typeface="華康寬注音(標楷W5)" pitchFamily="66" charset="-120"/>
                <a:ea typeface="華康寬注音(標楷W5)" pitchFamily="66" charset="-120"/>
              </a:rPr>
              <a:t>髮</a:t>
            </a:r>
          </a:p>
        </p:txBody>
      </p:sp>
      <p:sp>
        <p:nvSpPr>
          <p:cNvPr id="45061" name="Oval 5"/>
          <p:cNvSpPr>
            <a:spLocks noChangeArrowheads="1"/>
          </p:cNvSpPr>
          <p:nvPr/>
        </p:nvSpPr>
        <p:spPr bwMode="auto">
          <a:xfrm>
            <a:off x="1331913" y="1773238"/>
            <a:ext cx="3817937" cy="2447925"/>
          </a:xfrm>
          <a:prstGeom prst="ellipse">
            <a:avLst/>
          </a:prstGeom>
          <a:noFill/>
          <a:ln w="28575">
            <a:solidFill>
              <a:srgbClr val="FF0000"/>
            </a:solidFill>
            <a:round/>
            <a:headEnd/>
            <a:tailEnd/>
          </a:ln>
        </p:spPr>
        <p:txBody>
          <a:bodyPr wrap="none" anchor="ctr"/>
          <a:lstStyle/>
          <a:p>
            <a:endParaRPr lang="zh-TW" altLang="en-US"/>
          </a:p>
        </p:txBody>
      </p:sp>
      <p:sp>
        <p:nvSpPr>
          <p:cNvPr id="45062" name="Text Box 6"/>
          <p:cNvSpPr txBox="1">
            <a:spLocks noChangeArrowheads="1"/>
          </p:cNvSpPr>
          <p:nvPr/>
        </p:nvSpPr>
        <p:spPr bwMode="auto">
          <a:xfrm>
            <a:off x="4140200" y="2060575"/>
            <a:ext cx="863600" cy="1739900"/>
          </a:xfrm>
          <a:prstGeom prst="rect">
            <a:avLst/>
          </a:prstGeom>
          <a:noFill/>
          <a:ln w="9525">
            <a:noFill/>
            <a:miter lim="800000"/>
            <a:headEnd/>
            <a:tailEnd/>
          </a:ln>
        </p:spPr>
        <p:txBody>
          <a:bodyPr>
            <a:spAutoFit/>
          </a:bodyPr>
          <a:lstStyle/>
          <a:p>
            <a:pPr>
              <a:spcBef>
                <a:spcPct val="50000"/>
              </a:spcBef>
            </a:pPr>
            <a:r>
              <a:rPr lang="zh-TW" altLang="en-US" sz="3600">
                <a:solidFill>
                  <a:schemeClr val="hlink"/>
                </a:solidFill>
              </a:rPr>
              <a:t>ㄅㄧㄠ</a:t>
            </a:r>
            <a:endParaRPr lang="zh-TW" altLang="en-US" sz="3600">
              <a:solidFill>
                <a:schemeClr val="hlink"/>
              </a:solidFill>
              <a:ea typeface="標楷體" pitchFamily="65" charset="-120"/>
            </a:endParaRPr>
          </a:p>
        </p:txBody>
      </p:sp>
      <p:sp>
        <p:nvSpPr>
          <p:cNvPr id="45063" name="Text Box 7"/>
          <p:cNvSpPr txBox="1">
            <a:spLocks noChangeArrowheads="1"/>
          </p:cNvSpPr>
          <p:nvPr/>
        </p:nvSpPr>
        <p:spPr bwMode="auto">
          <a:xfrm>
            <a:off x="1403350" y="620713"/>
            <a:ext cx="4105275" cy="646112"/>
          </a:xfrm>
          <a:prstGeom prst="rect">
            <a:avLst/>
          </a:prstGeom>
          <a:noFill/>
          <a:ln w="9525">
            <a:noFill/>
            <a:miter lim="800000"/>
            <a:headEnd/>
            <a:tailEnd/>
          </a:ln>
        </p:spPr>
        <p:txBody>
          <a:bodyPr>
            <a:spAutoFit/>
          </a:bodyPr>
          <a:lstStyle/>
          <a:p>
            <a:pPr>
              <a:spcBef>
                <a:spcPct val="50000"/>
              </a:spcBef>
            </a:pPr>
            <a:r>
              <a:rPr lang="zh-TW" altLang="en-US" sz="3600">
                <a:solidFill>
                  <a:srgbClr val="9900CC"/>
                </a:solidFill>
                <a:latin typeface="標楷體" pitchFamily="65" charset="-120"/>
                <a:ea typeface="標楷體" pitchFamily="65" charset="-120"/>
              </a:rPr>
              <a:t>人類頭上的毛。</a:t>
            </a:r>
          </a:p>
        </p:txBody>
      </p:sp>
      <p:sp>
        <p:nvSpPr>
          <p:cNvPr id="8" name="日期版面配置區 7"/>
          <p:cNvSpPr>
            <a:spLocks noGrp="1"/>
          </p:cNvSpPr>
          <p:nvPr>
            <p:ph type="dt" sz="half" idx="10"/>
          </p:nvPr>
        </p:nvSpPr>
        <p:spPr/>
        <p:txBody>
          <a:bodyPr/>
          <a:lstStyle/>
          <a:p>
            <a:pPr>
              <a:defRPr/>
            </a:pPr>
            <a:fld id="{7C8F4D38-557C-4B18-9DF6-597C2DA7FC82}" type="datetime1">
              <a:rPr lang="zh-TW" altLang="en-US" smtClean="0"/>
              <a:pPr>
                <a:defRPr/>
              </a:pPr>
              <a:t>2014/10/29</a:t>
            </a:fld>
            <a:endParaRPr lang="en-US" altLang="zh-TW" dirty="0"/>
          </a:p>
        </p:txBody>
      </p:sp>
      <p:sp>
        <p:nvSpPr>
          <p:cNvPr id="11" name="頁尾版面配置區 10"/>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dissolve">
                                      <p:cBhvr>
                                        <p:cTn id="7" dur="500"/>
                                        <p:tgtEl>
                                          <p:spTgt spid="450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45063"/>
                                        </p:tgtEl>
                                        <p:attrNameLst>
                                          <p:attrName>style.visibility</p:attrName>
                                        </p:attrNameLst>
                                      </p:cBhvr>
                                      <p:to>
                                        <p:strVal val="visible"/>
                                      </p:to>
                                    </p:set>
                                    <p:anim from="(-#ppt_w/2)" to="(#ppt_x)" calcmode="lin" valueType="num">
                                      <p:cBhvr>
                                        <p:cTn id="12" dur="600" fill="hold">
                                          <p:stCondLst>
                                            <p:cond delay="0"/>
                                          </p:stCondLst>
                                        </p:cTn>
                                        <p:tgtEl>
                                          <p:spTgt spid="45063"/>
                                        </p:tgtEl>
                                        <p:attrNameLst>
                                          <p:attrName>ppt_x</p:attrName>
                                        </p:attrNameLst>
                                      </p:cBhvr>
                                    </p:anim>
                                    <p:anim from="0" to="-1.0" calcmode="lin" valueType="num">
                                      <p:cBhvr>
                                        <p:cTn id="13" dur="200" decel="50000" autoRev="1" fill="hold">
                                          <p:stCondLst>
                                            <p:cond delay="600"/>
                                          </p:stCondLst>
                                        </p:cTn>
                                        <p:tgtEl>
                                          <p:spTgt spid="45063"/>
                                        </p:tgtEl>
                                        <p:attrNameLst>
                                          <p:attrName>xshear</p:attrName>
                                        </p:attrNameLst>
                                      </p:cBhvr>
                                    </p:anim>
                                    <p:animScale>
                                      <p:cBhvr>
                                        <p:cTn id="14" dur="200" decel="100000" autoRev="1" fill="hold">
                                          <p:stCondLst>
                                            <p:cond delay="600"/>
                                          </p:stCondLst>
                                        </p:cTn>
                                        <p:tgtEl>
                                          <p:spTgt spid="45063"/>
                                        </p:tgtEl>
                                      </p:cBhvr>
                                      <p:from x="100000" y="100000"/>
                                      <p:to x="80000" y="100000"/>
                                    </p:animScale>
                                    <p:anim by="(#ppt_h/3+#ppt_w*0.1)" calcmode="lin" valueType="num">
                                      <p:cBhvr additive="sum">
                                        <p:cTn id="15" dur="200" decel="100000" autoRev="1" fill="hold">
                                          <p:stCondLst>
                                            <p:cond delay="600"/>
                                          </p:stCondLst>
                                        </p:cTn>
                                        <p:tgtEl>
                                          <p:spTgt spid="45063"/>
                                        </p:tgtEl>
                                        <p:attrNameLst>
                                          <p:attrName>ppt_x</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45061"/>
                                        </p:tgtEl>
                                        <p:attrNameLst>
                                          <p:attrName>style.visibility</p:attrName>
                                        </p:attrNameLst>
                                      </p:cBhvr>
                                      <p:to>
                                        <p:strVal val="visible"/>
                                      </p:to>
                                    </p:set>
                                    <p:anim calcmode="lin" valueType="num">
                                      <p:cBhvr>
                                        <p:cTn id="20" dur="1000" fill="hold"/>
                                        <p:tgtEl>
                                          <p:spTgt spid="45061"/>
                                        </p:tgtEl>
                                        <p:attrNameLst>
                                          <p:attrName>ppt_w</p:attrName>
                                        </p:attrNameLst>
                                      </p:cBhvr>
                                      <p:tavLst>
                                        <p:tav tm="0">
                                          <p:val>
                                            <p:strVal val="#ppt_w*0.70"/>
                                          </p:val>
                                        </p:tav>
                                        <p:tav tm="100000">
                                          <p:val>
                                            <p:strVal val="#ppt_w"/>
                                          </p:val>
                                        </p:tav>
                                      </p:tavLst>
                                    </p:anim>
                                    <p:anim calcmode="lin" valueType="num">
                                      <p:cBhvr>
                                        <p:cTn id="21" dur="1000" fill="hold"/>
                                        <p:tgtEl>
                                          <p:spTgt spid="45061"/>
                                        </p:tgtEl>
                                        <p:attrNameLst>
                                          <p:attrName>ppt_h</p:attrName>
                                        </p:attrNameLst>
                                      </p:cBhvr>
                                      <p:tavLst>
                                        <p:tav tm="0">
                                          <p:val>
                                            <p:strVal val="#ppt_h"/>
                                          </p:val>
                                        </p:tav>
                                        <p:tav tm="100000">
                                          <p:val>
                                            <p:strVal val="#ppt_h"/>
                                          </p:val>
                                        </p:tav>
                                      </p:tavLst>
                                    </p:anim>
                                    <p:animEffect transition="in" filter="fade">
                                      <p:cBhvr>
                                        <p:cTn id="22" dur="1000"/>
                                        <p:tgtEl>
                                          <p:spTgt spid="4506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5062"/>
                                        </p:tgtEl>
                                        <p:attrNameLst>
                                          <p:attrName>style.visibility</p:attrName>
                                        </p:attrNameLst>
                                      </p:cBhvr>
                                      <p:to>
                                        <p:strVal val="visible"/>
                                      </p:to>
                                    </p:set>
                                    <p:animEffect transition="in" filter="dissolve">
                                      <p:cBhvr>
                                        <p:cTn id="27" dur="500"/>
                                        <p:tgtEl>
                                          <p:spTgt spid="450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0" presetClass="entr" presetSubtype="0" fill="hold" nodeType="clickEffect">
                                  <p:stCondLst>
                                    <p:cond delay="0"/>
                                  </p:stCondLst>
                                  <p:childTnLst>
                                    <p:set>
                                      <p:cBhvr>
                                        <p:cTn id="31" dur="1" fill="hold">
                                          <p:stCondLst>
                                            <p:cond delay="0"/>
                                          </p:stCondLst>
                                        </p:cTn>
                                        <p:tgtEl>
                                          <p:spTgt spid="45075"/>
                                        </p:tgtEl>
                                        <p:attrNameLst>
                                          <p:attrName>style.visibility</p:attrName>
                                        </p:attrNameLst>
                                      </p:cBhvr>
                                      <p:to>
                                        <p:strVal val="visible"/>
                                      </p:to>
                                    </p:set>
                                    <p:animEffect transition="in" filter="fade">
                                      <p:cBhvr>
                                        <p:cTn id="32" dur="800" decel="100000"/>
                                        <p:tgtEl>
                                          <p:spTgt spid="45075"/>
                                        </p:tgtEl>
                                      </p:cBhvr>
                                    </p:animEffect>
                                    <p:anim calcmode="lin" valueType="num">
                                      <p:cBhvr>
                                        <p:cTn id="33" dur="800" decel="100000" fill="hold"/>
                                        <p:tgtEl>
                                          <p:spTgt spid="45075"/>
                                        </p:tgtEl>
                                        <p:attrNameLst>
                                          <p:attrName>style.rotation</p:attrName>
                                        </p:attrNameLst>
                                      </p:cBhvr>
                                      <p:tavLst>
                                        <p:tav tm="0">
                                          <p:val>
                                            <p:fltVal val="-90"/>
                                          </p:val>
                                        </p:tav>
                                        <p:tav tm="100000">
                                          <p:val>
                                            <p:fltVal val="0"/>
                                          </p:val>
                                        </p:tav>
                                      </p:tavLst>
                                    </p:anim>
                                    <p:anim calcmode="lin" valueType="num">
                                      <p:cBhvr>
                                        <p:cTn id="34" dur="800" decel="100000" fill="hold"/>
                                        <p:tgtEl>
                                          <p:spTgt spid="45075"/>
                                        </p:tgtEl>
                                        <p:attrNameLst>
                                          <p:attrName>ppt_x</p:attrName>
                                        </p:attrNameLst>
                                      </p:cBhvr>
                                      <p:tavLst>
                                        <p:tav tm="0">
                                          <p:val>
                                            <p:strVal val="#ppt_x+0.4"/>
                                          </p:val>
                                        </p:tav>
                                        <p:tav tm="100000">
                                          <p:val>
                                            <p:strVal val="#ppt_x-0.05"/>
                                          </p:val>
                                        </p:tav>
                                      </p:tavLst>
                                    </p:anim>
                                    <p:anim calcmode="lin" valueType="num">
                                      <p:cBhvr>
                                        <p:cTn id="35" dur="800" decel="100000" fill="hold"/>
                                        <p:tgtEl>
                                          <p:spTgt spid="45075"/>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45075"/>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4507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P spid="45061" grpId="0" animBg="1"/>
      <p:bldP spid="45062" grpId="0"/>
      <p:bldP spid="4506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65" name="Text Box 365"/>
          <p:cNvSpPr txBox="1">
            <a:spLocks noChangeArrowheads="1"/>
          </p:cNvSpPr>
          <p:nvPr/>
        </p:nvSpPr>
        <p:spPr bwMode="auto">
          <a:xfrm>
            <a:off x="827088" y="5229225"/>
            <a:ext cx="7489825" cy="708025"/>
          </a:xfrm>
          <a:prstGeom prst="rect">
            <a:avLst/>
          </a:prstGeom>
          <a:solidFill>
            <a:srgbClr val="FFCC00"/>
          </a:solidFill>
          <a:ln w="9525">
            <a:noFill/>
            <a:miter lim="800000"/>
            <a:headEnd/>
            <a:tailEnd/>
          </a:ln>
        </p:spPr>
        <p:txBody>
          <a:bodyPr>
            <a:spAutoFit/>
          </a:bodyPr>
          <a:lstStyle/>
          <a:p>
            <a:pPr>
              <a:spcBef>
                <a:spcPct val="50000"/>
              </a:spcBef>
            </a:pPr>
            <a:r>
              <a:rPr lang="zh-TW" altLang="en-US" sz="4000">
                <a:solidFill>
                  <a:srgbClr val="CC0099"/>
                </a:solidFill>
                <a:latin typeface="標楷體" pitchFamily="65" charset="-120"/>
                <a:ea typeface="標楷體" pitchFamily="65" charset="-120"/>
              </a:rPr>
              <a:t>組成的字大部分有毛</a:t>
            </a:r>
            <a:r>
              <a:rPr lang="zh-TW" altLang="en-US"/>
              <a:t>、</a:t>
            </a:r>
            <a:r>
              <a:rPr lang="zh-TW" altLang="en-US" sz="4000">
                <a:solidFill>
                  <a:srgbClr val="CC0099"/>
                </a:solidFill>
                <a:latin typeface="標楷體" pitchFamily="65" charset="-120"/>
                <a:ea typeface="標楷體" pitchFamily="65" charset="-120"/>
              </a:rPr>
              <a:t>髮的意思。 </a:t>
            </a:r>
          </a:p>
        </p:txBody>
      </p:sp>
      <p:graphicFrame>
        <p:nvGraphicFramePr>
          <p:cNvPr id="26286" name="Group 686"/>
          <p:cNvGraphicFramePr>
            <a:graphicFrameLocks noGrp="1"/>
          </p:cNvGraphicFramePr>
          <p:nvPr>
            <p:ph/>
          </p:nvPr>
        </p:nvGraphicFramePr>
        <p:xfrm>
          <a:off x="395288" y="692150"/>
          <a:ext cx="8477394" cy="4358302"/>
        </p:xfrm>
        <a:graphic>
          <a:graphicData uri="http://schemas.openxmlformats.org/drawingml/2006/table">
            <a:tbl>
              <a:tblPr/>
              <a:tblGrid>
                <a:gridCol w="1080368"/>
                <a:gridCol w="1008112"/>
                <a:gridCol w="1203643"/>
                <a:gridCol w="4104456"/>
                <a:gridCol w="1080815"/>
              </a:tblGrid>
              <a:tr h="64861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Arial" charset="0"/>
                          <a:ea typeface="標楷體" pitchFamily="65" charset="-120"/>
                        </a:rPr>
                        <a:t>原</a:t>
                      </a:r>
                      <a:endParaRPr kumimoji="1" lang="en-US" altLang="zh-TW" sz="2800" b="1" i="0" u="none" strike="noStrike" cap="none" normalizeH="0" baseline="0" dirty="0" smtClean="0">
                        <a:ln>
                          <a:noFill/>
                        </a:ln>
                        <a:solidFill>
                          <a:schemeClr val="tx2"/>
                        </a:solidFill>
                        <a:effectLst/>
                        <a:latin typeface="Arial" charset="0"/>
                        <a:ea typeface="標楷體" pitchFamily="65" charset="-12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Arial" charset="0"/>
                          <a:ea typeface="標楷體" pitchFamily="65" charset="-120"/>
                        </a:rPr>
                        <a:t>部件</a:t>
                      </a: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rPr>
                        <a:t>部</a:t>
                      </a:r>
                      <a:endParaRPr kumimoji="1" lang="en-US" altLang="zh-TW" sz="28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rPr>
                        <a:t>件</a:t>
                      </a:r>
                      <a:endParaRPr kumimoji="1" lang="zh-TW" altLang="en-US" sz="28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rPr>
                        <a:t>組</a:t>
                      </a:r>
                      <a:endParaRPr kumimoji="1" lang="en-US" altLang="zh-TW" sz="28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rPr>
                        <a:t>字</a:t>
                      </a:r>
                      <a:endParaRPr kumimoji="1" lang="zh-TW" altLang="en-US" sz="28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rgbClr val="9900CC"/>
                          </a:solidFill>
                          <a:effectLst/>
                          <a:latin typeface="Times New Roman" pitchFamily="18" charset="0"/>
                          <a:ea typeface="標楷體" pitchFamily="65" charset="-120"/>
                          <a:cs typeface="Times New Roman" pitchFamily="18" charset="0"/>
                        </a:rPr>
                        <a:t>字義</a:t>
                      </a:r>
                      <a:endParaRPr kumimoji="1" lang="zh-TW" altLang="en-US" sz="2800" b="1" i="0" u="none" strike="noStrike" cap="none" normalizeH="0" baseline="0" dirty="0" smtClean="0">
                        <a:ln>
                          <a:noFill/>
                        </a:ln>
                        <a:solidFill>
                          <a:srgbClr val="9900CC"/>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rPr>
                        <a:t>造詞</a:t>
                      </a:r>
                      <a:endParaRPr kumimoji="1" lang="zh-TW" altLang="en-US" sz="28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3359">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rPr>
                        <a:t>髟</a:t>
                      </a:r>
                      <a:endParaRPr kumimoji="1" lang="zh-TW" altLang="en-US" sz="44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smtClean="0">
                          <a:ln>
                            <a:noFill/>
                          </a:ln>
                          <a:solidFill>
                            <a:schemeClr val="tx2"/>
                          </a:solidFill>
                          <a:effectLst/>
                          <a:latin typeface="Times New Roman" pitchFamily="18" charset="0"/>
                          <a:ea typeface="標楷體" pitchFamily="65" charset="-120"/>
                          <a:cs typeface="Times New Roman" pitchFamily="18" charset="0"/>
                        </a:rPr>
                        <a:t>犮</a:t>
                      </a:r>
                      <a:endParaRPr kumimoji="1" lang="zh-TW" altLang="en-US" sz="4400" b="1" i="0" u="none" strike="noStrike" cap="none" normalizeH="0" baseline="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dirty="0" smtClean="0">
                          <a:ln>
                            <a:noFill/>
                          </a:ln>
                          <a:solidFill>
                            <a:schemeClr val="tx2"/>
                          </a:solidFill>
                          <a:effectLst/>
                          <a:latin typeface="華康標楷W5注音" pitchFamily="66" charset="-120"/>
                          <a:ea typeface="華康標楷W5注音" pitchFamily="66" charset="-120"/>
                          <a:cs typeface="Times New Roman" pitchFamily="18" charset="0"/>
                        </a:rPr>
                        <a:t>髮</a:t>
                      </a:r>
                      <a:endParaRPr kumimoji="1" lang="zh-TW" altLang="en-US" sz="4400" b="1" i="0" u="none" strike="noStrike" cap="none" normalizeH="0" baseline="0" dirty="0" smtClean="0">
                        <a:ln>
                          <a:noFill/>
                        </a:ln>
                        <a:solidFill>
                          <a:schemeClr val="tx2"/>
                        </a:solidFill>
                        <a:effectLst/>
                        <a:latin typeface="華康寬注音(標楷W5)" pitchFamily="66" charset="-120"/>
                        <a:ea typeface="華康寬注音(標楷W5)" pitchFamily="66"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rgbClr val="9900CC"/>
                          </a:solidFill>
                          <a:effectLst/>
                          <a:latin typeface="新細明體" pitchFamily="18" charset="-120"/>
                          <a:ea typeface="標楷體" pitchFamily="65" charset="-120"/>
                          <a:cs typeface="Times New Roman" pitchFamily="18" charset="0"/>
                        </a:rPr>
                        <a:t>人類頭上的毛</a:t>
                      </a:r>
                      <a:endParaRPr kumimoji="1" lang="zh-TW" altLang="en-US" sz="2800" b="1" i="0" u="none" strike="noStrike" cap="none" normalizeH="0" baseline="0" dirty="0" smtClean="0">
                        <a:ln>
                          <a:noFill/>
                        </a:ln>
                        <a:solidFill>
                          <a:srgbClr val="9900CC"/>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新細明體" pitchFamily="18" charset="-120"/>
                          <a:ea typeface="標楷體" pitchFamily="65" charset="-120"/>
                          <a:cs typeface="Times New Roman" pitchFamily="18" charset="0"/>
                        </a:rPr>
                        <a:t>頭髮</a:t>
                      </a:r>
                      <a:endParaRPr kumimoji="1" lang="zh-TW" altLang="en-US" sz="28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3359">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rPr>
                        <a:t>髟</a:t>
                      </a:r>
                      <a:endParaRPr kumimoji="1" lang="zh-TW" altLang="en-US" sz="44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smtClean="0">
                          <a:ln>
                            <a:noFill/>
                          </a:ln>
                          <a:solidFill>
                            <a:schemeClr val="tx2"/>
                          </a:solidFill>
                          <a:effectLst/>
                          <a:latin typeface="Times New Roman" pitchFamily="18" charset="0"/>
                          <a:ea typeface="標楷體" pitchFamily="65" charset="-120"/>
                          <a:cs typeface="Times New Roman" pitchFamily="18" charset="0"/>
                        </a:rPr>
                        <a:t>卷</a:t>
                      </a:r>
                      <a:endParaRPr kumimoji="1" lang="zh-TW" altLang="en-US" sz="4400" b="1" i="0" u="none" strike="noStrike" cap="none" normalizeH="0" baseline="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dirty="0" smtClean="0">
                          <a:ln>
                            <a:noFill/>
                          </a:ln>
                          <a:solidFill>
                            <a:schemeClr val="tx2"/>
                          </a:solidFill>
                          <a:effectLst/>
                          <a:latin typeface="華康標楷W5注音" pitchFamily="66" charset="-120"/>
                          <a:ea typeface="華康標楷W5注音" pitchFamily="66" charset="-120"/>
                          <a:cs typeface="Times New Roman" pitchFamily="18" charset="0"/>
                        </a:rPr>
                        <a:t>鬈</a:t>
                      </a: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rgbClr val="9900CC"/>
                          </a:solidFill>
                          <a:effectLst/>
                          <a:latin typeface="新細明體" pitchFamily="18" charset="-120"/>
                          <a:ea typeface="標楷體" pitchFamily="65" charset="-120"/>
                          <a:cs typeface="Times New Roman" pitchFamily="18" charset="0"/>
                        </a:rPr>
                        <a:t>卷曲的頭髮</a:t>
                      </a:r>
                      <a:endParaRPr kumimoji="1" lang="zh-TW" altLang="en-US" sz="2800" b="1" i="0" u="none" strike="noStrike" cap="none" normalizeH="0" baseline="0" dirty="0" smtClean="0">
                        <a:ln>
                          <a:noFill/>
                        </a:ln>
                        <a:solidFill>
                          <a:srgbClr val="9900CC"/>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新細明體" pitchFamily="18" charset="-120"/>
                          <a:ea typeface="標楷體" pitchFamily="65" charset="-120"/>
                          <a:cs typeface="Times New Roman" pitchFamily="18" charset="0"/>
                        </a:rPr>
                        <a:t>鬈髮</a:t>
                      </a:r>
                      <a:endParaRPr kumimoji="1" lang="zh-TW" altLang="en-US" sz="28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3359">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smtClean="0">
                          <a:ln>
                            <a:noFill/>
                          </a:ln>
                          <a:solidFill>
                            <a:schemeClr val="tx2"/>
                          </a:solidFill>
                          <a:effectLst/>
                          <a:latin typeface="Times New Roman" pitchFamily="18" charset="0"/>
                          <a:ea typeface="標楷體" pitchFamily="65" charset="-120"/>
                          <a:cs typeface="Times New Roman" pitchFamily="18" charset="0"/>
                        </a:rPr>
                        <a:t>髟</a:t>
                      </a:r>
                      <a:endParaRPr kumimoji="1" lang="zh-TW" altLang="en-US" sz="4400" b="1" i="0" u="none" strike="noStrike" cap="none" normalizeH="0" baseline="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rPr>
                        <a:t>胡</a:t>
                      </a:r>
                      <a:endParaRPr kumimoji="1" lang="zh-TW" altLang="en-US" sz="44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dirty="0" smtClean="0">
                          <a:ln>
                            <a:noFill/>
                          </a:ln>
                          <a:solidFill>
                            <a:schemeClr val="tx2"/>
                          </a:solidFill>
                          <a:effectLst/>
                          <a:latin typeface="華康標楷W5注音" pitchFamily="66" charset="-120"/>
                          <a:ea typeface="華康標楷W5注音" pitchFamily="66" charset="-120"/>
                          <a:cs typeface="Times New Roman" pitchFamily="18" charset="0"/>
                        </a:rPr>
                        <a:t>鬍</a:t>
                      </a: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rgbClr val="9900CC"/>
                          </a:solidFill>
                          <a:effectLst/>
                          <a:latin typeface="新細明體" pitchFamily="18" charset="-120"/>
                          <a:ea typeface="標楷體" pitchFamily="65" charset="-120"/>
                          <a:cs typeface="Times New Roman" pitchFamily="18" charset="0"/>
                        </a:rPr>
                        <a:t>長在下巴和面頰上的毛</a:t>
                      </a:r>
                      <a:endParaRPr kumimoji="1" lang="zh-TW" altLang="en-US" sz="2800" b="1" i="0" u="none" strike="noStrike" cap="none" normalizeH="0" baseline="0" dirty="0" smtClean="0">
                        <a:ln>
                          <a:noFill/>
                        </a:ln>
                        <a:solidFill>
                          <a:srgbClr val="9900CC"/>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新細明體" pitchFamily="18" charset="-120"/>
                          <a:ea typeface="標楷體" pitchFamily="65" charset="-120"/>
                          <a:cs typeface="Times New Roman" pitchFamily="18" charset="0"/>
                        </a:rPr>
                        <a:t>鬍鬚</a:t>
                      </a:r>
                      <a:endParaRPr kumimoji="1" lang="zh-TW" altLang="en-US" sz="28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53359">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smtClean="0">
                          <a:ln>
                            <a:noFill/>
                          </a:ln>
                          <a:solidFill>
                            <a:schemeClr val="tx2"/>
                          </a:solidFill>
                          <a:effectLst/>
                          <a:latin typeface="Times New Roman" pitchFamily="18" charset="0"/>
                          <a:ea typeface="標楷體" pitchFamily="65" charset="-120"/>
                          <a:cs typeface="Times New Roman" pitchFamily="18" charset="0"/>
                        </a:rPr>
                        <a:t>髟</a:t>
                      </a:r>
                      <a:endParaRPr kumimoji="1" lang="zh-TW" altLang="en-US" sz="4400" b="1" i="0" u="none" strike="noStrike" cap="none" normalizeH="0" baseline="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dirty="0" smtClean="0">
                          <a:ln>
                            <a:noFill/>
                          </a:ln>
                          <a:solidFill>
                            <a:schemeClr val="tx2"/>
                          </a:solidFill>
                          <a:effectLst/>
                          <a:latin typeface="Times New Roman" pitchFamily="18" charset="0"/>
                          <a:ea typeface="標楷體" pitchFamily="65" charset="-120"/>
                          <a:cs typeface="Times New Roman" pitchFamily="18" charset="0"/>
                        </a:rPr>
                        <a:t>須</a:t>
                      </a:r>
                      <a:endParaRPr kumimoji="1" lang="zh-TW" altLang="en-US" sz="44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4400" b="1" i="0" u="none" strike="noStrike" cap="none" normalizeH="0" baseline="0" dirty="0" smtClean="0">
                          <a:ln>
                            <a:noFill/>
                          </a:ln>
                          <a:solidFill>
                            <a:schemeClr val="tx2"/>
                          </a:solidFill>
                          <a:effectLst/>
                          <a:latin typeface="華康標楷W5注音" pitchFamily="66" charset="-120"/>
                          <a:ea typeface="華康標楷W5注音" pitchFamily="66" charset="-120"/>
                          <a:cs typeface="Times New Roman" pitchFamily="18" charset="0"/>
                        </a:rPr>
                        <a:t>鬚</a:t>
                      </a: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rgbClr val="9900CC"/>
                          </a:solidFill>
                          <a:effectLst/>
                          <a:latin typeface="新細明體" pitchFamily="18" charset="-120"/>
                          <a:ea typeface="標楷體" pitchFamily="65" charset="-120"/>
                          <a:cs typeface="Times New Roman" pitchFamily="18" charset="0"/>
                        </a:rPr>
                        <a:t>長在下巴和面頰上的毛</a:t>
                      </a:r>
                      <a:endParaRPr kumimoji="1" lang="zh-TW" altLang="en-US" sz="2800" b="1" i="0" u="none" strike="noStrike" cap="none" normalizeH="0" baseline="0" dirty="0" smtClean="0">
                        <a:ln>
                          <a:noFill/>
                        </a:ln>
                        <a:solidFill>
                          <a:srgbClr val="9900CC"/>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TW" altLang="en-US" sz="2800" b="1" i="0" u="none" strike="noStrike" cap="none" normalizeH="0" baseline="0" dirty="0" smtClean="0">
                          <a:ln>
                            <a:noFill/>
                          </a:ln>
                          <a:solidFill>
                            <a:schemeClr val="tx2"/>
                          </a:solidFill>
                          <a:effectLst/>
                          <a:latin typeface="新細明體" pitchFamily="18" charset="-120"/>
                          <a:ea typeface="標楷體" pitchFamily="65" charset="-120"/>
                          <a:cs typeface="Times New Roman" pitchFamily="18" charset="0"/>
                        </a:rPr>
                        <a:t>鬍鬚</a:t>
                      </a:r>
                      <a:endParaRPr kumimoji="1" lang="zh-TW" altLang="en-US" sz="2800" b="1" i="0" u="none" strike="noStrike" cap="none" normalizeH="0" baseline="0" dirty="0" smtClean="0">
                        <a:ln>
                          <a:noFill/>
                        </a:ln>
                        <a:solidFill>
                          <a:schemeClr val="tx2"/>
                        </a:solidFill>
                        <a:effectLst/>
                        <a:latin typeface="Arial" charset="0"/>
                        <a:ea typeface="標楷體" pitchFamily="65" charset="-120"/>
                        <a:cs typeface="Times New Roman" pitchFamily="18" charset="0"/>
                      </a:endParaRPr>
                    </a:p>
                  </a:txBody>
                  <a:tcPr marT="45713" marB="4571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6283" name="Oval 683"/>
          <p:cNvSpPr>
            <a:spLocks noChangeArrowheads="1"/>
          </p:cNvSpPr>
          <p:nvPr/>
        </p:nvSpPr>
        <p:spPr bwMode="auto">
          <a:xfrm>
            <a:off x="5364163" y="1844675"/>
            <a:ext cx="863600" cy="576263"/>
          </a:xfrm>
          <a:prstGeom prst="ellipse">
            <a:avLst/>
          </a:prstGeom>
          <a:noFill/>
          <a:ln w="28575">
            <a:solidFill>
              <a:srgbClr val="FF0000"/>
            </a:solidFill>
            <a:round/>
            <a:headEnd/>
            <a:tailEnd/>
          </a:ln>
        </p:spPr>
        <p:txBody>
          <a:bodyPr wrap="none" anchor="ctr"/>
          <a:lstStyle/>
          <a:p>
            <a:endParaRPr lang="zh-TW" altLang="en-US"/>
          </a:p>
        </p:txBody>
      </p:sp>
      <p:sp>
        <p:nvSpPr>
          <p:cNvPr id="26287" name="Oval 687"/>
          <p:cNvSpPr>
            <a:spLocks noChangeArrowheads="1"/>
          </p:cNvSpPr>
          <p:nvPr/>
        </p:nvSpPr>
        <p:spPr bwMode="auto">
          <a:xfrm>
            <a:off x="4716463" y="2636838"/>
            <a:ext cx="1223962" cy="576262"/>
          </a:xfrm>
          <a:prstGeom prst="ellipse">
            <a:avLst/>
          </a:prstGeom>
          <a:noFill/>
          <a:ln w="28575">
            <a:solidFill>
              <a:srgbClr val="FF0000"/>
            </a:solidFill>
            <a:round/>
            <a:headEnd/>
            <a:tailEnd/>
          </a:ln>
        </p:spPr>
        <p:txBody>
          <a:bodyPr wrap="none" anchor="ctr"/>
          <a:lstStyle/>
          <a:p>
            <a:endParaRPr lang="zh-TW" altLang="en-US"/>
          </a:p>
        </p:txBody>
      </p:sp>
      <p:sp>
        <p:nvSpPr>
          <p:cNvPr id="26288" name="Oval 688"/>
          <p:cNvSpPr>
            <a:spLocks noChangeArrowheads="1"/>
          </p:cNvSpPr>
          <p:nvPr/>
        </p:nvSpPr>
        <p:spPr bwMode="auto">
          <a:xfrm>
            <a:off x="6804025" y="3500438"/>
            <a:ext cx="792163" cy="504825"/>
          </a:xfrm>
          <a:prstGeom prst="ellipse">
            <a:avLst/>
          </a:prstGeom>
          <a:noFill/>
          <a:ln w="28575">
            <a:solidFill>
              <a:srgbClr val="FF0000"/>
            </a:solidFill>
            <a:round/>
            <a:headEnd/>
            <a:tailEnd/>
          </a:ln>
        </p:spPr>
        <p:txBody>
          <a:bodyPr wrap="none" anchor="ctr"/>
          <a:lstStyle/>
          <a:p>
            <a:endParaRPr lang="zh-TW" altLang="en-US"/>
          </a:p>
        </p:txBody>
      </p:sp>
      <p:sp>
        <p:nvSpPr>
          <p:cNvPr id="26289" name="Oval 689"/>
          <p:cNvSpPr>
            <a:spLocks noChangeArrowheads="1"/>
          </p:cNvSpPr>
          <p:nvPr/>
        </p:nvSpPr>
        <p:spPr bwMode="auto">
          <a:xfrm>
            <a:off x="6804025" y="4365625"/>
            <a:ext cx="720725" cy="503238"/>
          </a:xfrm>
          <a:prstGeom prst="ellipse">
            <a:avLst/>
          </a:prstGeom>
          <a:noFill/>
          <a:ln w="28575">
            <a:solidFill>
              <a:srgbClr val="FF0000"/>
            </a:solidFill>
            <a:round/>
            <a:headEnd/>
            <a:tailEnd/>
          </a:ln>
        </p:spPr>
        <p:txBody>
          <a:bodyPr wrap="none" anchor="ctr"/>
          <a:lstStyle/>
          <a:p>
            <a:endParaRPr lang="zh-TW" altLang="en-US"/>
          </a:p>
        </p:txBody>
      </p:sp>
      <p:sp>
        <p:nvSpPr>
          <p:cNvPr id="9" name="日期版面配置區 8"/>
          <p:cNvSpPr>
            <a:spLocks noGrp="1"/>
          </p:cNvSpPr>
          <p:nvPr>
            <p:ph type="dt" sz="half" idx="10"/>
          </p:nvPr>
        </p:nvSpPr>
        <p:spPr/>
        <p:txBody>
          <a:bodyPr/>
          <a:lstStyle/>
          <a:p>
            <a:pPr>
              <a:defRPr/>
            </a:pPr>
            <a:fld id="{8308A17D-02CC-439A-AD5F-8CA6CE934DC6}" type="datetime1">
              <a:rPr lang="zh-TW" altLang="en-US" smtClean="0"/>
              <a:pPr>
                <a:defRPr/>
              </a:pPr>
              <a:t>2014/10/29</a:t>
            </a:fld>
            <a:endParaRPr lang="en-US" altLang="zh-TW" dirty="0"/>
          </a:p>
        </p:txBody>
      </p:sp>
      <p:sp>
        <p:nvSpPr>
          <p:cNvPr id="12" name="頁尾版面配置區 11"/>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283"/>
                                        </p:tgtEl>
                                        <p:attrNameLst>
                                          <p:attrName>style.visibility</p:attrName>
                                        </p:attrNameLst>
                                      </p:cBhvr>
                                      <p:to>
                                        <p:strVal val="visible"/>
                                      </p:to>
                                    </p:set>
                                    <p:animEffect transition="in" filter="dissolve">
                                      <p:cBhvr>
                                        <p:cTn id="7" dur="500"/>
                                        <p:tgtEl>
                                          <p:spTgt spid="262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6287"/>
                                        </p:tgtEl>
                                        <p:attrNameLst>
                                          <p:attrName>style.visibility</p:attrName>
                                        </p:attrNameLst>
                                      </p:cBhvr>
                                      <p:to>
                                        <p:strVal val="visible"/>
                                      </p:to>
                                    </p:set>
                                    <p:animEffect transition="in" filter="dissolve">
                                      <p:cBhvr>
                                        <p:cTn id="12" dur="500"/>
                                        <p:tgtEl>
                                          <p:spTgt spid="2628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6288"/>
                                        </p:tgtEl>
                                        <p:attrNameLst>
                                          <p:attrName>style.visibility</p:attrName>
                                        </p:attrNameLst>
                                      </p:cBhvr>
                                      <p:to>
                                        <p:strVal val="visible"/>
                                      </p:to>
                                    </p:set>
                                    <p:animEffect transition="in" filter="dissolve">
                                      <p:cBhvr>
                                        <p:cTn id="17" dur="500"/>
                                        <p:tgtEl>
                                          <p:spTgt spid="262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6289"/>
                                        </p:tgtEl>
                                        <p:attrNameLst>
                                          <p:attrName>style.visibility</p:attrName>
                                        </p:attrNameLst>
                                      </p:cBhvr>
                                      <p:to>
                                        <p:strVal val="visible"/>
                                      </p:to>
                                    </p:set>
                                    <p:animEffect transition="in" filter="dissolve">
                                      <p:cBhvr>
                                        <p:cTn id="22" dur="500"/>
                                        <p:tgtEl>
                                          <p:spTgt spid="262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965"/>
                                        </p:tgtEl>
                                        <p:attrNameLst>
                                          <p:attrName>style.visibility</p:attrName>
                                        </p:attrNameLst>
                                      </p:cBhvr>
                                      <p:to>
                                        <p:strVal val="visible"/>
                                      </p:to>
                                    </p:set>
                                    <p:animEffect transition="in" filter="blinds(horizontal)">
                                      <p:cBhvr>
                                        <p:cTn id="27" dur="500"/>
                                        <p:tgtEl>
                                          <p:spTgt spid="25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65" grpId="0" animBg="1"/>
      <p:bldP spid="26283" grpId="0" animBg="1"/>
      <p:bldP spid="26287" grpId="0" animBg="1"/>
      <p:bldP spid="26288" grpId="0" animBg="1"/>
      <p:bldP spid="2628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Grp="1" noChangeArrowheads="1"/>
          </p:cNvSpPr>
          <p:nvPr>
            <p:ph type="title"/>
          </p:nvPr>
        </p:nvSpPr>
        <p:spPr/>
        <p:txBody>
          <a:bodyPr/>
          <a:lstStyle/>
          <a:p>
            <a:pPr eaLnBrk="1" hangingPunct="1"/>
            <a:r>
              <a:rPr lang="zh-TW" altLang="en-US" sz="3600" b="1" dirty="0" smtClean="0">
                <a:solidFill>
                  <a:srgbClr val="0000FF"/>
                </a:solidFill>
                <a:ea typeface="標楷體" pitchFamily="65" charset="-120"/>
              </a:rPr>
              <a:t>部 件 教 學 步 驟</a:t>
            </a:r>
          </a:p>
        </p:txBody>
      </p:sp>
      <p:sp>
        <p:nvSpPr>
          <p:cNvPr id="7" name="文字方塊 6"/>
          <p:cNvSpPr txBox="1"/>
          <p:nvPr/>
        </p:nvSpPr>
        <p:spPr>
          <a:xfrm>
            <a:off x="1042851" y="1640681"/>
            <a:ext cx="1152128" cy="646331"/>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zh-TW" altLang="en-US" sz="3600" dirty="0">
                <a:latin typeface="標楷體" pitchFamily="65" charset="-120"/>
                <a:ea typeface="標楷體" pitchFamily="65" charset="-120"/>
              </a:rPr>
              <a:t>先教</a:t>
            </a:r>
          </a:p>
        </p:txBody>
      </p:sp>
      <p:sp>
        <p:nvSpPr>
          <p:cNvPr id="8" name="文字方塊 7"/>
          <p:cNvSpPr txBox="1"/>
          <p:nvPr/>
        </p:nvSpPr>
        <p:spPr>
          <a:xfrm>
            <a:off x="1042851" y="2828813"/>
            <a:ext cx="1152128" cy="646331"/>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zh-TW" altLang="en-US" sz="3600" dirty="0">
                <a:latin typeface="標楷體" pitchFamily="65" charset="-120"/>
                <a:ea typeface="標楷體" pitchFamily="65" charset="-120"/>
              </a:rPr>
              <a:t>再教</a:t>
            </a:r>
          </a:p>
        </p:txBody>
      </p:sp>
      <p:sp>
        <p:nvSpPr>
          <p:cNvPr id="9" name="文字方塊 8"/>
          <p:cNvSpPr txBox="1"/>
          <p:nvPr/>
        </p:nvSpPr>
        <p:spPr>
          <a:xfrm>
            <a:off x="1042851" y="4016945"/>
            <a:ext cx="1152128" cy="646331"/>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zh-TW" altLang="en-US" sz="3600" dirty="0">
                <a:latin typeface="標楷體" pitchFamily="65" charset="-120"/>
                <a:ea typeface="標楷體" pitchFamily="65" charset="-120"/>
              </a:rPr>
              <a:t>後教</a:t>
            </a:r>
          </a:p>
        </p:txBody>
      </p:sp>
      <p:sp>
        <p:nvSpPr>
          <p:cNvPr id="10" name="文字方塊 9"/>
          <p:cNvSpPr txBox="1"/>
          <p:nvPr/>
        </p:nvSpPr>
        <p:spPr>
          <a:xfrm>
            <a:off x="3167385" y="1640855"/>
            <a:ext cx="792162" cy="708025"/>
          </a:xfrm>
          <a:prstGeom prst="rect">
            <a:avLst/>
          </a:prstGeom>
          <a:ln w="19050">
            <a:solidFill>
              <a:srgbClr val="0000FF"/>
            </a:solidFill>
          </a:ln>
        </p:spPr>
        <p:style>
          <a:lnRef idx="2">
            <a:schemeClr val="accent3"/>
          </a:lnRef>
          <a:fillRef idx="1">
            <a:schemeClr val="lt1"/>
          </a:fillRef>
          <a:effectRef idx="0">
            <a:schemeClr val="accent3"/>
          </a:effectRef>
          <a:fontRef idx="minor">
            <a:schemeClr val="dk1"/>
          </a:fontRef>
        </p:style>
        <p:txBody>
          <a:bodyPr>
            <a:spAutoFit/>
          </a:bodyPr>
          <a:lstStyle/>
          <a:p>
            <a:pPr>
              <a:defRPr/>
            </a:pPr>
            <a:r>
              <a:rPr lang="zh-TW" altLang="en-US" sz="4000" dirty="0">
                <a:latin typeface="標楷體" pitchFamily="65" charset="-120"/>
                <a:ea typeface="標楷體" pitchFamily="65" charset="-120"/>
              </a:rPr>
              <a:t>工</a:t>
            </a:r>
          </a:p>
        </p:txBody>
      </p:sp>
      <p:sp>
        <p:nvSpPr>
          <p:cNvPr id="11" name="文字方塊 10"/>
          <p:cNvSpPr txBox="1">
            <a:spLocks noChangeArrowheads="1"/>
          </p:cNvSpPr>
          <p:nvPr/>
        </p:nvSpPr>
        <p:spPr bwMode="auto">
          <a:xfrm>
            <a:off x="4391347" y="1640855"/>
            <a:ext cx="792163" cy="708025"/>
          </a:xfrm>
          <a:prstGeom prst="rect">
            <a:avLst/>
          </a:prstGeom>
          <a:solidFill>
            <a:schemeClr val="bg1"/>
          </a:solidFill>
          <a:ln w="9525">
            <a:solidFill>
              <a:srgbClr val="0000FF"/>
            </a:solidFill>
            <a:miter lim="800000"/>
            <a:headEnd/>
            <a:tailEnd/>
          </a:ln>
        </p:spPr>
        <p:txBody>
          <a:bodyPr>
            <a:spAutoFit/>
          </a:bodyPr>
          <a:lstStyle/>
          <a:p>
            <a:r>
              <a:rPr lang="zh-TW" altLang="en-US" sz="4000">
                <a:latin typeface="標楷體" pitchFamily="65" charset="-120"/>
                <a:ea typeface="標楷體" pitchFamily="65" charset="-120"/>
              </a:rPr>
              <a:t>力</a:t>
            </a:r>
          </a:p>
        </p:txBody>
      </p:sp>
      <p:sp>
        <p:nvSpPr>
          <p:cNvPr id="12" name="文字方塊 11"/>
          <p:cNvSpPr txBox="1">
            <a:spLocks noChangeArrowheads="1"/>
          </p:cNvSpPr>
          <p:nvPr/>
        </p:nvSpPr>
        <p:spPr bwMode="auto">
          <a:xfrm>
            <a:off x="5902647" y="1640855"/>
            <a:ext cx="792163" cy="708025"/>
          </a:xfrm>
          <a:prstGeom prst="rect">
            <a:avLst/>
          </a:prstGeom>
          <a:solidFill>
            <a:schemeClr val="bg1"/>
          </a:solidFill>
          <a:ln w="9525">
            <a:solidFill>
              <a:srgbClr val="0000FF"/>
            </a:solidFill>
            <a:miter lim="800000"/>
            <a:headEnd/>
            <a:tailEnd/>
          </a:ln>
        </p:spPr>
        <p:txBody>
          <a:bodyPr>
            <a:spAutoFit/>
          </a:bodyPr>
          <a:lstStyle/>
          <a:p>
            <a:r>
              <a:rPr lang="zh-TW" altLang="en-US" sz="4000">
                <a:latin typeface="標楷體" pitchFamily="65" charset="-120"/>
                <a:ea typeface="標楷體" pitchFamily="65" charset="-120"/>
              </a:rPr>
              <a:t>言</a:t>
            </a:r>
          </a:p>
        </p:txBody>
      </p:sp>
      <p:sp>
        <p:nvSpPr>
          <p:cNvPr id="13" name="文字方塊 12"/>
          <p:cNvSpPr txBox="1">
            <a:spLocks noChangeArrowheads="1"/>
          </p:cNvSpPr>
          <p:nvPr/>
        </p:nvSpPr>
        <p:spPr bwMode="auto">
          <a:xfrm>
            <a:off x="7199635" y="1640855"/>
            <a:ext cx="792162" cy="708025"/>
          </a:xfrm>
          <a:prstGeom prst="rect">
            <a:avLst/>
          </a:prstGeom>
          <a:solidFill>
            <a:schemeClr val="bg1"/>
          </a:solidFill>
          <a:ln w="9525">
            <a:solidFill>
              <a:srgbClr val="0000FF"/>
            </a:solidFill>
            <a:miter lim="800000"/>
            <a:headEnd/>
            <a:tailEnd/>
          </a:ln>
        </p:spPr>
        <p:txBody>
          <a:bodyPr>
            <a:spAutoFit/>
          </a:bodyPr>
          <a:lstStyle/>
          <a:p>
            <a:r>
              <a:rPr lang="zh-TW" altLang="en-US" sz="4000">
                <a:latin typeface="標楷體" pitchFamily="65" charset="-120"/>
                <a:ea typeface="標楷體" pitchFamily="65" charset="-120"/>
              </a:rPr>
              <a:t>果</a:t>
            </a:r>
          </a:p>
        </p:txBody>
      </p:sp>
      <p:sp>
        <p:nvSpPr>
          <p:cNvPr id="14" name="文字方塊 13"/>
          <p:cNvSpPr txBox="1">
            <a:spLocks noChangeArrowheads="1"/>
          </p:cNvSpPr>
          <p:nvPr/>
        </p:nvSpPr>
        <p:spPr bwMode="auto">
          <a:xfrm>
            <a:off x="3815085" y="2828305"/>
            <a:ext cx="792162" cy="708025"/>
          </a:xfrm>
          <a:prstGeom prst="rect">
            <a:avLst/>
          </a:prstGeom>
          <a:solidFill>
            <a:schemeClr val="bg1"/>
          </a:solidFill>
          <a:ln w="9525">
            <a:solidFill>
              <a:srgbClr val="0000FF"/>
            </a:solidFill>
            <a:miter lim="800000"/>
            <a:headEnd/>
            <a:tailEnd/>
          </a:ln>
        </p:spPr>
        <p:txBody>
          <a:bodyPr>
            <a:spAutoFit/>
          </a:bodyPr>
          <a:lstStyle/>
          <a:p>
            <a:r>
              <a:rPr lang="zh-TW" altLang="en-US" sz="4000">
                <a:latin typeface="標楷體" pitchFamily="65" charset="-120"/>
                <a:ea typeface="標楷體" pitchFamily="65" charset="-120"/>
              </a:rPr>
              <a:t>功</a:t>
            </a:r>
          </a:p>
        </p:txBody>
      </p:sp>
      <p:sp>
        <p:nvSpPr>
          <p:cNvPr id="15" name="文字方塊 14"/>
          <p:cNvSpPr txBox="1">
            <a:spLocks noChangeArrowheads="1"/>
          </p:cNvSpPr>
          <p:nvPr/>
        </p:nvSpPr>
        <p:spPr bwMode="auto">
          <a:xfrm>
            <a:off x="6551935" y="2828305"/>
            <a:ext cx="792162" cy="708025"/>
          </a:xfrm>
          <a:prstGeom prst="rect">
            <a:avLst/>
          </a:prstGeom>
          <a:solidFill>
            <a:schemeClr val="bg1"/>
          </a:solidFill>
          <a:ln w="9525">
            <a:solidFill>
              <a:srgbClr val="0000FF"/>
            </a:solidFill>
            <a:miter lim="800000"/>
            <a:headEnd/>
            <a:tailEnd/>
          </a:ln>
        </p:spPr>
        <p:txBody>
          <a:bodyPr>
            <a:spAutoFit/>
          </a:bodyPr>
          <a:lstStyle/>
          <a:p>
            <a:r>
              <a:rPr lang="zh-TW" altLang="en-US" sz="4000">
                <a:latin typeface="標楷體" pitchFamily="65" charset="-120"/>
                <a:ea typeface="標楷體" pitchFamily="65" charset="-120"/>
              </a:rPr>
              <a:t>課</a:t>
            </a:r>
          </a:p>
        </p:txBody>
      </p:sp>
      <p:sp>
        <p:nvSpPr>
          <p:cNvPr id="16" name="文字方塊 15"/>
          <p:cNvSpPr txBox="1">
            <a:spLocks noChangeArrowheads="1"/>
          </p:cNvSpPr>
          <p:nvPr/>
        </p:nvSpPr>
        <p:spPr bwMode="auto">
          <a:xfrm>
            <a:off x="4967610" y="4017342"/>
            <a:ext cx="1295400" cy="708025"/>
          </a:xfrm>
          <a:prstGeom prst="rect">
            <a:avLst/>
          </a:prstGeom>
          <a:solidFill>
            <a:schemeClr val="bg1"/>
          </a:solidFill>
          <a:ln w="9525">
            <a:solidFill>
              <a:srgbClr val="0000FF"/>
            </a:solidFill>
            <a:miter lim="800000"/>
            <a:headEnd/>
            <a:tailEnd/>
          </a:ln>
        </p:spPr>
        <p:txBody>
          <a:bodyPr>
            <a:spAutoFit/>
          </a:bodyPr>
          <a:lstStyle/>
          <a:p>
            <a:r>
              <a:rPr lang="zh-TW" altLang="en-US" sz="4000">
                <a:latin typeface="標楷體" pitchFamily="65" charset="-120"/>
                <a:ea typeface="標楷體" pitchFamily="65" charset="-120"/>
              </a:rPr>
              <a:t>功課</a:t>
            </a:r>
          </a:p>
        </p:txBody>
      </p:sp>
      <p:sp>
        <p:nvSpPr>
          <p:cNvPr id="18" name="文字方塊 17"/>
          <p:cNvSpPr txBox="1"/>
          <p:nvPr/>
        </p:nvSpPr>
        <p:spPr>
          <a:xfrm>
            <a:off x="862831" y="5097065"/>
            <a:ext cx="1584176" cy="646331"/>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zh-TW" altLang="en-US" sz="3600" dirty="0">
                <a:latin typeface="標楷體" pitchFamily="65" charset="-120"/>
                <a:ea typeface="標楷體" pitchFamily="65" charset="-120"/>
              </a:rPr>
              <a:t>最後教</a:t>
            </a:r>
          </a:p>
        </p:txBody>
      </p:sp>
      <p:sp>
        <p:nvSpPr>
          <p:cNvPr id="19" name="文字方塊 18"/>
          <p:cNvSpPr txBox="1">
            <a:spLocks noChangeArrowheads="1"/>
          </p:cNvSpPr>
          <p:nvPr/>
        </p:nvSpPr>
        <p:spPr bwMode="auto">
          <a:xfrm>
            <a:off x="3238822" y="5096842"/>
            <a:ext cx="4824413" cy="708025"/>
          </a:xfrm>
          <a:prstGeom prst="rect">
            <a:avLst/>
          </a:prstGeom>
          <a:solidFill>
            <a:schemeClr val="bg1"/>
          </a:solidFill>
          <a:ln w="9525">
            <a:solidFill>
              <a:srgbClr val="0000FF"/>
            </a:solidFill>
            <a:miter lim="800000"/>
            <a:headEnd/>
            <a:tailEnd/>
          </a:ln>
        </p:spPr>
        <p:txBody>
          <a:bodyPr>
            <a:spAutoFit/>
          </a:bodyPr>
          <a:lstStyle/>
          <a:p>
            <a:r>
              <a:rPr lang="zh-TW" altLang="en-US" sz="4000">
                <a:latin typeface="標楷體" pitchFamily="65" charset="-120"/>
                <a:ea typeface="標楷體" pitchFamily="65" charset="-120"/>
              </a:rPr>
              <a:t>我已經寫完功課了。</a:t>
            </a:r>
          </a:p>
        </p:txBody>
      </p:sp>
      <p:cxnSp>
        <p:nvCxnSpPr>
          <p:cNvPr id="21" name="直線單箭頭接點 20"/>
          <p:cNvCxnSpPr>
            <a:stCxn id="10" idx="2"/>
            <a:endCxn id="14" idx="0"/>
          </p:cNvCxnSpPr>
          <p:nvPr/>
        </p:nvCxnSpPr>
        <p:spPr>
          <a:xfrm rot="16200000" flipH="1">
            <a:off x="3647603" y="2263949"/>
            <a:ext cx="479425" cy="6492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3" name="直線單箭頭接點 22"/>
          <p:cNvCxnSpPr>
            <a:stCxn id="11" idx="2"/>
            <a:endCxn id="14" idx="0"/>
          </p:cNvCxnSpPr>
          <p:nvPr/>
        </p:nvCxnSpPr>
        <p:spPr>
          <a:xfrm rot="5400000">
            <a:off x="4259585" y="2301255"/>
            <a:ext cx="479425" cy="57467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5" name="直線單箭頭接點 24"/>
          <p:cNvCxnSpPr>
            <a:stCxn id="12" idx="2"/>
            <a:endCxn id="15" idx="0"/>
          </p:cNvCxnSpPr>
          <p:nvPr/>
        </p:nvCxnSpPr>
        <p:spPr>
          <a:xfrm rot="16200000" flipH="1">
            <a:off x="6383659" y="2264743"/>
            <a:ext cx="479425" cy="6477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7" name="直線單箭頭接點 26"/>
          <p:cNvCxnSpPr>
            <a:stCxn id="13" idx="2"/>
            <a:endCxn id="15" idx="0"/>
          </p:cNvCxnSpPr>
          <p:nvPr/>
        </p:nvCxnSpPr>
        <p:spPr>
          <a:xfrm rot="5400000">
            <a:off x="7031359" y="2264743"/>
            <a:ext cx="479425" cy="6477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29" name="直線單箭頭接點 28"/>
          <p:cNvCxnSpPr>
            <a:stCxn id="14" idx="2"/>
            <a:endCxn id="16" idx="0"/>
          </p:cNvCxnSpPr>
          <p:nvPr/>
        </p:nvCxnSpPr>
        <p:spPr>
          <a:xfrm rot="16200000" flipH="1">
            <a:off x="4673129" y="3075161"/>
            <a:ext cx="481012" cy="140335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31" name="直線單箭頭接點 30"/>
          <p:cNvCxnSpPr>
            <a:stCxn id="15" idx="2"/>
          </p:cNvCxnSpPr>
          <p:nvPr/>
        </p:nvCxnSpPr>
        <p:spPr>
          <a:xfrm rot="5400000">
            <a:off x="6149503" y="3146599"/>
            <a:ext cx="407987" cy="118745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33" name="直線單箭頭接點 32"/>
          <p:cNvCxnSpPr>
            <a:stCxn id="16" idx="2"/>
            <a:endCxn id="19" idx="0"/>
          </p:cNvCxnSpPr>
          <p:nvPr/>
        </p:nvCxnSpPr>
        <p:spPr>
          <a:xfrm rot="16200000" flipH="1">
            <a:off x="5447828" y="4892849"/>
            <a:ext cx="371475" cy="36512"/>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60" name="直線接點 59"/>
          <p:cNvCxnSpPr/>
          <p:nvPr/>
        </p:nvCxnSpPr>
        <p:spPr>
          <a:xfrm>
            <a:off x="2375222" y="1928192"/>
            <a:ext cx="719138" cy="0"/>
          </a:xfrm>
          <a:prstGeom prst="line">
            <a:avLst/>
          </a:prstGeom>
          <a:ln w="381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2" name="直線接點 61"/>
          <p:cNvCxnSpPr/>
          <p:nvPr/>
        </p:nvCxnSpPr>
        <p:spPr>
          <a:xfrm>
            <a:off x="2375222" y="4304680"/>
            <a:ext cx="2447925" cy="0"/>
          </a:xfrm>
          <a:prstGeom prst="line">
            <a:avLst/>
          </a:prstGeom>
          <a:ln w="381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3" name="直線接點 62"/>
          <p:cNvCxnSpPr/>
          <p:nvPr/>
        </p:nvCxnSpPr>
        <p:spPr>
          <a:xfrm>
            <a:off x="2375222" y="3296617"/>
            <a:ext cx="1403350" cy="0"/>
          </a:xfrm>
          <a:prstGeom prst="line">
            <a:avLst/>
          </a:prstGeom>
          <a:ln w="381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64" name="直線接點 63"/>
          <p:cNvCxnSpPr/>
          <p:nvPr/>
        </p:nvCxnSpPr>
        <p:spPr>
          <a:xfrm>
            <a:off x="2446660" y="5528642"/>
            <a:ext cx="720725" cy="0"/>
          </a:xfrm>
          <a:prstGeom prst="line">
            <a:avLst/>
          </a:prstGeom>
          <a:ln w="381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0" name="日期版面配置區 29"/>
          <p:cNvSpPr>
            <a:spLocks noGrp="1"/>
          </p:cNvSpPr>
          <p:nvPr>
            <p:ph type="dt" sz="half" idx="10"/>
          </p:nvPr>
        </p:nvSpPr>
        <p:spPr/>
        <p:txBody>
          <a:bodyPr/>
          <a:lstStyle/>
          <a:p>
            <a:pPr>
              <a:defRPr/>
            </a:pPr>
            <a:fld id="{BD2BCE8C-C0F7-4DC7-8775-7C7EED9C9D76}" type="datetime1">
              <a:rPr lang="zh-TW" altLang="en-US" smtClean="0"/>
              <a:pPr>
                <a:defRPr/>
              </a:pPr>
              <a:t>2014/10/29</a:t>
            </a:fld>
            <a:endParaRPr lang="en-US" altLang="zh-TW" dirty="0"/>
          </a:p>
        </p:txBody>
      </p:sp>
      <p:sp>
        <p:nvSpPr>
          <p:cNvPr id="32" name="頁尾版面配置區 31"/>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nextCondLst>
                <p:cond evt="onClick" delay="0">
                  <p:tgtEl>
                    <p:spTgt spid="7"/>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wipe(left)">
                                      <p:cBhvr>
                                        <p:cTn id="29" dur="500"/>
                                        <p:tgtEl>
                                          <p:spTgt spid="63"/>
                                        </p:tgtEl>
                                      </p:cBhvr>
                                    </p:animEffect>
                                  </p:childTnLst>
                                </p:cTn>
                              </p:par>
                            </p:childTnLst>
                          </p:cTn>
                        </p:par>
                        <p:par>
                          <p:cTn id="30" fill="hold">
                            <p:stCondLst>
                              <p:cond delay="500"/>
                            </p:stCondLst>
                            <p:childTnLst>
                              <p:par>
                                <p:cTn id="31" presetID="22" presetClass="entr" presetSubtype="1" fill="hold" nodeType="afterEffect">
                                  <p:stCondLst>
                                    <p:cond delay="500"/>
                                  </p:stCondLst>
                                  <p:childTnLst>
                                    <p:set>
                                      <p:cBhvr>
                                        <p:cTn id="32" dur="1" fill="hold">
                                          <p:stCondLst>
                                            <p:cond delay="0"/>
                                          </p:stCondLst>
                                        </p:cTn>
                                        <p:tgtEl>
                                          <p:spTgt spid="21"/>
                                        </p:tgtEl>
                                        <p:attrNameLst>
                                          <p:attrName>style.visibility</p:attrName>
                                        </p:attrNameLst>
                                      </p:cBhvr>
                                      <p:to>
                                        <p:strVal val="visible"/>
                                      </p:to>
                                    </p:set>
                                    <p:animEffect transition="in" filter="wipe(up)">
                                      <p:cBhvr>
                                        <p:cTn id="33" dur="500"/>
                                        <p:tgtEl>
                                          <p:spTgt spid="21"/>
                                        </p:tgtEl>
                                      </p:cBhvr>
                                    </p:animEffect>
                                  </p:childTnLst>
                                </p:cTn>
                              </p:par>
                              <p:par>
                                <p:cTn id="34" presetID="22" presetClass="entr" presetSubtype="1" fill="hold" nodeType="withEffect">
                                  <p:stCondLst>
                                    <p:cond delay="50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up)">
                                      <p:cBhvr>
                                        <p:cTn id="45" dur="500"/>
                                        <p:tgtEl>
                                          <p:spTgt spid="25"/>
                                        </p:tgtEl>
                                      </p:cBhvr>
                                    </p:animEffect>
                                  </p:childTnLst>
                                </p:cTn>
                              </p:par>
                              <p:par>
                                <p:cTn id="46" presetID="22" presetClass="entr" presetSubtype="1"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up)">
                                      <p:cBhvr>
                                        <p:cTn id="48" dur="500"/>
                                        <p:tgtEl>
                                          <p:spTgt spid="27"/>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childTnLst>
              </p:cTn>
              <p:nextCondLst>
                <p:cond evt="onClick" delay="0">
                  <p:tgtEl>
                    <p:spTgt spid="8"/>
                  </p:tgtEl>
                </p:cond>
              </p:nextCondLst>
            </p:seq>
            <p:seq concurrent="1" nextAc="seek">
              <p:cTn id="53" restart="whenNotActive" fill="hold" evtFilter="cancelBubble" nodeType="interactiveSeq">
                <p:stCondLst>
                  <p:cond evt="onClick" delay="0">
                    <p:tgtEl>
                      <p:spTgt spid="9"/>
                    </p:tgtEl>
                  </p:cond>
                </p:stCondLst>
                <p:endSync evt="end" delay="0">
                  <p:rtn val="all"/>
                </p:endSync>
                <p:childTnLst>
                  <p:par>
                    <p:cTn id="54" fill="hold">
                      <p:stCondLst>
                        <p:cond delay="0"/>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wipe(left)">
                                      <p:cBhvr>
                                        <p:cTn id="58" dur="500"/>
                                        <p:tgtEl>
                                          <p:spTgt spid="62"/>
                                        </p:tgtEl>
                                      </p:cBhvr>
                                    </p:animEffect>
                                  </p:childTnLst>
                                </p:cTn>
                              </p:par>
                            </p:childTnLst>
                          </p:cTn>
                        </p:par>
                        <p:par>
                          <p:cTn id="59" fill="hold">
                            <p:stCondLst>
                              <p:cond delay="500"/>
                            </p:stCondLst>
                            <p:childTnLst>
                              <p:par>
                                <p:cTn id="60" presetID="22" presetClass="entr" presetSubtype="1" fill="hold" nodeType="afterEffect">
                                  <p:stCondLst>
                                    <p:cond delay="500"/>
                                  </p:stCondLst>
                                  <p:childTnLst>
                                    <p:set>
                                      <p:cBhvr>
                                        <p:cTn id="61" dur="1" fill="hold">
                                          <p:stCondLst>
                                            <p:cond delay="0"/>
                                          </p:stCondLst>
                                        </p:cTn>
                                        <p:tgtEl>
                                          <p:spTgt spid="29"/>
                                        </p:tgtEl>
                                        <p:attrNameLst>
                                          <p:attrName>style.visibility</p:attrName>
                                        </p:attrNameLst>
                                      </p:cBhvr>
                                      <p:to>
                                        <p:strVal val="visible"/>
                                      </p:to>
                                    </p:set>
                                    <p:animEffect transition="in" filter="wipe(up)">
                                      <p:cBhvr>
                                        <p:cTn id="62" dur="500"/>
                                        <p:tgtEl>
                                          <p:spTgt spid="29"/>
                                        </p:tgtEl>
                                      </p:cBhvr>
                                    </p:animEffect>
                                  </p:childTnLst>
                                </p:cTn>
                              </p:par>
                              <p:par>
                                <p:cTn id="63" presetID="22" presetClass="entr" presetSubtype="1" fill="hold" nodeType="withEffect">
                                  <p:stCondLst>
                                    <p:cond delay="500"/>
                                  </p:stCondLst>
                                  <p:childTnLst>
                                    <p:set>
                                      <p:cBhvr>
                                        <p:cTn id="64" dur="1" fill="hold">
                                          <p:stCondLst>
                                            <p:cond delay="0"/>
                                          </p:stCondLst>
                                        </p:cTn>
                                        <p:tgtEl>
                                          <p:spTgt spid="31"/>
                                        </p:tgtEl>
                                        <p:attrNameLst>
                                          <p:attrName>style.visibility</p:attrName>
                                        </p:attrNameLst>
                                      </p:cBhvr>
                                      <p:to>
                                        <p:strVal val="visible"/>
                                      </p:to>
                                    </p:set>
                                    <p:animEffect transition="in" filter="wipe(up)">
                                      <p:cBhvr>
                                        <p:cTn id="65" dur="500"/>
                                        <p:tgtEl>
                                          <p:spTgt spid="31"/>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2000"/>
                                        <p:tgtEl>
                                          <p:spTgt spid="16"/>
                                        </p:tgtEl>
                                      </p:cBhvr>
                                    </p:animEffect>
                                  </p:childTnLst>
                                </p:cTn>
                              </p:par>
                            </p:childTnLst>
                          </p:cTn>
                        </p:par>
                      </p:childTnLst>
                    </p:cTn>
                  </p:par>
                </p:childTnLst>
              </p:cTn>
              <p:nextCondLst>
                <p:cond evt="onClick" delay="0">
                  <p:tgtEl>
                    <p:spTgt spid="9"/>
                  </p:tgtEl>
                </p:cond>
              </p:nextCondLst>
            </p:seq>
            <p:seq concurrent="1" nextAc="seek">
              <p:cTn id="70" restart="whenNotActive" fill="hold" evtFilter="cancelBubble" nodeType="interactiveSeq">
                <p:stCondLst>
                  <p:cond evt="onClick" delay="0">
                    <p:tgtEl>
                      <p:spTgt spid="18"/>
                    </p:tgtEl>
                  </p:cond>
                </p:stCondLst>
                <p:endSync evt="end" delay="0">
                  <p:rtn val="all"/>
                </p:endSync>
                <p:childTnLst>
                  <p:par>
                    <p:cTn id="71" fill="hold">
                      <p:stCondLst>
                        <p:cond delay="0"/>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par>
                          <p:cTn id="76" fill="hold">
                            <p:stCondLst>
                              <p:cond delay="500"/>
                            </p:stCondLst>
                            <p:childTnLst>
                              <p:par>
                                <p:cTn id="77" presetID="22" presetClass="entr" presetSubtype="1" fill="hold" nodeType="afterEffect">
                                  <p:stCondLst>
                                    <p:cond delay="500"/>
                                  </p:stCondLst>
                                  <p:childTnLst>
                                    <p:set>
                                      <p:cBhvr>
                                        <p:cTn id="78" dur="1" fill="hold">
                                          <p:stCondLst>
                                            <p:cond delay="0"/>
                                          </p:stCondLst>
                                        </p:cTn>
                                        <p:tgtEl>
                                          <p:spTgt spid="33"/>
                                        </p:tgtEl>
                                        <p:attrNameLst>
                                          <p:attrName>style.visibility</p:attrName>
                                        </p:attrNameLst>
                                      </p:cBhvr>
                                      <p:to>
                                        <p:strVal val="visible"/>
                                      </p:to>
                                    </p:set>
                                    <p:animEffect transition="in" filter="wipe(up)">
                                      <p:cBhvr>
                                        <p:cTn id="79" dur="500"/>
                                        <p:tgtEl>
                                          <p:spTgt spid="33"/>
                                        </p:tgtEl>
                                      </p:cBhvr>
                                    </p:animEffect>
                                  </p:childTnLst>
                                </p:cTn>
                              </p:par>
                            </p:childTnLst>
                          </p:cTn>
                        </p:par>
                        <p:par>
                          <p:cTn id="80" fill="hold">
                            <p:stCondLst>
                              <p:cond delay="15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2000"/>
                                        <p:tgtEl>
                                          <p:spTgt spid="19"/>
                                        </p:tgtEl>
                                      </p:cBhvr>
                                    </p:animEffect>
                                  </p:childTnLst>
                                </p:cTn>
                              </p:par>
                            </p:childTnLst>
                          </p:cTn>
                        </p:par>
                      </p:childTnLst>
                    </p:cTn>
                  </p:par>
                </p:childTnLst>
              </p:cTn>
              <p:nextCondLst>
                <p:cond evt="onClick" delay="0">
                  <p:tgtEl>
                    <p:spTgt spid="18"/>
                  </p:tgtEl>
                </p:cond>
              </p:nextCondLst>
            </p:seq>
          </p:childTnLst>
        </p:cTn>
      </p:par>
    </p:tnLst>
    <p:bldLst>
      <p:bldP spid="10" grpId="0" animBg="1"/>
      <p:bldP spid="11" grpId="0" animBg="1"/>
      <p:bldP spid="12" grpId="0" animBg="1"/>
      <p:bldP spid="13" grpId="0" animBg="1"/>
      <p:bldP spid="14" grpId="0" animBg="1"/>
      <p:bldP spid="15" grpId="0" animBg="1"/>
      <p:bldP spid="16" grpId="0" animBg="1"/>
      <p:bldP spid="1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descr="1.jpg"/>
          <p:cNvPicPr>
            <a:picLocks noChangeAspect="1"/>
          </p:cNvPicPr>
          <p:nvPr/>
        </p:nvPicPr>
        <p:blipFill>
          <a:blip r:embed="rId3" cstate="print"/>
          <a:stretch>
            <a:fillRect/>
          </a:stretch>
        </p:blipFill>
        <p:spPr>
          <a:xfrm>
            <a:off x="0" y="193834"/>
            <a:ext cx="9144000" cy="6470331"/>
          </a:xfrm>
          <a:prstGeom prst="rect">
            <a:avLst/>
          </a:prstGeom>
        </p:spPr>
      </p:pic>
      <p:sp>
        <p:nvSpPr>
          <p:cNvPr id="5" name="投影片編號版面配置區 5"/>
          <p:cNvSpPr>
            <a:spLocks noGrp="1"/>
          </p:cNvSpPr>
          <p:nvPr>
            <p:ph type="sldNum" sz="quarter" idx="11"/>
          </p:nvPr>
        </p:nvSpPr>
        <p:spPr/>
        <p:txBody>
          <a:bodyPr/>
          <a:lstStyle/>
          <a:p>
            <a:pPr>
              <a:defRPr/>
            </a:pPr>
            <a:fld id="{93FDACF4-6B76-452F-96D3-E5AC66CD4A26}" type="slidenum">
              <a:rPr lang="zh-TW" altLang="en-US"/>
              <a:pPr>
                <a:defRPr/>
              </a:pPr>
              <a:t>33</a:t>
            </a:fld>
            <a:endParaRPr lang="zh-TW" altLang="en-US"/>
          </a:p>
        </p:txBody>
      </p:sp>
      <p:sp>
        <p:nvSpPr>
          <p:cNvPr id="43013" name="Rectangle 4"/>
          <p:cNvSpPr>
            <a:spLocks noGrp="1" noChangeArrowheads="1"/>
          </p:cNvSpPr>
          <p:nvPr>
            <p:ph type="title"/>
          </p:nvPr>
        </p:nvSpPr>
        <p:spPr>
          <a:xfrm>
            <a:off x="395536" y="332656"/>
            <a:ext cx="4392612" cy="504354"/>
          </a:xfrm>
          <a:solidFill>
            <a:schemeClr val="bg1"/>
          </a:solidFill>
        </p:spPr>
        <p:txBody>
          <a:bodyPr/>
          <a:lstStyle/>
          <a:p>
            <a:pPr eaLnBrk="1" hangingPunct="1"/>
            <a:r>
              <a:rPr lang="zh-TW" altLang="en-US" sz="3200" b="1" dirty="0" smtClean="0">
                <a:solidFill>
                  <a:srgbClr val="0000FF"/>
                </a:solidFill>
                <a:ea typeface="標楷體" pitchFamily="65" charset="-120"/>
              </a:rPr>
              <a:t>部  件  教  學  範  例</a:t>
            </a:r>
          </a:p>
        </p:txBody>
      </p:sp>
      <p:sp>
        <p:nvSpPr>
          <p:cNvPr id="7" name="日期版面配置區 6"/>
          <p:cNvSpPr>
            <a:spLocks noGrp="1"/>
          </p:cNvSpPr>
          <p:nvPr>
            <p:ph type="dt" sz="half" idx="10"/>
          </p:nvPr>
        </p:nvSpPr>
        <p:spPr/>
        <p:txBody>
          <a:bodyPr/>
          <a:lstStyle/>
          <a:p>
            <a:pPr>
              <a:defRPr/>
            </a:pPr>
            <a:fld id="{F8FD8ED4-85DB-4F9E-A62B-DF5856939AFF}"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descr="2.jpg"/>
          <p:cNvPicPr>
            <a:picLocks noChangeAspect="1"/>
          </p:cNvPicPr>
          <p:nvPr/>
        </p:nvPicPr>
        <p:blipFill>
          <a:blip r:embed="rId3" cstate="print"/>
          <a:stretch>
            <a:fillRect/>
          </a:stretch>
        </p:blipFill>
        <p:spPr>
          <a:xfrm>
            <a:off x="0" y="193834"/>
            <a:ext cx="9144000" cy="6470331"/>
          </a:xfrm>
          <a:prstGeom prst="rect">
            <a:avLst/>
          </a:prstGeom>
        </p:spPr>
      </p:pic>
      <p:sp>
        <p:nvSpPr>
          <p:cNvPr id="4" name="日期版面配置區 1"/>
          <p:cNvSpPr>
            <a:spLocks noGrp="1"/>
          </p:cNvSpPr>
          <p:nvPr>
            <p:ph type="dt" sz="quarter" idx="10"/>
          </p:nvPr>
        </p:nvSpPr>
        <p:spPr/>
        <p:txBody>
          <a:bodyPr/>
          <a:lstStyle/>
          <a:p>
            <a:pPr>
              <a:defRPr/>
            </a:pPr>
            <a:fld id="{80FA3045-FAC4-4DDC-BCFD-94DF8BAAA649}" type="datetime1">
              <a:rPr lang="zh-TW" altLang="en-US" smtClean="0"/>
              <a:pPr>
                <a:defRPr/>
              </a:pPr>
              <a:t>2014/10/29</a:t>
            </a:fld>
            <a:endParaRPr lang="zh-TW" altLang="en-US"/>
          </a:p>
        </p:txBody>
      </p:sp>
      <p:sp>
        <p:nvSpPr>
          <p:cNvPr id="8" name="Rectangle 4"/>
          <p:cNvSpPr txBox="1">
            <a:spLocks noChangeArrowheads="1"/>
          </p:cNvSpPr>
          <p:nvPr/>
        </p:nvSpPr>
        <p:spPr>
          <a:xfrm>
            <a:off x="395536" y="332656"/>
            <a:ext cx="4392612" cy="504354"/>
          </a:xfrm>
          <a:prstGeom prst="rect">
            <a:avLst/>
          </a:prstGeom>
          <a:solidFill>
            <a:schemeClr val="bg1"/>
          </a:solidFill>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zh-TW" altLang="en-US" sz="3200" b="1" i="0" u="none" strike="noStrike" kern="0" cap="none" spc="0" normalizeH="0" baseline="0" noProof="0" dirty="0" smtClean="0">
                <a:ln>
                  <a:noFill/>
                </a:ln>
                <a:solidFill>
                  <a:srgbClr val="0000FF"/>
                </a:solidFill>
                <a:effectLst/>
                <a:uLnTx/>
                <a:uFillTx/>
                <a:latin typeface="+mj-lt"/>
                <a:ea typeface="標楷體" pitchFamily="65" charset="-120"/>
                <a:cs typeface="+mj-cs"/>
              </a:rPr>
              <a:t>部  件  教  學  範  例</a:t>
            </a:r>
          </a:p>
        </p:txBody>
      </p:sp>
      <p:sp>
        <p:nvSpPr>
          <p:cNvPr id="10" name="頁尾版面配置區 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descr="3.jpg"/>
          <p:cNvPicPr>
            <a:picLocks noChangeAspect="1"/>
          </p:cNvPicPr>
          <p:nvPr/>
        </p:nvPicPr>
        <p:blipFill>
          <a:blip r:embed="rId3" cstate="print"/>
          <a:stretch>
            <a:fillRect/>
          </a:stretch>
        </p:blipFill>
        <p:spPr>
          <a:xfrm>
            <a:off x="0" y="193834"/>
            <a:ext cx="9144000" cy="6470331"/>
          </a:xfrm>
          <a:prstGeom prst="rect">
            <a:avLst/>
          </a:prstGeom>
        </p:spPr>
      </p:pic>
      <p:sp>
        <p:nvSpPr>
          <p:cNvPr id="4" name="日期版面配置區 1"/>
          <p:cNvSpPr>
            <a:spLocks noGrp="1"/>
          </p:cNvSpPr>
          <p:nvPr>
            <p:ph type="dt" sz="quarter" idx="10"/>
          </p:nvPr>
        </p:nvSpPr>
        <p:spPr/>
        <p:txBody>
          <a:bodyPr/>
          <a:lstStyle/>
          <a:p>
            <a:pPr>
              <a:defRPr/>
            </a:pPr>
            <a:fld id="{BC11552E-7BCD-4283-8542-9D198B5D145A}" type="datetime1">
              <a:rPr lang="zh-TW" altLang="en-US" smtClean="0"/>
              <a:pPr>
                <a:defRPr/>
              </a:pPr>
              <a:t>2014/10/29</a:t>
            </a:fld>
            <a:endParaRPr lang="zh-TW" altLang="en-US"/>
          </a:p>
        </p:txBody>
      </p:sp>
      <p:sp>
        <p:nvSpPr>
          <p:cNvPr id="8" name="Rectangle 4"/>
          <p:cNvSpPr txBox="1">
            <a:spLocks noChangeArrowheads="1"/>
          </p:cNvSpPr>
          <p:nvPr/>
        </p:nvSpPr>
        <p:spPr>
          <a:xfrm>
            <a:off x="395536" y="332656"/>
            <a:ext cx="4392612" cy="504354"/>
          </a:xfrm>
          <a:prstGeom prst="rect">
            <a:avLst/>
          </a:prstGeom>
          <a:solidFill>
            <a:schemeClr val="bg1"/>
          </a:solidFill>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zh-TW" altLang="en-US" sz="3200" b="1" i="0" u="none" strike="noStrike" kern="0" cap="none" spc="0" normalizeH="0" baseline="0" noProof="0" smtClean="0">
                <a:ln>
                  <a:noFill/>
                </a:ln>
                <a:solidFill>
                  <a:srgbClr val="0000FF"/>
                </a:solidFill>
                <a:effectLst/>
                <a:uLnTx/>
                <a:uFillTx/>
                <a:latin typeface="+mj-lt"/>
                <a:ea typeface="標楷體" pitchFamily="65" charset="-120"/>
                <a:cs typeface="+mj-cs"/>
              </a:rPr>
              <a:t>部  件  教  學  範  例</a:t>
            </a:r>
            <a:endParaRPr kumimoji="1" lang="zh-TW" altLang="en-US" sz="3200" b="1" i="0" u="none" strike="noStrike" kern="0" cap="none" spc="0" normalizeH="0" baseline="0" noProof="0" dirty="0" smtClean="0">
              <a:ln>
                <a:noFill/>
              </a:ln>
              <a:solidFill>
                <a:srgbClr val="0000FF"/>
              </a:solidFill>
              <a:effectLst/>
              <a:uLnTx/>
              <a:uFillTx/>
              <a:latin typeface="+mj-lt"/>
              <a:ea typeface="標楷體" pitchFamily="65" charset="-120"/>
              <a:cs typeface="+mj-cs"/>
            </a:endParaRPr>
          </a:p>
        </p:txBody>
      </p:sp>
      <p:sp>
        <p:nvSpPr>
          <p:cNvPr id="10" name="頁尾版面配置區 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圖片 3" descr="4.jpg"/>
          <p:cNvPicPr>
            <a:picLocks noChangeAspect="1"/>
          </p:cNvPicPr>
          <p:nvPr/>
        </p:nvPicPr>
        <p:blipFill>
          <a:blip r:embed="rId3" cstate="print"/>
          <a:srcRect/>
          <a:stretch>
            <a:fillRect/>
          </a:stretch>
        </p:blipFill>
        <p:spPr bwMode="auto">
          <a:xfrm>
            <a:off x="0" y="387350"/>
            <a:ext cx="9144000" cy="6470650"/>
          </a:xfrm>
          <a:prstGeom prst="rect">
            <a:avLst/>
          </a:prstGeom>
          <a:noFill/>
          <a:ln w="9525">
            <a:noFill/>
            <a:miter lim="800000"/>
            <a:headEnd/>
            <a:tailEnd/>
          </a:ln>
        </p:spPr>
      </p:pic>
      <p:sp>
        <p:nvSpPr>
          <p:cNvPr id="4" name="日期版面配置區 1"/>
          <p:cNvSpPr>
            <a:spLocks noGrp="1"/>
          </p:cNvSpPr>
          <p:nvPr>
            <p:ph type="dt" sz="quarter" idx="10"/>
          </p:nvPr>
        </p:nvSpPr>
        <p:spPr/>
        <p:txBody>
          <a:bodyPr/>
          <a:lstStyle/>
          <a:p>
            <a:pPr>
              <a:defRPr/>
            </a:pPr>
            <a:fld id="{021AEFF0-A4F6-4FEF-B2BF-138177795E58}" type="datetime1">
              <a:rPr lang="zh-TW" altLang="en-US" smtClean="0"/>
              <a:pPr>
                <a:defRPr/>
              </a:pPr>
              <a:t>2014/10/29</a:t>
            </a:fld>
            <a:endParaRPr lang="zh-TW" altLang="en-US"/>
          </a:p>
        </p:txBody>
      </p:sp>
      <p:sp>
        <p:nvSpPr>
          <p:cNvPr id="8" name="Rectangle 4"/>
          <p:cNvSpPr txBox="1">
            <a:spLocks noChangeArrowheads="1"/>
          </p:cNvSpPr>
          <p:nvPr/>
        </p:nvSpPr>
        <p:spPr>
          <a:xfrm>
            <a:off x="395536" y="332656"/>
            <a:ext cx="4392612" cy="504354"/>
          </a:xfrm>
          <a:prstGeom prst="rect">
            <a:avLst/>
          </a:prstGeom>
          <a:solidFill>
            <a:schemeClr val="bg1"/>
          </a:solidFill>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zh-TW" altLang="en-US" sz="3200" b="1" i="0" u="none" strike="noStrike" kern="0" cap="none" spc="0" normalizeH="0" baseline="0" noProof="0" smtClean="0">
                <a:ln>
                  <a:noFill/>
                </a:ln>
                <a:solidFill>
                  <a:srgbClr val="0000FF"/>
                </a:solidFill>
                <a:effectLst/>
                <a:uLnTx/>
                <a:uFillTx/>
                <a:latin typeface="+mj-lt"/>
                <a:ea typeface="標楷體" pitchFamily="65" charset="-120"/>
                <a:cs typeface="+mj-cs"/>
              </a:rPr>
              <a:t>部  件  教  學  範  例</a:t>
            </a:r>
            <a:endParaRPr kumimoji="1" lang="zh-TW" altLang="en-US" sz="3200" b="1" i="0" u="none" strike="noStrike" kern="0" cap="none" spc="0" normalizeH="0" baseline="0" noProof="0" dirty="0" smtClean="0">
              <a:ln>
                <a:noFill/>
              </a:ln>
              <a:solidFill>
                <a:srgbClr val="0000FF"/>
              </a:solidFill>
              <a:effectLst/>
              <a:uLnTx/>
              <a:uFillTx/>
              <a:latin typeface="+mj-lt"/>
              <a:ea typeface="標楷體" pitchFamily="65" charset="-120"/>
              <a:cs typeface="+mj-cs"/>
            </a:endParaRPr>
          </a:p>
        </p:txBody>
      </p:sp>
      <p:sp>
        <p:nvSpPr>
          <p:cNvPr id="9" name="頁尾版面配置區 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descr="5.jpg"/>
          <p:cNvPicPr>
            <a:picLocks noChangeAspect="1"/>
          </p:cNvPicPr>
          <p:nvPr/>
        </p:nvPicPr>
        <p:blipFill>
          <a:blip r:embed="rId3" cstate="print"/>
          <a:stretch>
            <a:fillRect/>
          </a:stretch>
        </p:blipFill>
        <p:spPr>
          <a:xfrm>
            <a:off x="0" y="193834"/>
            <a:ext cx="9144000" cy="6470331"/>
          </a:xfrm>
          <a:prstGeom prst="rect">
            <a:avLst/>
          </a:prstGeom>
        </p:spPr>
      </p:pic>
      <p:sp>
        <p:nvSpPr>
          <p:cNvPr id="4" name="日期版面配置區 1"/>
          <p:cNvSpPr>
            <a:spLocks noGrp="1"/>
          </p:cNvSpPr>
          <p:nvPr>
            <p:ph type="dt" sz="quarter" idx="10"/>
          </p:nvPr>
        </p:nvSpPr>
        <p:spPr/>
        <p:txBody>
          <a:bodyPr/>
          <a:lstStyle/>
          <a:p>
            <a:pPr>
              <a:defRPr/>
            </a:pPr>
            <a:fld id="{7E5CEF9B-FD5E-4F9A-B3C5-4E76F5C9D593}" type="datetime1">
              <a:rPr lang="zh-TW" altLang="en-US" smtClean="0"/>
              <a:pPr>
                <a:defRPr/>
              </a:pPr>
              <a:t>2014/10/29</a:t>
            </a:fld>
            <a:endParaRPr lang="zh-TW" altLang="en-US"/>
          </a:p>
        </p:txBody>
      </p:sp>
      <p:sp>
        <p:nvSpPr>
          <p:cNvPr id="8" name="Rectangle 4"/>
          <p:cNvSpPr txBox="1">
            <a:spLocks noChangeArrowheads="1"/>
          </p:cNvSpPr>
          <p:nvPr/>
        </p:nvSpPr>
        <p:spPr>
          <a:xfrm>
            <a:off x="395536" y="332656"/>
            <a:ext cx="4392612" cy="504354"/>
          </a:xfrm>
          <a:prstGeom prst="rect">
            <a:avLst/>
          </a:prstGeom>
          <a:solidFill>
            <a:schemeClr val="bg1"/>
          </a:solidFill>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zh-TW" altLang="en-US" sz="3200" b="1" i="0" u="none" strike="noStrike" kern="0" cap="none" spc="0" normalizeH="0" baseline="0" noProof="0" smtClean="0">
                <a:ln>
                  <a:noFill/>
                </a:ln>
                <a:solidFill>
                  <a:srgbClr val="0000FF"/>
                </a:solidFill>
                <a:effectLst/>
                <a:uLnTx/>
                <a:uFillTx/>
                <a:latin typeface="+mj-lt"/>
                <a:ea typeface="標楷體" pitchFamily="65" charset="-120"/>
                <a:cs typeface="+mj-cs"/>
              </a:rPr>
              <a:t>部  件  教  學  範  例</a:t>
            </a:r>
            <a:endParaRPr kumimoji="1" lang="zh-TW" altLang="en-US" sz="3200" b="1" i="0" u="none" strike="noStrike" kern="0" cap="none" spc="0" normalizeH="0" baseline="0" noProof="0" dirty="0" smtClean="0">
              <a:ln>
                <a:noFill/>
              </a:ln>
              <a:solidFill>
                <a:srgbClr val="0000FF"/>
              </a:solidFill>
              <a:effectLst/>
              <a:uLnTx/>
              <a:uFillTx/>
              <a:latin typeface="+mj-lt"/>
              <a:ea typeface="標楷體" pitchFamily="65" charset="-120"/>
              <a:cs typeface="+mj-cs"/>
            </a:endParaRPr>
          </a:p>
        </p:txBody>
      </p:sp>
      <p:sp>
        <p:nvSpPr>
          <p:cNvPr id="10" name="動作按鈕: 返回 9">
            <a:hlinkClick r:id="rId4" action="ppaction://hlinksldjump" highlightClick="1"/>
          </p:cNvPr>
          <p:cNvSpPr/>
          <p:nvPr/>
        </p:nvSpPr>
        <p:spPr>
          <a:xfrm>
            <a:off x="8459788" y="6165850"/>
            <a:ext cx="504825" cy="504825"/>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1" name="頁尾版面配置區 10"/>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77813"/>
            <a:ext cx="8229600" cy="846931"/>
          </a:xfrm>
          <a:prstGeom prst="rect">
            <a:avLst/>
          </a:prstGeom>
        </p:spPr>
        <p:txBody>
          <a:bodyPr/>
          <a:lstStyle/>
          <a:p>
            <a:pPr algn="ctr">
              <a:defRPr/>
            </a:pPr>
            <a:r>
              <a:rPr lang="zh-TW" altLang="en-US" sz="3600" b="1" kern="0" dirty="0">
                <a:solidFill>
                  <a:srgbClr val="009900"/>
                </a:solidFill>
                <a:latin typeface="+mj-lt"/>
                <a:ea typeface="標楷體" pitchFamily="65" charset="-120"/>
                <a:cs typeface="+mj-cs"/>
              </a:rPr>
              <a:t>基本字帶字識字教學法</a:t>
            </a:r>
          </a:p>
        </p:txBody>
      </p:sp>
      <p:sp>
        <p:nvSpPr>
          <p:cNvPr id="3" name="Rectangle 3"/>
          <p:cNvSpPr txBox="1">
            <a:spLocks noChangeArrowheads="1"/>
          </p:cNvSpPr>
          <p:nvPr/>
        </p:nvSpPr>
        <p:spPr>
          <a:xfrm>
            <a:off x="467544" y="1196752"/>
            <a:ext cx="7704856" cy="4530725"/>
          </a:xfrm>
          <a:prstGeom prst="rect">
            <a:avLst/>
          </a:prstGeom>
        </p:spPr>
        <p:txBody>
          <a:bodyPr/>
          <a:lstStyle/>
          <a:p>
            <a:pPr marL="342900" indent="-342900">
              <a:spcBef>
                <a:spcPct val="70000"/>
              </a:spcBef>
              <a:buFont typeface="Wingdings" pitchFamily="2" charset="2"/>
              <a:buBlip>
                <a:blip r:embed="rId3"/>
              </a:buBlip>
              <a:defRPr/>
            </a:pPr>
            <a:r>
              <a:rPr lang="en-US" altLang="zh-TW" sz="2800" kern="0" dirty="0">
                <a:latin typeface="+mn-lt"/>
                <a:ea typeface="標楷體" pitchFamily="65" charset="-120"/>
              </a:rPr>
              <a:t>1958</a:t>
            </a:r>
            <a:r>
              <a:rPr lang="zh-TW" altLang="en-US" sz="2800" kern="0" dirty="0">
                <a:latin typeface="+mn-lt"/>
                <a:ea typeface="標楷體" pitchFamily="65" charset="-120"/>
              </a:rPr>
              <a:t>年由大陸黑山北關實驗學校發展之識字教學法的延伸</a:t>
            </a:r>
          </a:p>
          <a:p>
            <a:pPr marL="342900" indent="-342900">
              <a:spcBef>
                <a:spcPct val="70000"/>
              </a:spcBef>
              <a:buFont typeface="Wingdings" pitchFamily="2" charset="2"/>
              <a:buBlip>
                <a:blip r:embed="rId3"/>
              </a:buBlip>
              <a:defRPr/>
            </a:pPr>
            <a:r>
              <a:rPr lang="zh-TW" altLang="en-US" sz="2800" kern="0" dirty="0">
                <a:latin typeface="+mn-lt"/>
                <a:ea typeface="標楷體" pitchFamily="65" charset="-120"/>
              </a:rPr>
              <a:t>透過</a:t>
            </a:r>
            <a:r>
              <a:rPr lang="zh-TW" altLang="en-US" sz="2800" b="1" kern="0" dirty="0">
                <a:solidFill>
                  <a:srgbClr val="FF0000"/>
                </a:solidFill>
                <a:latin typeface="+mn-lt"/>
                <a:ea typeface="標楷體" pitchFamily="65" charset="-120"/>
              </a:rPr>
              <a:t>基本文字</a:t>
            </a:r>
            <a:r>
              <a:rPr lang="zh-TW" altLang="en-US" sz="2800" kern="0" dirty="0">
                <a:latin typeface="+mn-lt"/>
                <a:ea typeface="標楷體" pitchFamily="65" charset="-120"/>
              </a:rPr>
              <a:t>加上</a:t>
            </a:r>
            <a:r>
              <a:rPr lang="zh-TW" altLang="en-US" sz="2800" b="1" kern="0" dirty="0">
                <a:solidFill>
                  <a:srgbClr val="FF0000"/>
                </a:solidFill>
                <a:latin typeface="+mn-lt"/>
                <a:ea typeface="標楷體" pitchFamily="65" charset="-120"/>
              </a:rPr>
              <a:t>部首</a:t>
            </a:r>
            <a:r>
              <a:rPr lang="zh-TW" altLang="en-US" sz="2800" kern="0" dirty="0">
                <a:latin typeface="+mn-lt"/>
                <a:ea typeface="標楷體" pitchFamily="65" charset="-120"/>
              </a:rPr>
              <a:t>或</a:t>
            </a:r>
            <a:r>
              <a:rPr lang="zh-TW" altLang="en-US" sz="2800" b="1" kern="0" dirty="0">
                <a:solidFill>
                  <a:srgbClr val="FF0000"/>
                </a:solidFill>
                <a:latin typeface="+mn-lt"/>
                <a:ea typeface="標楷體" pitchFamily="65" charset="-120"/>
              </a:rPr>
              <a:t>偏旁</a:t>
            </a:r>
            <a:r>
              <a:rPr lang="zh-TW" altLang="en-US" sz="2800" kern="0" dirty="0">
                <a:latin typeface="+mn-lt"/>
                <a:ea typeface="標楷體" pitchFamily="65" charset="-120"/>
              </a:rPr>
              <a:t>的方式引導學生理解中文字的形義、形音、義音關係，以建立形音義的聯結。</a:t>
            </a:r>
          </a:p>
        </p:txBody>
      </p:sp>
      <p:pic>
        <p:nvPicPr>
          <p:cNvPr id="34820"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762944" y="4393977"/>
            <a:ext cx="1512887" cy="1314450"/>
          </a:xfrm>
          <a:prstGeom prst="rect">
            <a:avLst/>
          </a:prstGeom>
          <a:noFill/>
          <a:ln w="9525">
            <a:noFill/>
            <a:miter lim="800000"/>
            <a:headEnd/>
            <a:tailEnd/>
          </a:ln>
        </p:spPr>
      </p:pic>
      <p:pic>
        <p:nvPicPr>
          <p:cNvPr id="34821" name="Picture 6"/>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923531" y="4401915"/>
            <a:ext cx="1439863" cy="1298575"/>
          </a:xfrm>
          <a:prstGeom prst="rect">
            <a:avLst/>
          </a:prstGeom>
          <a:noFill/>
          <a:ln w="9525">
            <a:noFill/>
            <a:miter lim="800000"/>
            <a:headEnd/>
            <a:tailEnd/>
          </a:ln>
        </p:spPr>
      </p:pic>
      <p:pic>
        <p:nvPicPr>
          <p:cNvPr id="34822" name="Picture 7"/>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6011094" y="4409852"/>
            <a:ext cx="1368425" cy="1282700"/>
          </a:xfrm>
          <a:prstGeom prst="rect">
            <a:avLst/>
          </a:prstGeom>
          <a:noFill/>
          <a:ln w="9525">
            <a:noFill/>
            <a:miter lim="800000"/>
            <a:headEnd/>
            <a:tailEnd/>
          </a:ln>
        </p:spPr>
      </p:pic>
      <p:sp>
        <p:nvSpPr>
          <p:cNvPr id="7" name="日期版面配置區 6"/>
          <p:cNvSpPr>
            <a:spLocks noGrp="1"/>
          </p:cNvSpPr>
          <p:nvPr>
            <p:ph type="dt" sz="half" idx="10"/>
          </p:nvPr>
        </p:nvSpPr>
        <p:spPr/>
        <p:txBody>
          <a:bodyPr/>
          <a:lstStyle/>
          <a:p>
            <a:pPr>
              <a:defRPr/>
            </a:pPr>
            <a:fld id="{A09C0973-C825-49D2-A67C-B86E176B5FC3}" type="datetime1">
              <a:rPr lang="zh-TW" altLang="en-US" smtClean="0"/>
              <a:pPr>
                <a:defRPr/>
              </a:pPr>
              <a:t>2014/10/29</a:t>
            </a:fld>
            <a:endParaRPr lang="en-US" altLang="zh-TW" dirty="0"/>
          </a:p>
        </p:txBody>
      </p:sp>
      <p:sp>
        <p:nvSpPr>
          <p:cNvPr id="10" name="頁尾版面配置區 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l" eaLnBrk="1" hangingPunct="1"/>
            <a:r>
              <a:rPr lang="zh-TW" altLang="en-US" b="1" dirty="0" smtClean="0">
                <a:latin typeface="標楷體" pitchFamily="65" charset="-120"/>
                <a:ea typeface="標楷體" pitchFamily="65" charset="-120"/>
              </a:rPr>
              <a:t>學習單  </a:t>
            </a:r>
            <a:r>
              <a:rPr lang="en-US" altLang="zh-TW" b="1" dirty="0" smtClean="0">
                <a:latin typeface="標楷體" pitchFamily="65" charset="-120"/>
                <a:ea typeface="標楷體" pitchFamily="65" charset="-120"/>
              </a:rPr>
              <a:t>(</a:t>
            </a:r>
            <a:r>
              <a:rPr lang="zh-TW" altLang="en-US" b="1" dirty="0" smtClean="0">
                <a:latin typeface="標楷體" pitchFamily="65" charset="-120"/>
                <a:ea typeface="標楷體" pitchFamily="65" charset="-120"/>
              </a:rPr>
              <a:t>巴</a:t>
            </a:r>
            <a:r>
              <a:rPr lang="en-US" altLang="zh-TW" b="1" dirty="0" smtClean="0">
                <a:latin typeface="標楷體" pitchFamily="65" charset="-120"/>
                <a:ea typeface="標楷體" pitchFamily="65" charset="-120"/>
              </a:rPr>
              <a:t>)</a:t>
            </a:r>
          </a:p>
        </p:txBody>
      </p:sp>
      <p:graphicFrame>
        <p:nvGraphicFramePr>
          <p:cNvPr id="72736" name="Group 32"/>
          <p:cNvGraphicFramePr>
            <a:graphicFrameLocks noGrp="1"/>
          </p:cNvGraphicFramePr>
          <p:nvPr>
            <p:ph type="tbl" idx="1"/>
          </p:nvPr>
        </p:nvGraphicFramePr>
        <p:xfrm>
          <a:off x="395288" y="1773238"/>
          <a:ext cx="8424862" cy="3743325"/>
        </p:xfrm>
        <a:graphic>
          <a:graphicData uri="http://schemas.openxmlformats.org/drawingml/2006/table">
            <a:tbl>
              <a:tblPr/>
              <a:tblGrid>
                <a:gridCol w="2106612"/>
                <a:gridCol w="2106613"/>
                <a:gridCol w="2106612"/>
                <a:gridCol w="2105025"/>
              </a:tblGrid>
              <a:tr h="19431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9500" b="0" i="0" u="none" strike="noStrike" cap="none" normalizeH="0" baseline="0" smtClean="0">
                          <a:ln>
                            <a:noFill/>
                          </a:ln>
                          <a:solidFill>
                            <a:schemeClr val="tx1"/>
                          </a:solidFill>
                          <a:effectLst/>
                          <a:latin typeface="Arial" charset="0"/>
                          <a:ea typeface="標楷體" pitchFamily="65" charset="-120"/>
                        </a:rPr>
                        <a:t>爬</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9500" b="0" i="0" u="none" strike="noStrike" cap="none" normalizeH="0" baseline="0" smtClean="0">
                          <a:ln>
                            <a:noFill/>
                          </a:ln>
                          <a:solidFill>
                            <a:schemeClr val="tx1"/>
                          </a:solidFill>
                          <a:effectLst/>
                          <a:latin typeface="Arial" charset="0"/>
                          <a:ea typeface="標楷體" pitchFamily="65" charset="-120"/>
                        </a:rPr>
                        <a:t>把</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9500" b="0" i="0" u="none" strike="noStrike" cap="none" normalizeH="0" baseline="0" smtClean="0">
                          <a:ln>
                            <a:noFill/>
                          </a:ln>
                          <a:solidFill>
                            <a:schemeClr val="tx1"/>
                          </a:solidFill>
                          <a:effectLst/>
                          <a:latin typeface="Arial" charset="0"/>
                          <a:ea typeface="標楷體" pitchFamily="65" charset="-120"/>
                        </a:rPr>
                        <a:t>肥</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9500" b="0" i="0" u="none" strike="noStrike" cap="none" normalizeH="0" baseline="0" smtClean="0">
                          <a:ln>
                            <a:noFill/>
                          </a:ln>
                          <a:solidFill>
                            <a:schemeClr val="tx1"/>
                          </a:solidFill>
                          <a:effectLst/>
                          <a:latin typeface="Arial" charset="0"/>
                          <a:ea typeface="標楷體" pitchFamily="65" charset="-120"/>
                        </a:rPr>
                        <a:t>爸</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0225">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9500" b="0" i="0" u="none" strike="noStrike" cap="none" normalizeH="0" baseline="0" smtClean="0">
                          <a:ln>
                            <a:noFill/>
                          </a:ln>
                          <a:solidFill>
                            <a:schemeClr val="tx1"/>
                          </a:solidFill>
                          <a:effectLst/>
                          <a:latin typeface="Arial" charset="0"/>
                          <a:ea typeface="標楷體" pitchFamily="65" charset="-120"/>
                        </a:rPr>
                        <a:t>吧</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9500" b="0" i="0" u="none" strike="noStrike" cap="none" normalizeH="0" baseline="0" smtClean="0">
                          <a:ln>
                            <a:noFill/>
                          </a:ln>
                          <a:solidFill>
                            <a:schemeClr val="tx1"/>
                          </a:solidFill>
                          <a:effectLst/>
                          <a:latin typeface="Arial" charset="0"/>
                          <a:ea typeface="標楷體" pitchFamily="65" charset="-120"/>
                        </a:rPr>
                        <a:t>芭</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9500" b="0" i="0" u="none" strike="noStrike" cap="none" normalizeH="0" baseline="0" smtClean="0">
                          <a:ln>
                            <a:noFill/>
                          </a:ln>
                          <a:solidFill>
                            <a:schemeClr val="tx1"/>
                          </a:solidFill>
                          <a:effectLst/>
                          <a:latin typeface="Arial" charset="0"/>
                          <a:ea typeface="標楷體" pitchFamily="65" charset="-120"/>
                        </a:rPr>
                        <a:t>疤</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9500" b="0" i="0" u="none" strike="noStrike" cap="none" normalizeH="0" baseline="0" smtClean="0">
                          <a:ln>
                            <a:noFill/>
                          </a:ln>
                          <a:solidFill>
                            <a:schemeClr val="tx1"/>
                          </a:solidFill>
                          <a:effectLst/>
                          <a:latin typeface="Arial" charset="0"/>
                          <a:ea typeface="標楷體" pitchFamily="65" charset="-120"/>
                        </a:rPr>
                        <a:t>笆</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日期版面配置區 3"/>
          <p:cNvSpPr>
            <a:spLocks noGrp="1"/>
          </p:cNvSpPr>
          <p:nvPr>
            <p:ph type="dt" sz="half" idx="10"/>
          </p:nvPr>
        </p:nvSpPr>
        <p:spPr/>
        <p:txBody>
          <a:bodyPr/>
          <a:lstStyle/>
          <a:p>
            <a:pPr>
              <a:defRPr/>
            </a:pPr>
            <a:fld id="{3CECBF70-78CF-4B5B-93EB-2093840DE8C2}"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850106"/>
          </a:xfrm>
        </p:spPr>
        <p:txBody>
          <a:bodyPr/>
          <a:lstStyle/>
          <a:p>
            <a:pPr algn="l"/>
            <a:r>
              <a:rPr kumimoji="0" lang="zh-TW" altLang="en-US" b="1" dirty="0" smtClean="0">
                <a:solidFill>
                  <a:schemeClr val="tx2"/>
                </a:solidFill>
                <a:latin typeface="標楷體" pitchFamily="65" charset="-120"/>
                <a:ea typeface="標楷體" pitchFamily="65" charset="-120"/>
              </a:rPr>
              <a:t>  語文相關能力架構圖 </a:t>
            </a:r>
            <a:r>
              <a:rPr kumimoji="0" lang="zh-TW" altLang="en-US" sz="1600" b="1" dirty="0" smtClean="0">
                <a:solidFill>
                  <a:schemeClr val="tx2"/>
                </a:solidFill>
                <a:latin typeface="標楷體" pitchFamily="65" charset="-120"/>
                <a:ea typeface="標楷體" pitchFamily="65" charset="-120"/>
              </a:rPr>
              <a:t>引自洪儷瑜（ </a:t>
            </a:r>
            <a:r>
              <a:rPr kumimoji="0" lang="en-US" altLang="zh-TW" sz="1600" b="1" dirty="0" smtClean="0">
                <a:solidFill>
                  <a:schemeClr val="tx2"/>
                </a:solidFill>
                <a:latin typeface="標楷體" pitchFamily="65" charset="-120"/>
                <a:ea typeface="標楷體" pitchFamily="65" charset="-120"/>
              </a:rPr>
              <a:t>2005</a:t>
            </a:r>
            <a:r>
              <a:rPr kumimoji="0" lang="zh-TW" altLang="en-US" sz="1600" b="1" dirty="0" smtClean="0">
                <a:solidFill>
                  <a:schemeClr val="tx2"/>
                </a:solidFill>
                <a:latin typeface="標楷體" pitchFamily="65" charset="-120"/>
                <a:ea typeface="標楷體" pitchFamily="65" charset="-120"/>
              </a:rPr>
              <a:t>）</a:t>
            </a:r>
            <a:endParaRPr lang="zh-TW" altLang="en-US" sz="1600" dirty="0">
              <a:latin typeface="標楷體" pitchFamily="65" charset="-120"/>
              <a:ea typeface="標楷體" pitchFamily="65" charset="-120"/>
            </a:endParaRPr>
          </a:p>
        </p:txBody>
      </p:sp>
      <p:grpSp>
        <p:nvGrpSpPr>
          <p:cNvPr id="7" name="Group 2"/>
          <p:cNvGrpSpPr>
            <a:grpSpLocks/>
          </p:cNvGrpSpPr>
          <p:nvPr/>
        </p:nvGrpSpPr>
        <p:grpSpPr bwMode="auto">
          <a:xfrm>
            <a:off x="395288" y="1196975"/>
            <a:ext cx="8475662" cy="5327650"/>
            <a:chOff x="249" y="754"/>
            <a:chExt cx="5339" cy="3356"/>
          </a:xfrm>
        </p:grpSpPr>
        <p:sp>
          <p:nvSpPr>
            <p:cNvPr id="8" name="AutoShape 3"/>
            <p:cNvSpPr>
              <a:spLocks noChangeArrowheads="1"/>
            </p:cNvSpPr>
            <p:nvPr/>
          </p:nvSpPr>
          <p:spPr bwMode="auto">
            <a:xfrm>
              <a:off x="1527" y="754"/>
              <a:ext cx="2632"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dirty="0">
                  <a:solidFill>
                    <a:srgbClr val="0000FF"/>
                  </a:solidFill>
                  <a:latin typeface="標楷體" pitchFamily="65" charset="-120"/>
                  <a:ea typeface="標楷體" pitchFamily="65" charset="-120"/>
                </a:rPr>
                <a:t>語文</a:t>
              </a:r>
            </a:p>
          </p:txBody>
        </p:sp>
        <p:sp>
          <p:nvSpPr>
            <p:cNvPr id="9" name="Line 4"/>
            <p:cNvSpPr>
              <a:spLocks noChangeShapeType="1"/>
            </p:cNvSpPr>
            <p:nvPr/>
          </p:nvSpPr>
          <p:spPr bwMode="auto">
            <a:xfrm flipH="1">
              <a:off x="851" y="1127"/>
              <a:ext cx="1955" cy="373"/>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10" name="AutoShape 5"/>
            <p:cNvSpPr>
              <a:spLocks noChangeArrowheads="1"/>
            </p:cNvSpPr>
            <p:nvPr/>
          </p:nvSpPr>
          <p:spPr bwMode="auto">
            <a:xfrm>
              <a:off x="399" y="1500"/>
              <a:ext cx="828"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口語</a:t>
              </a:r>
            </a:p>
          </p:txBody>
        </p:sp>
        <p:sp>
          <p:nvSpPr>
            <p:cNvPr id="11" name="AutoShape 6"/>
            <p:cNvSpPr>
              <a:spLocks noChangeArrowheads="1"/>
            </p:cNvSpPr>
            <p:nvPr/>
          </p:nvSpPr>
          <p:spPr bwMode="auto">
            <a:xfrm>
              <a:off x="2430" y="1500"/>
              <a:ext cx="902"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閱讀</a:t>
              </a:r>
            </a:p>
          </p:txBody>
        </p:sp>
        <p:sp>
          <p:nvSpPr>
            <p:cNvPr id="12" name="AutoShape 7"/>
            <p:cNvSpPr>
              <a:spLocks noChangeArrowheads="1"/>
            </p:cNvSpPr>
            <p:nvPr/>
          </p:nvSpPr>
          <p:spPr bwMode="auto">
            <a:xfrm>
              <a:off x="4310" y="1500"/>
              <a:ext cx="827"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書寫</a:t>
              </a:r>
            </a:p>
          </p:txBody>
        </p:sp>
        <p:sp>
          <p:nvSpPr>
            <p:cNvPr id="13" name="Line 8"/>
            <p:cNvSpPr>
              <a:spLocks noChangeShapeType="1"/>
            </p:cNvSpPr>
            <p:nvPr/>
          </p:nvSpPr>
          <p:spPr bwMode="auto">
            <a:xfrm>
              <a:off x="2881" y="1127"/>
              <a:ext cx="0" cy="373"/>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14" name="Line 9"/>
            <p:cNvSpPr>
              <a:spLocks noChangeShapeType="1"/>
            </p:cNvSpPr>
            <p:nvPr/>
          </p:nvSpPr>
          <p:spPr bwMode="auto">
            <a:xfrm rot="1796299" flipH="1">
              <a:off x="2969" y="1025"/>
              <a:ext cx="1704" cy="556"/>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15" name="AutoShape 10"/>
            <p:cNvSpPr>
              <a:spLocks noChangeArrowheads="1"/>
            </p:cNvSpPr>
            <p:nvPr/>
          </p:nvSpPr>
          <p:spPr bwMode="auto">
            <a:xfrm>
              <a:off x="249" y="2096"/>
              <a:ext cx="451" cy="672"/>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表達</a:t>
              </a:r>
            </a:p>
          </p:txBody>
        </p:sp>
        <p:sp>
          <p:nvSpPr>
            <p:cNvPr id="16" name="AutoShape 11"/>
            <p:cNvSpPr>
              <a:spLocks noChangeArrowheads="1"/>
            </p:cNvSpPr>
            <p:nvPr/>
          </p:nvSpPr>
          <p:spPr bwMode="auto">
            <a:xfrm>
              <a:off x="775" y="2096"/>
              <a:ext cx="452" cy="134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聽覺理解</a:t>
              </a:r>
            </a:p>
          </p:txBody>
        </p:sp>
        <p:sp>
          <p:nvSpPr>
            <p:cNvPr id="17" name="AutoShape 12"/>
            <p:cNvSpPr>
              <a:spLocks noChangeArrowheads="1"/>
            </p:cNvSpPr>
            <p:nvPr/>
          </p:nvSpPr>
          <p:spPr bwMode="auto">
            <a:xfrm>
              <a:off x="1527" y="3663"/>
              <a:ext cx="1053" cy="372"/>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背景知識</a:t>
              </a:r>
            </a:p>
          </p:txBody>
        </p:sp>
        <p:sp>
          <p:nvSpPr>
            <p:cNvPr id="18" name="AutoShape 13"/>
            <p:cNvSpPr>
              <a:spLocks noChangeArrowheads="1"/>
            </p:cNvSpPr>
            <p:nvPr/>
          </p:nvSpPr>
          <p:spPr bwMode="auto">
            <a:xfrm>
              <a:off x="1527" y="3140"/>
              <a:ext cx="1053"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句型語法</a:t>
              </a:r>
            </a:p>
          </p:txBody>
        </p:sp>
        <p:sp>
          <p:nvSpPr>
            <p:cNvPr id="19" name="AutoShape 14"/>
            <p:cNvSpPr>
              <a:spLocks noChangeArrowheads="1"/>
            </p:cNvSpPr>
            <p:nvPr/>
          </p:nvSpPr>
          <p:spPr bwMode="auto">
            <a:xfrm>
              <a:off x="1527" y="2618"/>
              <a:ext cx="1053"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詞彙</a:t>
              </a:r>
            </a:p>
          </p:txBody>
        </p:sp>
        <p:sp>
          <p:nvSpPr>
            <p:cNvPr id="20" name="AutoShape 15"/>
            <p:cNvSpPr>
              <a:spLocks noChangeArrowheads="1"/>
            </p:cNvSpPr>
            <p:nvPr/>
          </p:nvSpPr>
          <p:spPr bwMode="auto">
            <a:xfrm>
              <a:off x="1527" y="2096"/>
              <a:ext cx="1053"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閱讀理解</a:t>
              </a:r>
            </a:p>
          </p:txBody>
        </p:sp>
        <p:sp>
          <p:nvSpPr>
            <p:cNvPr id="21" name="AutoShape 16"/>
            <p:cNvSpPr>
              <a:spLocks noChangeArrowheads="1"/>
            </p:cNvSpPr>
            <p:nvPr/>
          </p:nvSpPr>
          <p:spPr bwMode="auto">
            <a:xfrm>
              <a:off x="2806" y="2096"/>
              <a:ext cx="1052"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識字</a:t>
              </a:r>
            </a:p>
          </p:txBody>
        </p:sp>
        <p:sp>
          <p:nvSpPr>
            <p:cNvPr id="22" name="AutoShape 17"/>
            <p:cNvSpPr>
              <a:spLocks noChangeArrowheads="1"/>
            </p:cNvSpPr>
            <p:nvPr/>
          </p:nvSpPr>
          <p:spPr bwMode="auto">
            <a:xfrm>
              <a:off x="3934" y="2096"/>
              <a:ext cx="752"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寫字</a:t>
              </a:r>
            </a:p>
          </p:txBody>
        </p:sp>
        <p:sp>
          <p:nvSpPr>
            <p:cNvPr id="23" name="AutoShape 18"/>
            <p:cNvSpPr>
              <a:spLocks noChangeArrowheads="1"/>
            </p:cNvSpPr>
            <p:nvPr/>
          </p:nvSpPr>
          <p:spPr bwMode="auto">
            <a:xfrm>
              <a:off x="4836" y="2096"/>
              <a:ext cx="752" cy="373"/>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寫作</a:t>
              </a:r>
            </a:p>
          </p:txBody>
        </p:sp>
        <p:sp>
          <p:nvSpPr>
            <p:cNvPr id="24" name="AutoShape 19"/>
            <p:cNvSpPr>
              <a:spLocks noChangeArrowheads="1"/>
            </p:cNvSpPr>
            <p:nvPr/>
          </p:nvSpPr>
          <p:spPr bwMode="auto">
            <a:xfrm>
              <a:off x="2731" y="2768"/>
              <a:ext cx="375" cy="745"/>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字義</a:t>
              </a:r>
            </a:p>
          </p:txBody>
        </p:sp>
        <p:sp>
          <p:nvSpPr>
            <p:cNvPr id="25" name="AutoShape 20"/>
            <p:cNvSpPr>
              <a:spLocks noChangeArrowheads="1"/>
            </p:cNvSpPr>
            <p:nvPr/>
          </p:nvSpPr>
          <p:spPr bwMode="auto">
            <a:xfrm>
              <a:off x="3182" y="2768"/>
              <a:ext cx="376" cy="745"/>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字音</a:t>
              </a:r>
            </a:p>
          </p:txBody>
        </p:sp>
        <p:sp>
          <p:nvSpPr>
            <p:cNvPr id="26" name="AutoShape 21"/>
            <p:cNvSpPr>
              <a:spLocks noChangeArrowheads="1"/>
            </p:cNvSpPr>
            <p:nvPr/>
          </p:nvSpPr>
          <p:spPr bwMode="auto">
            <a:xfrm>
              <a:off x="3633" y="2768"/>
              <a:ext cx="376" cy="745"/>
            </a:xfrm>
            <a:prstGeom prst="roundRect">
              <a:avLst>
                <a:gd name="adj" fmla="val 16667"/>
              </a:avLst>
            </a:prstGeom>
            <a:solidFill>
              <a:srgbClr val="FFFFFF"/>
            </a:solidFill>
            <a:ln w="9525">
              <a:solidFill>
                <a:srgbClr val="000000"/>
              </a:solidFill>
              <a:round/>
              <a:headEnd/>
              <a:tailEnd/>
            </a:ln>
          </p:spPr>
          <p:txBody>
            <a:bodyPr/>
            <a:lstStyle/>
            <a:p>
              <a:pPr algn="ctr"/>
              <a:r>
                <a:rPr lang="zh-TW" altLang="en-US" sz="2800">
                  <a:solidFill>
                    <a:srgbClr val="0000FF"/>
                  </a:solidFill>
                  <a:latin typeface="標楷體" pitchFamily="65" charset="-120"/>
                  <a:ea typeface="標楷體" pitchFamily="65" charset="-120"/>
                </a:rPr>
                <a:t>字形</a:t>
              </a:r>
            </a:p>
          </p:txBody>
        </p:sp>
        <p:sp>
          <p:nvSpPr>
            <p:cNvPr id="27" name="Line 22"/>
            <p:cNvSpPr>
              <a:spLocks noChangeShapeType="1"/>
            </p:cNvSpPr>
            <p:nvPr/>
          </p:nvSpPr>
          <p:spPr bwMode="auto">
            <a:xfrm>
              <a:off x="775" y="1873"/>
              <a:ext cx="226" cy="223"/>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28" name="Line 23"/>
            <p:cNvSpPr>
              <a:spLocks noChangeShapeType="1"/>
            </p:cNvSpPr>
            <p:nvPr/>
          </p:nvSpPr>
          <p:spPr bwMode="auto">
            <a:xfrm flipH="1">
              <a:off x="475" y="1873"/>
              <a:ext cx="300" cy="223"/>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29" name="Line 24"/>
            <p:cNvSpPr>
              <a:spLocks noChangeShapeType="1"/>
            </p:cNvSpPr>
            <p:nvPr/>
          </p:nvSpPr>
          <p:spPr bwMode="auto">
            <a:xfrm flipH="1">
              <a:off x="2129" y="1873"/>
              <a:ext cx="752" cy="223"/>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0" name="Line 25"/>
            <p:cNvSpPr>
              <a:spLocks noChangeShapeType="1"/>
            </p:cNvSpPr>
            <p:nvPr/>
          </p:nvSpPr>
          <p:spPr bwMode="auto">
            <a:xfrm>
              <a:off x="2881" y="1873"/>
              <a:ext cx="451" cy="223"/>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1" name="Line 26"/>
            <p:cNvSpPr>
              <a:spLocks noChangeShapeType="1"/>
            </p:cNvSpPr>
            <p:nvPr/>
          </p:nvSpPr>
          <p:spPr bwMode="auto">
            <a:xfrm>
              <a:off x="4761" y="1873"/>
              <a:ext cx="376" cy="223"/>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2" name="Line 27"/>
            <p:cNvSpPr>
              <a:spLocks noChangeShapeType="1"/>
            </p:cNvSpPr>
            <p:nvPr/>
          </p:nvSpPr>
          <p:spPr bwMode="auto">
            <a:xfrm flipH="1">
              <a:off x="4310" y="1873"/>
              <a:ext cx="451" cy="223"/>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3" name="Line 28"/>
            <p:cNvSpPr>
              <a:spLocks noChangeShapeType="1"/>
            </p:cNvSpPr>
            <p:nvPr/>
          </p:nvSpPr>
          <p:spPr bwMode="auto">
            <a:xfrm flipH="1">
              <a:off x="2956" y="2469"/>
              <a:ext cx="376" cy="299"/>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4" name="Line 29"/>
            <p:cNvSpPr>
              <a:spLocks noChangeShapeType="1"/>
            </p:cNvSpPr>
            <p:nvPr/>
          </p:nvSpPr>
          <p:spPr bwMode="auto">
            <a:xfrm flipH="1">
              <a:off x="3332" y="2469"/>
              <a:ext cx="0" cy="299"/>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5" name="Line 30"/>
            <p:cNvSpPr>
              <a:spLocks noChangeShapeType="1"/>
            </p:cNvSpPr>
            <p:nvPr/>
          </p:nvSpPr>
          <p:spPr bwMode="auto">
            <a:xfrm>
              <a:off x="3332" y="2469"/>
              <a:ext cx="451" cy="299"/>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6" name="Line 31"/>
            <p:cNvSpPr>
              <a:spLocks noChangeShapeType="1"/>
            </p:cNvSpPr>
            <p:nvPr/>
          </p:nvSpPr>
          <p:spPr bwMode="auto">
            <a:xfrm flipH="1">
              <a:off x="2054" y="2469"/>
              <a:ext cx="0" cy="149"/>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7" name="Line 32"/>
            <p:cNvSpPr>
              <a:spLocks noChangeShapeType="1"/>
            </p:cNvSpPr>
            <p:nvPr/>
          </p:nvSpPr>
          <p:spPr bwMode="auto">
            <a:xfrm flipH="1">
              <a:off x="2054" y="2991"/>
              <a:ext cx="0" cy="149"/>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8" name="Line 33"/>
            <p:cNvSpPr>
              <a:spLocks noChangeShapeType="1"/>
            </p:cNvSpPr>
            <p:nvPr/>
          </p:nvSpPr>
          <p:spPr bwMode="auto">
            <a:xfrm flipH="1">
              <a:off x="2054" y="3513"/>
              <a:ext cx="0" cy="150"/>
            </a:xfrm>
            <a:prstGeom prst="line">
              <a:avLst/>
            </a:prstGeom>
            <a:noFill/>
            <a:ln w="9525">
              <a:solidFill>
                <a:srgbClr val="000000"/>
              </a:solidFill>
              <a:round/>
              <a:headEnd/>
              <a:tailEnd/>
            </a:ln>
          </p:spPr>
          <p:txBody>
            <a:bodyPr/>
            <a:lstStyle/>
            <a:p>
              <a:endParaRPr lang="zh-TW" altLang="en-US">
                <a:latin typeface="標楷體" pitchFamily="65" charset="-120"/>
                <a:ea typeface="標楷體" pitchFamily="65" charset="-120"/>
              </a:endParaRPr>
            </a:p>
          </p:txBody>
        </p:sp>
        <p:sp>
          <p:nvSpPr>
            <p:cNvPr id="39" name="Rectangle 34"/>
            <p:cNvSpPr>
              <a:spLocks noChangeArrowheads="1"/>
            </p:cNvSpPr>
            <p:nvPr/>
          </p:nvSpPr>
          <p:spPr bwMode="auto">
            <a:xfrm>
              <a:off x="1452" y="2022"/>
              <a:ext cx="3309" cy="2088"/>
            </a:xfrm>
            <a:prstGeom prst="rect">
              <a:avLst/>
            </a:prstGeom>
            <a:noFill/>
            <a:ln w="50800">
              <a:solidFill>
                <a:srgbClr val="FF3300"/>
              </a:solidFill>
              <a:prstDash val="dash"/>
              <a:miter lim="800000"/>
              <a:headEnd/>
              <a:tailEnd/>
            </a:ln>
          </p:spPr>
          <p:txBody>
            <a:bodyPr/>
            <a:lstStyle/>
            <a:p>
              <a:endParaRPr lang="zh-TW" altLang="en-US">
                <a:latin typeface="標楷體" pitchFamily="65" charset="-120"/>
                <a:ea typeface="標楷體" pitchFamily="65" charset="-120"/>
              </a:endParaRPr>
            </a:p>
          </p:txBody>
        </p:sp>
      </p:grpSp>
      <p:sp>
        <p:nvSpPr>
          <p:cNvPr id="40" name="日期版面配置區 39"/>
          <p:cNvSpPr>
            <a:spLocks noGrp="1"/>
          </p:cNvSpPr>
          <p:nvPr>
            <p:ph type="dt" sz="half" idx="10"/>
          </p:nvPr>
        </p:nvSpPr>
        <p:spPr/>
        <p:txBody>
          <a:bodyPr/>
          <a:lstStyle/>
          <a:p>
            <a:pPr>
              <a:defRPr/>
            </a:pPr>
            <a:fld id="{2499F18B-9A5C-4D4F-A1F6-F67257E0E529}" type="datetime1">
              <a:rPr lang="zh-TW" altLang="en-US" smtClean="0"/>
              <a:pPr>
                <a:defRPr/>
              </a:pPr>
              <a:t>2014/10/29</a:t>
            </a:fld>
            <a:endParaRPr lang="en-US" altLang="zh-TW" dirty="0"/>
          </a:p>
        </p:txBody>
      </p:sp>
      <p:sp>
        <p:nvSpPr>
          <p:cNvPr id="43" name="頁尾版面配置區 42"/>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68313" y="476250"/>
            <a:ext cx="8229600" cy="1139825"/>
          </a:xfrm>
        </p:spPr>
        <p:txBody>
          <a:bodyPr/>
          <a:lstStyle/>
          <a:p>
            <a:pPr eaLnBrk="1" hangingPunct="1"/>
            <a:r>
              <a:rPr lang="zh-TW" altLang="en-US" sz="4600" b="1" smtClean="0">
                <a:latin typeface="標楷體" pitchFamily="65" charset="-120"/>
                <a:ea typeface="標楷體" pitchFamily="65" charset="-120"/>
              </a:rPr>
              <a:t>學習單   </a:t>
            </a:r>
            <a:r>
              <a:rPr lang="en-US" altLang="zh-TW" sz="4600" b="1" smtClean="0">
                <a:latin typeface="標楷體" pitchFamily="65" charset="-120"/>
                <a:ea typeface="標楷體" pitchFamily="65" charset="-120"/>
              </a:rPr>
              <a:t>(</a:t>
            </a:r>
            <a:r>
              <a:rPr lang="zh-TW" altLang="en-US" sz="4600" b="1" smtClean="0">
                <a:latin typeface="標楷體" pitchFamily="65" charset="-120"/>
                <a:ea typeface="標楷體" pitchFamily="65" charset="-120"/>
              </a:rPr>
              <a:t>寺</a:t>
            </a:r>
            <a:r>
              <a:rPr lang="en-US" altLang="zh-TW" sz="4600" b="1" smtClean="0">
                <a:latin typeface="標楷體" pitchFamily="65" charset="-120"/>
                <a:ea typeface="標楷體" pitchFamily="65" charset="-120"/>
              </a:rPr>
              <a:t>)        </a:t>
            </a:r>
            <a:r>
              <a:rPr lang="zh-TW" altLang="en-US" sz="2000" b="1" smtClean="0">
                <a:latin typeface="標楷體" pitchFamily="65" charset="-120"/>
                <a:ea typeface="標楷體" pitchFamily="65" charset="-120"/>
              </a:rPr>
              <a:t>邊唸口訣邊寫</a:t>
            </a:r>
          </a:p>
        </p:txBody>
      </p:sp>
      <p:graphicFrame>
        <p:nvGraphicFramePr>
          <p:cNvPr id="73731" name="Group 3"/>
          <p:cNvGraphicFramePr>
            <a:graphicFrameLocks noGrp="1"/>
          </p:cNvGraphicFramePr>
          <p:nvPr>
            <p:ph type="tbl" idx="1"/>
          </p:nvPr>
        </p:nvGraphicFramePr>
        <p:xfrm>
          <a:off x="468313" y="1989138"/>
          <a:ext cx="8229600" cy="3417888"/>
        </p:xfrm>
        <a:graphic>
          <a:graphicData uri="http://schemas.openxmlformats.org/drawingml/2006/table">
            <a:tbl>
              <a:tblPr/>
              <a:tblGrid>
                <a:gridCol w="2743200"/>
                <a:gridCol w="2743200"/>
                <a:gridCol w="2743200"/>
              </a:tblGrid>
              <a:tr h="1154113">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6700" b="0" i="0" u="none" strike="noStrike" cap="none" normalizeH="0" baseline="0" dirty="0" smtClean="0">
                          <a:ln>
                            <a:noFill/>
                          </a:ln>
                          <a:solidFill>
                            <a:schemeClr val="tx1"/>
                          </a:solidFill>
                          <a:effectLst/>
                          <a:latin typeface="標楷體" pitchFamily="65" charset="-120"/>
                          <a:ea typeface="標楷體" pitchFamily="65" charset="-120"/>
                        </a:rPr>
                        <a:t>待</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6700" b="0" i="0" u="none" strike="noStrike" cap="none" normalizeH="0" baseline="0" dirty="0" smtClean="0">
                          <a:ln>
                            <a:noFill/>
                          </a:ln>
                          <a:solidFill>
                            <a:schemeClr val="tx1"/>
                          </a:solidFill>
                          <a:effectLst/>
                          <a:latin typeface="標楷體" pitchFamily="65" charset="-120"/>
                          <a:ea typeface="標楷體" pitchFamily="65" charset="-120"/>
                        </a:rPr>
                        <a:t>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6700" b="0" i="0" u="none" strike="noStrike" cap="none" normalizeH="0" baseline="0" dirty="0" smtClean="0">
                          <a:ln>
                            <a:noFill/>
                          </a:ln>
                          <a:solidFill>
                            <a:schemeClr val="tx1"/>
                          </a:solidFill>
                          <a:effectLst/>
                          <a:latin typeface="標楷體" pitchFamily="65" charset="-120"/>
                          <a:ea typeface="標楷體" pitchFamily="65" charset="-120"/>
                        </a:rPr>
                        <a:t>特</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63775">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5200" b="0" i="0" u="none" strike="noStrike" cap="none" normalizeH="0" baseline="0" dirty="0" smtClean="0">
                          <a:ln>
                            <a:noFill/>
                          </a:ln>
                          <a:solidFill>
                            <a:schemeClr val="tx1"/>
                          </a:solidFill>
                          <a:effectLst/>
                          <a:latin typeface="標楷體" pitchFamily="65" charset="-120"/>
                          <a:ea typeface="標楷體" pitchFamily="65" charset="-120"/>
                        </a:rPr>
                        <a:t>ㄔ</a:t>
                      </a:r>
                      <a:r>
                        <a:rPr kumimoji="1" lang="en-US" altLang="zh-TW" sz="52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5200" b="0" i="0" u="none" strike="noStrike" cap="none" normalizeH="0" baseline="0" dirty="0" smtClean="0">
                          <a:ln>
                            <a:noFill/>
                          </a:ln>
                          <a:solidFill>
                            <a:schemeClr val="tx1"/>
                          </a:solidFill>
                          <a:effectLst/>
                          <a:latin typeface="標楷體" pitchFamily="65" charset="-120"/>
                          <a:ea typeface="標楷體" pitchFamily="65" charset="-120"/>
                        </a:rPr>
                        <a:t>寺</a:t>
                      </a:r>
                      <a:r>
                        <a:rPr kumimoji="1" lang="en-US" altLang="zh-TW" sz="67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6700" b="0" i="0" u="none" strike="noStrike" cap="none" normalizeH="0" baseline="0" dirty="0" smtClean="0">
                          <a:ln>
                            <a:noFill/>
                          </a:ln>
                          <a:solidFill>
                            <a:schemeClr val="tx1"/>
                          </a:solidFill>
                          <a:effectLst/>
                          <a:latin typeface="標楷體" pitchFamily="65" charset="-120"/>
                          <a:ea typeface="標楷體" pitchFamily="65" charset="-120"/>
                        </a:rPr>
                        <a:t>待</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5200" b="0" i="0" u="none" strike="noStrike" cap="none" normalizeH="0" baseline="0" dirty="0" smtClean="0">
                          <a:ln>
                            <a:noFill/>
                          </a:ln>
                          <a:solidFill>
                            <a:schemeClr val="tx1"/>
                          </a:solidFill>
                          <a:effectLst/>
                          <a:latin typeface="標楷體" pitchFamily="65" charset="-120"/>
                          <a:ea typeface="標楷體" pitchFamily="65" charset="-120"/>
                        </a:rPr>
                        <a:t>日</a:t>
                      </a:r>
                      <a:r>
                        <a:rPr kumimoji="1" lang="en-US" altLang="zh-TW" sz="52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5200" b="0" i="0" u="none" strike="noStrike" cap="none" normalizeH="0" baseline="0" dirty="0" smtClean="0">
                          <a:ln>
                            <a:noFill/>
                          </a:ln>
                          <a:solidFill>
                            <a:schemeClr val="tx1"/>
                          </a:solidFill>
                          <a:effectLst/>
                          <a:latin typeface="標楷體" pitchFamily="65" charset="-120"/>
                          <a:ea typeface="標楷體" pitchFamily="65" charset="-120"/>
                        </a:rPr>
                        <a:t>寺</a:t>
                      </a:r>
                      <a:r>
                        <a:rPr kumimoji="1" lang="en-US" altLang="zh-TW" sz="67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6700" b="0" i="0" u="none" strike="noStrike" cap="none" normalizeH="0" baseline="0" dirty="0" smtClean="0">
                          <a:ln>
                            <a:noFill/>
                          </a:ln>
                          <a:solidFill>
                            <a:schemeClr val="tx1"/>
                          </a:solidFill>
                          <a:effectLst/>
                          <a:latin typeface="標楷體" pitchFamily="65" charset="-120"/>
                          <a:ea typeface="標楷體" pitchFamily="65" charset="-120"/>
                        </a:rPr>
                        <a:t>時</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5200" b="0" i="0" u="none" strike="noStrike" cap="none" normalizeH="0" baseline="0" dirty="0" smtClean="0">
                          <a:ln>
                            <a:noFill/>
                          </a:ln>
                          <a:solidFill>
                            <a:schemeClr val="tx1"/>
                          </a:solidFill>
                          <a:effectLst/>
                          <a:latin typeface="標楷體" pitchFamily="65" charset="-120"/>
                          <a:ea typeface="標楷體" pitchFamily="65" charset="-120"/>
                        </a:rPr>
                        <a:t>牛</a:t>
                      </a:r>
                      <a:r>
                        <a:rPr kumimoji="1" lang="en-US" altLang="zh-TW" sz="52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5200" b="0" i="0" u="none" strike="noStrike" cap="none" normalizeH="0" baseline="0" dirty="0" smtClean="0">
                          <a:ln>
                            <a:noFill/>
                          </a:ln>
                          <a:solidFill>
                            <a:schemeClr val="tx1"/>
                          </a:solidFill>
                          <a:effectLst/>
                          <a:latin typeface="標楷體" pitchFamily="65" charset="-120"/>
                          <a:ea typeface="標楷體" pitchFamily="65" charset="-120"/>
                        </a:rPr>
                        <a:t>寺</a:t>
                      </a:r>
                      <a:r>
                        <a:rPr kumimoji="1" lang="en-US" altLang="zh-TW" sz="6700" b="0" i="0" u="none" strike="noStrike" cap="none" normalizeH="0" baseline="0" dirty="0" smtClean="0">
                          <a:ln>
                            <a:noFill/>
                          </a:ln>
                          <a:solidFill>
                            <a:schemeClr val="tx1"/>
                          </a:solidFill>
                          <a:effectLst/>
                          <a:latin typeface="標楷體" pitchFamily="65" charset="-120"/>
                          <a:ea typeface="標楷體" pitchFamily="65" charset="-120"/>
                        </a:rPr>
                        <a:t>=</a:t>
                      </a:r>
                      <a:r>
                        <a:rPr kumimoji="1" lang="zh-TW" altLang="en-US" sz="6700" b="0" i="0" u="none" strike="noStrike" cap="none" normalizeH="0" baseline="0" dirty="0" smtClean="0">
                          <a:ln>
                            <a:noFill/>
                          </a:ln>
                          <a:solidFill>
                            <a:schemeClr val="tx1"/>
                          </a:solidFill>
                          <a:effectLst/>
                          <a:latin typeface="標楷體" pitchFamily="65" charset="-120"/>
                          <a:ea typeface="標楷體" pitchFamily="65" charset="-120"/>
                        </a:rPr>
                        <a:t>特</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日期版面配置區 3"/>
          <p:cNvSpPr>
            <a:spLocks noGrp="1"/>
          </p:cNvSpPr>
          <p:nvPr>
            <p:ph type="dt" sz="half" idx="10"/>
          </p:nvPr>
        </p:nvSpPr>
        <p:spPr/>
        <p:txBody>
          <a:bodyPr/>
          <a:lstStyle/>
          <a:p>
            <a:pPr>
              <a:defRPr/>
            </a:pPr>
            <a:fld id="{9AB03336-108C-4B57-9DE7-879177B2F838}"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TW" altLang="en-US" sz="5000" b="1" smtClean="0">
                <a:ea typeface="標楷體" pitchFamily="65" charset="-120"/>
              </a:rPr>
              <a:t>無敵高手學習單</a:t>
            </a:r>
            <a:r>
              <a:rPr lang="en-US" altLang="zh-TW" b="1" smtClean="0">
                <a:latin typeface="標楷體" pitchFamily="65" charset="-120"/>
                <a:ea typeface="標楷體" pitchFamily="65" charset="-120"/>
              </a:rPr>
              <a:t>—</a:t>
            </a:r>
            <a:r>
              <a:rPr lang="zh-TW" altLang="en-US" sz="3400" b="1" smtClean="0">
                <a:ea typeface="標楷體" pitchFamily="65" charset="-120"/>
              </a:rPr>
              <a:t>找一找</a:t>
            </a:r>
          </a:p>
        </p:txBody>
      </p:sp>
      <p:graphicFrame>
        <p:nvGraphicFramePr>
          <p:cNvPr id="74779" name="Group 27"/>
          <p:cNvGraphicFramePr>
            <a:graphicFrameLocks noGrp="1"/>
          </p:cNvGraphicFramePr>
          <p:nvPr>
            <p:ph idx="1"/>
            <p:extLst>
              <p:ext uri="{D42A27DB-BD31-4B8C-83A1-F6EECF244321}">
                <p14:modId xmlns="" xmlns:p14="http://schemas.microsoft.com/office/powerpoint/2010/main" val="3922194691"/>
              </p:ext>
            </p:extLst>
          </p:nvPr>
        </p:nvGraphicFramePr>
        <p:xfrm>
          <a:off x="971550" y="1268413"/>
          <a:ext cx="7200900" cy="4832351"/>
        </p:xfrm>
        <a:graphic>
          <a:graphicData uri="http://schemas.openxmlformats.org/drawingml/2006/table">
            <a:tbl>
              <a:tblPr/>
              <a:tblGrid>
                <a:gridCol w="2755900"/>
                <a:gridCol w="2400300"/>
                <a:gridCol w="2044700"/>
              </a:tblGrid>
              <a:tr h="576263">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zh-TW" altLang="zh-TW" sz="2600" b="0" i="0" u="none" strike="noStrike" cap="none" normalizeH="0" baseline="0" dirty="0" smtClean="0">
                        <a:ln>
                          <a:noFill/>
                        </a:ln>
                        <a:solidFill>
                          <a:schemeClr val="tx1"/>
                        </a:solidFill>
                        <a:effectLst/>
                        <a:latin typeface="Arial" charset="0"/>
                        <a:ea typeface="標楷體" pitchFamily="65" charset="-12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en-US" altLang="zh-TW" sz="2600" b="0" i="0" u="none" strike="noStrike" cap="none" normalizeH="0" baseline="0" smtClean="0">
                          <a:ln>
                            <a:noFill/>
                          </a:ln>
                          <a:solidFill>
                            <a:schemeClr val="tx1"/>
                          </a:solidFill>
                          <a:effectLst/>
                          <a:latin typeface="Arial" charset="0"/>
                          <a:ea typeface="標楷體" pitchFamily="65" charset="-120"/>
                        </a:rPr>
                        <a:t>(</a:t>
                      </a:r>
                      <a:r>
                        <a:rPr kumimoji="1" lang="zh-TW" altLang="en-US" sz="2600" b="0" i="0" u="none" strike="noStrike" cap="none" normalizeH="0" baseline="0" smtClean="0">
                          <a:ln>
                            <a:noFill/>
                          </a:ln>
                          <a:solidFill>
                            <a:schemeClr val="tx1"/>
                          </a:solidFill>
                          <a:effectLst/>
                          <a:latin typeface="Arial" charset="0"/>
                          <a:ea typeface="標楷體" pitchFamily="65" charset="-120"/>
                        </a:rPr>
                        <a:t>相同處</a:t>
                      </a:r>
                      <a:r>
                        <a:rPr kumimoji="1" lang="en-US" altLang="zh-TW" sz="2600" b="0" i="0" u="none" strike="noStrike" cap="none" normalizeH="0" baseline="0" smtClean="0">
                          <a:ln>
                            <a:noFill/>
                          </a:ln>
                          <a:solidFill>
                            <a:schemeClr val="tx1"/>
                          </a:solidFill>
                          <a:effectLst/>
                          <a:latin typeface="Arial" charset="0"/>
                          <a:ea typeface="標楷體" pitchFamily="65" charset="-12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en-US" altLang="zh-TW" sz="2600" b="0" i="0" u="none" strike="noStrike" cap="none" normalizeH="0" baseline="0" smtClean="0">
                          <a:ln>
                            <a:noFill/>
                          </a:ln>
                          <a:solidFill>
                            <a:schemeClr val="tx1"/>
                          </a:solidFill>
                          <a:effectLst/>
                          <a:latin typeface="Arial" charset="0"/>
                          <a:ea typeface="標楷體" pitchFamily="65" charset="-120"/>
                        </a:rPr>
                        <a:t>(</a:t>
                      </a:r>
                      <a:r>
                        <a:rPr kumimoji="1" lang="zh-TW" altLang="en-US" sz="2600" b="0" i="0" u="none" strike="noStrike" cap="none" normalizeH="0" baseline="0" smtClean="0">
                          <a:ln>
                            <a:noFill/>
                          </a:ln>
                          <a:solidFill>
                            <a:schemeClr val="tx1"/>
                          </a:solidFill>
                          <a:effectLst/>
                          <a:latin typeface="Arial" charset="0"/>
                          <a:ea typeface="標楷體" pitchFamily="65" charset="-120"/>
                        </a:rPr>
                        <a:t>不同處</a:t>
                      </a:r>
                      <a:r>
                        <a:rPr kumimoji="1" lang="en-US" altLang="zh-TW" sz="2600" b="0" i="0" u="none" strike="noStrike" cap="none" normalizeH="0" baseline="0" smtClean="0">
                          <a:ln>
                            <a:noFill/>
                          </a:ln>
                          <a:solidFill>
                            <a:schemeClr val="tx1"/>
                          </a:solidFill>
                          <a:effectLst/>
                          <a:latin typeface="Arial" charset="0"/>
                          <a:ea typeface="標楷體" pitchFamily="65" charset="-12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19225">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8700" b="0" i="0" u="none" strike="noStrike" cap="none" normalizeH="0" baseline="0" smtClean="0">
                          <a:ln>
                            <a:noFill/>
                          </a:ln>
                          <a:solidFill>
                            <a:schemeClr val="tx1"/>
                          </a:solidFill>
                          <a:effectLst/>
                          <a:latin typeface="Arial" charset="0"/>
                          <a:ea typeface="標楷體" pitchFamily="65" charset="-120"/>
                        </a:rPr>
                        <a:t>裡</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en-US" altLang="zh-TW" sz="2600" b="0" i="0" u="none" strike="noStrike" cap="none" normalizeH="0" baseline="0" dirty="0" smtClean="0">
                        <a:ln>
                          <a:noFill/>
                        </a:ln>
                        <a:solidFill>
                          <a:schemeClr val="tx1"/>
                        </a:solidFill>
                        <a:effectLst/>
                        <a:latin typeface="Arial" charset="0"/>
                        <a:ea typeface="標楷體" pitchFamily="65" charset="-120"/>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en-US" altLang="zh-TW" sz="2600" b="0" i="0" u="none" strike="noStrike" cap="none" normalizeH="0" baseline="0" dirty="0" smtClean="0">
                        <a:ln>
                          <a:noFill/>
                        </a:ln>
                        <a:solidFill>
                          <a:schemeClr val="tx1"/>
                        </a:solidFill>
                        <a:effectLst/>
                        <a:latin typeface="Arial" charset="0"/>
                        <a:ea typeface="標楷體" pitchFamily="65" charset="-120"/>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en-US" altLang="zh-TW" sz="6500" b="0" i="0" u="none" strike="noStrike" cap="none" normalizeH="0" baseline="0" dirty="0" smtClean="0">
                          <a:ln>
                            <a:noFill/>
                          </a:ln>
                          <a:solidFill>
                            <a:schemeClr val="tx1"/>
                          </a:solidFill>
                          <a:effectLst/>
                          <a:latin typeface="Arial" charset="0"/>
                          <a:ea typeface="標楷體" pitchFamily="65" charset="-12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en-US" altLang="zh-TW" sz="2600" b="0" i="0" u="none" strike="noStrike" cap="none" normalizeH="0" baseline="0" dirty="0" smtClean="0">
                        <a:ln>
                          <a:noFill/>
                        </a:ln>
                        <a:solidFill>
                          <a:schemeClr val="tx1"/>
                        </a:solidFill>
                        <a:effectLst/>
                        <a:latin typeface="Arial" charset="0"/>
                        <a:ea typeface="標楷體" pitchFamily="65" charset="-120"/>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en-US" altLang="zh-TW" sz="3900" b="0" i="0" u="none" strike="noStrike" cap="none" normalizeH="0" baseline="0" dirty="0" smtClean="0">
                          <a:ln>
                            <a:noFill/>
                          </a:ln>
                          <a:solidFill>
                            <a:schemeClr val="tx1"/>
                          </a:solidFill>
                          <a:effectLst/>
                          <a:latin typeface="Arial" charset="0"/>
                          <a:ea typeface="標楷體" pitchFamily="65" charset="-12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17638">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8700" b="0" i="0" u="none" strike="noStrike" cap="none" normalizeH="0" baseline="0" smtClean="0">
                          <a:ln>
                            <a:noFill/>
                          </a:ln>
                          <a:solidFill>
                            <a:schemeClr val="tx1"/>
                          </a:solidFill>
                          <a:effectLst/>
                          <a:latin typeface="Arial" charset="0"/>
                          <a:ea typeface="標楷體" pitchFamily="65" charset="-120"/>
                        </a:rPr>
                        <a:t>理</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TW"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en-US" altLang="zh-TW" sz="2600" b="0" i="0" u="none" strike="noStrike" cap="none" normalizeH="0" baseline="0" dirty="0" smtClean="0">
                        <a:ln>
                          <a:noFill/>
                        </a:ln>
                        <a:solidFill>
                          <a:schemeClr val="tx1"/>
                        </a:solidFill>
                        <a:effectLst/>
                        <a:latin typeface="Arial" charset="0"/>
                        <a:ea typeface="標楷體" pitchFamily="65" charset="-120"/>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en-US" altLang="zh-TW" sz="4300" b="0" i="0" u="none" strike="noStrike" cap="none" normalizeH="0" baseline="0" dirty="0" smtClean="0">
                          <a:ln>
                            <a:noFill/>
                          </a:ln>
                          <a:solidFill>
                            <a:schemeClr val="tx1"/>
                          </a:solidFill>
                          <a:effectLst/>
                          <a:latin typeface="Arial" charset="0"/>
                          <a:ea typeface="標楷體" pitchFamily="65" charset="-12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19225">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8700" b="0" i="0" u="none" strike="noStrike" cap="none" normalizeH="0" baseline="0" smtClean="0">
                          <a:ln>
                            <a:noFill/>
                          </a:ln>
                          <a:solidFill>
                            <a:schemeClr val="tx1"/>
                          </a:solidFill>
                          <a:effectLst/>
                          <a:latin typeface="Arial" charset="0"/>
                          <a:ea typeface="標楷體" pitchFamily="65" charset="-120"/>
                        </a:rPr>
                        <a:t>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TW"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en-US" altLang="zh-TW" sz="2600" b="0" i="0" u="none" strike="noStrike" cap="none" normalizeH="0" baseline="0" dirty="0" smtClean="0">
                        <a:ln>
                          <a:noFill/>
                        </a:ln>
                        <a:solidFill>
                          <a:schemeClr val="tx1"/>
                        </a:solidFill>
                        <a:effectLst/>
                        <a:latin typeface="Arial" charset="0"/>
                        <a:ea typeface="標楷體" pitchFamily="65" charset="-120"/>
                      </a:endParaRP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en-US" altLang="zh-TW" sz="4300" b="0" i="0" u="none" strike="noStrike" cap="none" normalizeH="0" baseline="0" dirty="0" smtClean="0">
                          <a:ln>
                            <a:noFill/>
                          </a:ln>
                          <a:solidFill>
                            <a:schemeClr val="tx1"/>
                          </a:solidFill>
                          <a:effectLst/>
                          <a:latin typeface="Arial" charset="0"/>
                          <a:ea typeface="標楷體" pitchFamily="65" charset="-12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日期版面配置區 3"/>
          <p:cNvSpPr>
            <a:spLocks noGrp="1"/>
          </p:cNvSpPr>
          <p:nvPr>
            <p:ph type="dt" sz="half" idx="10"/>
          </p:nvPr>
        </p:nvSpPr>
        <p:spPr/>
        <p:txBody>
          <a:bodyPr/>
          <a:lstStyle/>
          <a:p>
            <a:pPr>
              <a:defRPr/>
            </a:pPr>
            <a:fld id="{B63031ED-755D-4C69-8F35-4331165E1ED4}"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
        <p:nvSpPr>
          <p:cNvPr id="2" name="文字方塊 1"/>
          <p:cNvSpPr txBox="1"/>
          <p:nvPr/>
        </p:nvSpPr>
        <p:spPr>
          <a:xfrm>
            <a:off x="4406248" y="2924944"/>
            <a:ext cx="1008112" cy="1107996"/>
          </a:xfrm>
          <a:prstGeom prst="rect">
            <a:avLst/>
          </a:prstGeom>
          <a:noFill/>
        </p:spPr>
        <p:txBody>
          <a:bodyPr wrap="square" rtlCol="0">
            <a:spAutoFit/>
          </a:bodyPr>
          <a:lstStyle/>
          <a:p>
            <a:pPr algn="ctr"/>
            <a:r>
              <a:rPr lang="zh-TW" altLang="en-US" sz="6600" dirty="0" smtClean="0">
                <a:solidFill>
                  <a:srgbClr val="FF0000"/>
                </a:solidFill>
                <a:latin typeface="標楷體" panose="03000509000000000000" pitchFamily="65" charset="-120"/>
                <a:ea typeface="標楷體" panose="03000509000000000000" pitchFamily="65" charset="-120"/>
              </a:rPr>
              <a:t>里</a:t>
            </a:r>
            <a:endParaRPr lang="zh-TW" altLang="en-US" sz="6600" dirty="0">
              <a:solidFill>
                <a:srgbClr val="FF0000"/>
              </a:solidFill>
              <a:latin typeface="標楷體" panose="03000509000000000000" pitchFamily="65" charset="-120"/>
              <a:ea typeface="標楷體" panose="03000509000000000000" pitchFamily="65" charset="-120"/>
            </a:endParaRPr>
          </a:p>
        </p:txBody>
      </p:sp>
      <p:sp>
        <p:nvSpPr>
          <p:cNvPr id="3" name="矩形 2"/>
          <p:cNvSpPr/>
          <p:nvPr/>
        </p:nvSpPr>
        <p:spPr>
          <a:xfrm>
            <a:off x="4406248" y="2932517"/>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6650969" y="4933595"/>
            <a:ext cx="1008112" cy="1107996"/>
          </a:xfrm>
          <a:prstGeom prst="rect">
            <a:avLst/>
          </a:prstGeom>
          <a:noFill/>
        </p:spPr>
        <p:txBody>
          <a:bodyPr wrap="square" rtlCol="0">
            <a:spAutoFit/>
          </a:bodyPr>
          <a:lstStyle/>
          <a:p>
            <a:pPr algn="ctr"/>
            <a:r>
              <a:rPr lang="zh-TW" altLang="en-US" sz="6600" dirty="0" smtClean="0">
                <a:solidFill>
                  <a:srgbClr val="FF0000"/>
                </a:solidFill>
                <a:latin typeface="標楷體" panose="03000509000000000000" pitchFamily="65" charset="-120"/>
                <a:ea typeface="標楷體" panose="03000509000000000000" pitchFamily="65" charset="-120"/>
              </a:rPr>
              <a:t>立</a:t>
            </a:r>
            <a:endParaRPr lang="zh-TW" altLang="en-US" sz="6600" dirty="0">
              <a:solidFill>
                <a:srgbClr val="FF0000"/>
              </a:solidFill>
              <a:latin typeface="標楷體" panose="03000509000000000000" pitchFamily="65" charset="-120"/>
              <a:ea typeface="標楷體" panose="03000509000000000000" pitchFamily="65" charset="-120"/>
            </a:endParaRPr>
          </a:p>
        </p:txBody>
      </p:sp>
      <p:sp>
        <p:nvSpPr>
          <p:cNvPr id="13" name="矩形 12"/>
          <p:cNvSpPr/>
          <p:nvPr/>
        </p:nvSpPr>
        <p:spPr>
          <a:xfrm>
            <a:off x="6650969" y="4888178"/>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8195"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6874037" y="3693432"/>
            <a:ext cx="561975" cy="8001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6845461" y="2046938"/>
            <a:ext cx="619125" cy="1219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9" name="矩形 8"/>
          <p:cNvSpPr/>
          <p:nvPr/>
        </p:nvSpPr>
        <p:spPr>
          <a:xfrm>
            <a:off x="6660232" y="2102540"/>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矩形 10"/>
          <p:cNvSpPr/>
          <p:nvPr/>
        </p:nvSpPr>
        <p:spPr>
          <a:xfrm>
            <a:off x="6660232" y="3515143"/>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19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8196"/>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1"/>
                    </p:tgtEl>
                  </p:cond>
                </p:stCondLst>
                <p:endSync evt="end" delay="0">
                  <p:rtn val="all"/>
                </p:endSync>
                <p:childTnLst>
                  <p:par>
                    <p:cTn id="21" fill="hold">
                      <p:stCondLst>
                        <p:cond delay="0"/>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19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819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29" restart="whenNotActive" fill="hold" evtFilter="cancelBubble" nodeType="interactiveSeq">
                <p:stCondLst>
                  <p:cond evt="onClick" delay="0">
                    <p:tgtEl>
                      <p:spTgt spid="13"/>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9"/>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2" grpId="0"/>
      <p:bldP spid="2" grpId="1"/>
      <p:bldP spid="12" grpId="0"/>
      <p:bldP spid="12"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TW" altLang="en-US" sz="5700" smtClean="0">
                <a:latin typeface="標楷體" pitchFamily="65" charset="-120"/>
                <a:ea typeface="標楷體" pitchFamily="65" charset="-120"/>
              </a:rPr>
              <a:t>學習單</a:t>
            </a:r>
            <a:r>
              <a:rPr lang="en-US" altLang="zh-TW" smtClean="0">
                <a:latin typeface="標楷體" pitchFamily="65" charset="-120"/>
                <a:ea typeface="標楷體" pitchFamily="65" charset="-120"/>
              </a:rPr>
              <a:t>—</a:t>
            </a:r>
            <a:r>
              <a:rPr lang="zh-TW" altLang="en-US" sz="2900" smtClean="0">
                <a:latin typeface="標楷體" pitchFamily="65" charset="-120"/>
                <a:ea typeface="標楷體" pitchFamily="65" charset="-120"/>
              </a:rPr>
              <a:t>拆一拆</a:t>
            </a:r>
            <a:r>
              <a:rPr lang="en-US" altLang="zh-TW" sz="2900" smtClean="0">
                <a:latin typeface="標楷體" pitchFamily="65" charset="-120"/>
                <a:ea typeface="標楷體" pitchFamily="65" charset="-120"/>
              </a:rPr>
              <a:t>,</a:t>
            </a:r>
            <a:r>
              <a:rPr lang="zh-TW" altLang="en-US" sz="2900" smtClean="0">
                <a:latin typeface="標楷體" pitchFamily="65" charset="-120"/>
                <a:ea typeface="標楷體" pitchFamily="65" charset="-120"/>
              </a:rPr>
              <a:t>念一念</a:t>
            </a:r>
          </a:p>
        </p:txBody>
      </p:sp>
      <p:sp>
        <p:nvSpPr>
          <p:cNvPr id="38915" name="Rectangle 3"/>
          <p:cNvSpPr>
            <a:spLocks noGrp="1" noChangeArrowheads="1"/>
          </p:cNvSpPr>
          <p:nvPr>
            <p:ph idx="1"/>
          </p:nvPr>
        </p:nvSpPr>
        <p:spPr>
          <a:xfrm>
            <a:off x="684213" y="1628775"/>
            <a:ext cx="8208962" cy="4679950"/>
          </a:xfrm>
        </p:spPr>
        <p:txBody>
          <a:bodyPr/>
          <a:lstStyle/>
          <a:p>
            <a:pPr eaLnBrk="1" hangingPunct="1"/>
            <a:r>
              <a:rPr lang="en-US" altLang="zh-TW" dirty="0" smtClean="0"/>
              <a:t>(                ) + (             )  =      </a:t>
            </a:r>
            <a:r>
              <a:rPr lang="zh-TW" altLang="en-US" sz="5400" b="1" dirty="0" smtClean="0">
                <a:latin typeface="標楷體" pitchFamily="65" charset="-120"/>
                <a:ea typeface="標楷體" pitchFamily="65" charset="-120"/>
              </a:rPr>
              <a:t>賞</a:t>
            </a:r>
          </a:p>
          <a:p>
            <a:pPr eaLnBrk="1" hangingPunct="1"/>
            <a:endParaRPr lang="zh-TW" altLang="en-US" dirty="0" smtClean="0"/>
          </a:p>
          <a:p>
            <a:pPr eaLnBrk="1" hangingPunct="1"/>
            <a:r>
              <a:rPr lang="en-US" altLang="zh-TW" dirty="0" smtClean="0"/>
              <a:t>(                ) + (             )  =      </a:t>
            </a:r>
            <a:r>
              <a:rPr lang="zh-TW" altLang="en-US" sz="5400" b="1" dirty="0" smtClean="0">
                <a:latin typeface="標楷體" pitchFamily="65" charset="-120"/>
                <a:ea typeface="標楷體" pitchFamily="65" charset="-120"/>
              </a:rPr>
              <a:t>當</a:t>
            </a:r>
          </a:p>
          <a:p>
            <a:pPr eaLnBrk="1" hangingPunct="1"/>
            <a:endParaRPr lang="zh-TW" altLang="en-US" dirty="0" smtClean="0"/>
          </a:p>
          <a:p>
            <a:pPr eaLnBrk="1" hangingPunct="1"/>
            <a:r>
              <a:rPr lang="en-US" altLang="zh-TW" dirty="0" smtClean="0"/>
              <a:t>(                ) + (             )  =      </a:t>
            </a:r>
            <a:r>
              <a:rPr lang="zh-TW" altLang="en-US" sz="5400" b="1" dirty="0" smtClean="0">
                <a:latin typeface="標楷體" pitchFamily="65" charset="-120"/>
                <a:ea typeface="標楷體" pitchFamily="65" charset="-120"/>
              </a:rPr>
              <a:t>常</a:t>
            </a:r>
          </a:p>
        </p:txBody>
      </p:sp>
      <p:sp>
        <p:nvSpPr>
          <p:cNvPr id="4" name="日期版面配置區 3"/>
          <p:cNvSpPr>
            <a:spLocks noGrp="1"/>
          </p:cNvSpPr>
          <p:nvPr>
            <p:ph type="dt" sz="half" idx="10"/>
          </p:nvPr>
        </p:nvSpPr>
        <p:spPr/>
        <p:txBody>
          <a:bodyPr/>
          <a:lstStyle/>
          <a:p>
            <a:pPr>
              <a:defRPr/>
            </a:pPr>
            <a:fld id="{406A5819-8453-4C5B-97C0-D7CA808EC700}"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
        <p:nvSpPr>
          <p:cNvPr id="6" name="文字方塊 5"/>
          <p:cNvSpPr txBox="1"/>
          <p:nvPr/>
        </p:nvSpPr>
        <p:spPr>
          <a:xfrm>
            <a:off x="1636101" y="1639379"/>
            <a:ext cx="1008112" cy="1107996"/>
          </a:xfrm>
          <a:prstGeom prst="rect">
            <a:avLst/>
          </a:prstGeom>
          <a:noFill/>
        </p:spPr>
        <p:txBody>
          <a:bodyPr wrap="square" rtlCol="0">
            <a:spAutoFit/>
          </a:bodyPr>
          <a:lstStyle/>
          <a:p>
            <a:pPr algn="ctr"/>
            <a:r>
              <a:rPr lang="zh-TW" altLang="en-US" sz="6600" dirty="0" smtClean="0">
                <a:solidFill>
                  <a:srgbClr val="FF0000"/>
                </a:solidFill>
                <a:latin typeface="標楷體" panose="03000509000000000000" pitchFamily="65" charset="-120"/>
                <a:ea typeface="標楷體" panose="03000509000000000000" pitchFamily="65" charset="-120"/>
              </a:rPr>
              <a:t>尚</a:t>
            </a:r>
            <a:endParaRPr lang="zh-TW" altLang="en-US" sz="6600" dirty="0">
              <a:solidFill>
                <a:srgbClr val="FF0000"/>
              </a:solidFill>
              <a:latin typeface="標楷體" panose="03000509000000000000" pitchFamily="65" charset="-120"/>
              <a:ea typeface="標楷體" panose="03000509000000000000" pitchFamily="65" charset="-120"/>
            </a:endParaRPr>
          </a:p>
        </p:txBody>
      </p:sp>
      <p:sp>
        <p:nvSpPr>
          <p:cNvPr id="8" name="矩形 7"/>
          <p:cNvSpPr/>
          <p:nvPr/>
        </p:nvSpPr>
        <p:spPr>
          <a:xfrm>
            <a:off x="1636101" y="1639379"/>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文字方塊 8"/>
          <p:cNvSpPr txBox="1"/>
          <p:nvPr/>
        </p:nvSpPr>
        <p:spPr>
          <a:xfrm>
            <a:off x="1636101" y="3191834"/>
            <a:ext cx="1008112" cy="1107996"/>
          </a:xfrm>
          <a:prstGeom prst="rect">
            <a:avLst/>
          </a:prstGeom>
          <a:noFill/>
        </p:spPr>
        <p:txBody>
          <a:bodyPr wrap="square" rtlCol="0">
            <a:spAutoFit/>
          </a:bodyPr>
          <a:lstStyle/>
          <a:p>
            <a:pPr algn="ctr"/>
            <a:r>
              <a:rPr lang="zh-TW" altLang="en-US" sz="6600" dirty="0" smtClean="0">
                <a:solidFill>
                  <a:srgbClr val="FF0000"/>
                </a:solidFill>
                <a:latin typeface="標楷體" panose="03000509000000000000" pitchFamily="65" charset="-120"/>
                <a:ea typeface="標楷體" panose="03000509000000000000" pitchFamily="65" charset="-120"/>
              </a:rPr>
              <a:t>尚</a:t>
            </a:r>
            <a:endParaRPr lang="zh-TW" altLang="en-US" sz="6600" dirty="0">
              <a:solidFill>
                <a:srgbClr val="FF0000"/>
              </a:solidFill>
              <a:latin typeface="標楷體" panose="03000509000000000000" pitchFamily="65" charset="-120"/>
              <a:ea typeface="標楷體" panose="03000509000000000000" pitchFamily="65" charset="-120"/>
            </a:endParaRPr>
          </a:p>
        </p:txBody>
      </p:sp>
      <p:sp>
        <p:nvSpPr>
          <p:cNvPr id="10" name="矩形 9"/>
          <p:cNvSpPr/>
          <p:nvPr/>
        </p:nvSpPr>
        <p:spPr>
          <a:xfrm>
            <a:off x="1636101" y="3191834"/>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0"/>
          <p:cNvSpPr txBox="1"/>
          <p:nvPr/>
        </p:nvSpPr>
        <p:spPr>
          <a:xfrm>
            <a:off x="1636101" y="4793365"/>
            <a:ext cx="1008112" cy="1107996"/>
          </a:xfrm>
          <a:prstGeom prst="rect">
            <a:avLst/>
          </a:prstGeom>
          <a:noFill/>
        </p:spPr>
        <p:txBody>
          <a:bodyPr wrap="square" rtlCol="0">
            <a:spAutoFit/>
          </a:bodyPr>
          <a:lstStyle/>
          <a:p>
            <a:pPr algn="ctr"/>
            <a:r>
              <a:rPr lang="zh-TW" altLang="en-US" sz="6600" dirty="0" smtClean="0">
                <a:solidFill>
                  <a:srgbClr val="FF0000"/>
                </a:solidFill>
                <a:latin typeface="標楷體" panose="03000509000000000000" pitchFamily="65" charset="-120"/>
                <a:ea typeface="標楷體" panose="03000509000000000000" pitchFamily="65" charset="-120"/>
              </a:rPr>
              <a:t>尚</a:t>
            </a:r>
            <a:endParaRPr lang="zh-TW" altLang="en-US" sz="6600" dirty="0">
              <a:solidFill>
                <a:srgbClr val="FF0000"/>
              </a:solidFill>
              <a:latin typeface="標楷體" panose="03000509000000000000" pitchFamily="65" charset="-120"/>
              <a:ea typeface="標楷體" panose="03000509000000000000" pitchFamily="65" charset="-120"/>
            </a:endParaRPr>
          </a:p>
        </p:txBody>
      </p:sp>
      <p:sp>
        <p:nvSpPr>
          <p:cNvPr id="12" name="矩形 11"/>
          <p:cNvSpPr/>
          <p:nvPr/>
        </p:nvSpPr>
        <p:spPr>
          <a:xfrm>
            <a:off x="1636101" y="4793365"/>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2"/>
          <p:cNvSpPr txBox="1"/>
          <p:nvPr/>
        </p:nvSpPr>
        <p:spPr>
          <a:xfrm>
            <a:off x="4021527" y="1639379"/>
            <a:ext cx="1008112" cy="1107996"/>
          </a:xfrm>
          <a:prstGeom prst="rect">
            <a:avLst/>
          </a:prstGeom>
          <a:noFill/>
        </p:spPr>
        <p:txBody>
          <a:bodyPr wrap="square" rtlCol="0">
            <a:spAutoFit/>
          </a:bodyPr>
          <a:lstStyle/>
          <a:p>
            <a:pPr algn="ctr"/>
            <a:r>
              <a:rPr lang="zh-TW" altLang="en-US" sz="6600" dirty="0" smtClean="0">
                <a:solidFill>
                  <a:srgbClr val="FF0000"/>
                </a:solidFill>
                <a:latin typeface="標楷體" panose="03000509000000000000" pitchFamily="65" charset="-120"/>
                <a:ea typeface="標楷體" panose="03000509000000000000" pitchFamily="65" charset="-120"/>
              </a:rPr>
              <a:t>貝</a:t>
            </a:r>
            <a:endParaRPr lang="zh-TW" altLang="en-US" sz="6600" dirty="0">
              <a:solidFill>
                <a:srgbClr val="FF0000"/>
              </a:solidFill>
              <a:latin typeface="標楷體" panose="03000509000000000000" pitchFamily="65" charset="-120"/>
              <a:ea typeface="標楷體" panose="03000509000000000000" pitchFamily="65" charset="-120"/>
            </a:endParaRPr>
          </a:p>
        </p:txBody>
      </p:sp>
      <p:sp>
        <p:nvSpPr>
          <p:cNvPr id="14" name="矩形 13"/>
          <p:cNvSpPr/>
          <p:nvPr/>
        </p:nvSpPr>
        <p:spPr>
          <a:xfrm>
            <a:off x="4021527" y="1639379"/>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文字方塊 14"/>
          <p:cNvSpPr txBox="1"/>
          <p:nvPr/>
        </p:nvSpPr>
        <p:spPr>
          <a:xfrm>
            <a:off x="4021527" y="3191834"/>
            <a:ext cx="1008112" cy="1107996"/>
          </a:xfrm>
          <a:prstGeom prst="rect">
            <a:avLst/>
          </a:prstGeom>
          <a:noFill/>
        </p:spPr>
        <p:txBody>
          <a:bodyPr wrap="square" rtlCol="0">
            <a:spAutoFit/>
          </a:bodyPr>
          <a:lstStyle/>
          <a:p>
            <a:pPr algn="ctr"/>
            <a:r>
              <a:rPr lang="zh-TW" altLang="en-US" sz="6600" dirty="0" smtClean="0">
                <a:solidFill>
                  <a:srgbClr val="FF0000"/>
                </a:solidFill>
                <a:latin typeface="標楷體" panose="03000509000000000000" pitchFamily="65" charset="-120"/>
                <a:ea typeface="標楷體" panose="03000509000000000000" pitchFamily="65" charset="-120"/>
              </a:rPr>
              <a:t>田</a:t>
            </a:r>
            <a:endParaRPr lang="zh-TW" altLang="en-US" sz="6600" dirty="0">
              <a:solidFill>
                <a:srgbClr val="FF0000"/>
              </a:solidFill>
              <a:latin typeface="標楷體" panose="03000509000000000000" pitchFamily="65" charset="-120"/>
              <a:ea typeface="標楷體" panose="03000509000000000000" pitchFamily="65" charset="-120"/>
            </a:endParaRPr>
          </a:p>
        </p:txBody>
      </p:sp>
      <p:sp>
        <p:nvSpPr>
          <p:cNvPr id="16" name="矩形 15"/>
          <p:cNvSpPr/>
          <p:nvPr/>
        </p:nvSpPr>
        <p:spPr>
          <a:xfrm>
            <a:off x="4021527" y="3191834"/>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文字方塊 16"/>
          <p:cNvSpPr txBox="1"/>
          <p:nvPr/>
        </p:nvSpPr>
        <p:spPr>
          <a:xfrm>
            <a:off x="4021527" y="4793365"/>
            <a:ext cx="1008112" cy="1107996"/>
          </a:xfrm>
          <a:prstGeom prst="rect">
            <a:avLst/>
          </a:prstGeom>
          <a:noFill/>
        </p:spPr>
        <p:txBody>
          <a:bodyPr wrap="square" rtlCol="0">
            <a:spAutoFit/>
          </a:bodyPr>
          <a:lstStyle/>
          <a:p>
            <a:pPr algn="ctr"/>
            <a:r>
              <a:rPr lang="zh-TW" altLang="en-US" sz="6600" dirty="0" smtClean="0">
                <a:solidFill>
                  <a:srgbClr val="FF0000"/>
                </a:solidFill>
                <a:latin typeface="標楷體" panose="03000509000000000000" pitchFamily="65" charset="-120"/>
                <a:ea typeface="標楷體" panose="03000509000000000000" pitchFamily="65" charset="-120"/>
              </a:rPr>
              <a:t>巾</a:t>
            </a:r>
            <a:endParaRPr lang="zh-TW" altLang="en-US" sz="6600" dirty="0">
              <a:solidFill>
                <a:srgbClr val="FF0000"/>
              </a:solidFill>
              <a:latin typeface="標楷體" panose="03000509000000000000" pitchFamily="65" charset="-120"/>
              <a:ea typeface="標楷體" panose="03000509000000000000" pitchFamily="65" charset="-120"/>
            </a:endParaRPr>
          </a:p>
        </p:txBody>
      </p:sp>
      <p:sp>
        <p:nvSpPr>
          <p:cNvPr id="18" name="矩形 17"/>
          <p:cNvSpPr/>
          <p:nvPr/>
        </p:nvSpPr>
        <p:spPr>
          <a:xfrm>
            <a:off x="4021527" y="4793365"/>
            <a:ext cx="1008112" cy="110799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9"/>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9"/>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9"/>
                                          </p:stCondLst>
                                        </p:cTn>
                                        <p:tgtEl>
                                          <p:spTgt spid="1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38" restart="whenNotActive" fill="hold" evtFilter="cancelBubble" nodeType="interactiveSeq">
                <p:stCondLst>
                  <p:cond evt="onClick" delay="0">
                    <p:tgtEl>
                      <p:spTgt spid="16"/>
                    </p:tgtEl>
                  </p:cond>
                </p:stCondLst>
                <p:endSync evt="end" delay="0">
                  <p:rtn val="all"/>
                </p:endSync>
                <p:childTnLst>
                  <p:par>
                    <p:cTn id="39" fill="hold">
                      <p:stCondLst>
                        <p:cond delay="0"/>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9"/>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6"/>
                  </p:tgtEl>
                </p:cond>
              </p:nextCondLst>
            </p:seq>
            <p:seq concurrent="1" nextAc="seek">
              <p:cTn id="47" restart="whenNotActive" fill="hold" evtFilter="cancelBubble" nodeType="interactiveSeq">
                <p:stCondLst>
                  <p:cond evt="onClick" delay="0">
                    <p:tgtEl>
                      <p:spTgt spid="18"/>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9"/>
                                          </p:stCondLst>
                                        </p:cTn>
                                        <p:tgtEl>
                                          <p:spTgt spid="1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grpId="1" nodeType="clickEffect">
                                  <p:stCondLst>
                                    <p:cond delay="0"/>
                                  </p:stCondLst>
                                  <p:childTnLst>
                                    <p:set>
                                      <p:cBhvr>
                                        <p:cTn id="55" dur="1" fill="hold">
                                          <p:stCondLst>
                                            <p:cond delay="0"/>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6" grpId="0"/>
      <p:bldP spid="6" grpId="1"/>
      <p:bldP spid="9" grpId="0"/>
      <p:bldP spid="9" grpId="1"/>
      <p:bldP spid="11" grpId="0"/>
      <p:bldP spid="11" grpId="1"/>
      <p:bldP spid="13" grpId="0"/>
      <p:bldP spid="13" grpId="1"/>
      <p:bldP spid="15" grpId="0"/>
      <p:bldP spid="15" grpId="1"/>
      <p:bldP spid="17" grpId="0"/>
      <p:bldP spid="1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txBox="1">
            <a:spLocks noChangeArrowheads="1"/>
          </p:cNvSpPr>
          <p:nvPr/>
        </p:nvSpPr>
        <p:spPr>
          <a:xfrm>
            <a:off x="611188" y="404813"/>
            <a:ext cx="8075612" cy="919162"/>
          </a:xfrm>
          <a:prstGeom prst="rect">
            <a:avLst/>
          </a:prstGeom>
        </p:spPr>
        <p:txBody>
          <a:bodyPr/>
          <a:lstStyle/>
          <a:p>
            <a:pPr algn="ctr">
              <a:defRPr/>
            </a:pPr>
            <a:endParaRPr lang="zh-TW" altLang="en-US" sz="3600" b="1" kern="0" dirty="0">
              <a:solidFill>
                <a:srgbClr val="9900CC"/>
              </a:solidFill>
              <a:latin typeface="+mj-lt"/>
              <a:ea typeface="標楷體" pitchFamily="65" charset="-120"/>
              <a:cs typeface="+mj-cs"/>
            </a:endParaRPr>
          </a:p>
        </p:txBody>
      </p:sp>
      <p:sp>
        <p:nvSpPr>
          <p:cNvPr id="30" name="Rectangle 3"/>
          <p:cNvSpPr txBox="1">
            <a:spLocks noChangeArrowheads="1"/>
          </p:cNvSpPr>
          <p:nvPr/>
        </p:nvSpPr>
        <p:spPr bwMode="auto">
          <a:xfrm>
            <a:off x="683568" y="1268760"/>
            <a:ext cx="7632700" cy="3455987"/>
          </a:xfrm>
          <a:prstGeom prst="rect">
            <a:avLst/>
          </a:prstGeom>
          <a:noFill/>
          <a:ln w="9525">
            <a:noFill/>
            <a:miter lim="800000"/>
            <a:headEnd/>
            <a:tailEnd/>
          </a:ln>
          <a:effectLst/>
        </p:spPr>
        <p:txBody>
          <a:bodyPr/>
          <a:lstStyle/>
          <a:p>
            <a:pPr marL="342900" indent="-342900">
              <a:spcBef>
                <a:spcPct val="100000"/>
              </a:spcBef>
              <a:defRPr/>
            </a:pPr>
            <a:r>
              <a:rPr lang="zh-TW" altLang="en-US" sz="3200" b="1" kern="0" dirty="0" smtClean="0">
                <a:solidFill>
                  <a:srgbClr val="0000FF"/>
                </a:solidFill>
                <a:latin typeface="+mj-lt"/>
                <a:ea typeface="標楷體" pitchFamily="65" charset="-120"/>
                <a:cs typeface="+mj-cs"/>
              </a:rPr>
              <a:t>基本字帶字教學法的優缺</a:t>
            </a:r>
          </a:p>
          <a:p>
            <a:pPr marL="342900" indent="-342900">
              <a:spcBef>
                <a:spcPct val="100000"/>
              </a:spcBef>
              <a:buFont typeface="Wingdings" pitchFamily="2" charset="2"/>
              <a:buBlip>
                <a:blip r:embed="rId3"/>
              </a:buBlip>
              <a:defRPr/>
            </a:pPr>
            <a:r>
              <a:rPr lang="zh-TW" altLang="en-US" sz="2800" kern="0" dirty="0" smtClean="0">
                <a:latin typeface="+mn-lt"/>
                <a:ea typeface="標楷體" pitchFamily="65" charset="-120"/>
              </a:rPr>
              <a:t>優點</a:t>
            </a:r>
            <a:r>
              <a:rPr lang="zh-TW" altLang="en-US" sz="2800" kern="0" dirty="0">
                <a:latin typeface="+mn-lt"/>
                <a:ea typeface="標楷體" pitchFamily="65" charset="-120"/>
              </a:rPr>
              <a:t>「便於歸類、對比和突出漢字結構的共同規則，有利於兒童有計畫的編碼、組合、儲存和檢索」</a:t>
            </a:r>
          </a:p>
          <a:p>
            <a:pPr marL="342900" indent="-342900">
              <a:spcBef>
                <a:spcPct val="100000"/>
              </a:spcBef>
              <a:buFont typeface="Wingdings" pitchFamily="2" charset="2"/>
              <a:buBlip>
                <a:blip r:embed="rId3"/>
              </a:buBlip>
              <a:defRPr/>
            </a:pPr>
            <a:r>
              <a:rPr lang="zh-TW" altLang="en-US" sz="2800" kern="0" dirty="0">
                <a:latin typeface="+mn-lt"/>
                <a:ea typeface="標楷體" pitchFamily="65" charset="-120"/>
              </a:rPr>
              <a:t>缺點「集中的相似字過多或數量太大，易產生混淆現象」</a:t>
            </a:r>
          </a:p>
          <a:p>
            <a:pPr marL="342900" indent="-342900">
              <a:spcBef>
                <a:spcPct val="100000"/>
              </a:spcBef>
              <a:buFontTx/>
              <a:buChar char="•"/>
              <a:defRPr/>
            </a:pPr>
            <a:endParaRPr lang="en-US" altLang="zh-TW" sz="2800" kern="0" dirty="0">
              <a:latin typeface="+mn-lt"/>
              <a:ea typeface="+mn-ea"/>
            </a:endParaRPr>
          </a:p>
        </p:txBody>
      </p:sp>
      <p:sp>
        <p:nvSpPr>
          <p:cNvPr id="4" name="日期版面配置區 3"/>
          <p:cNvSpPr>
            <a:spLocks noGrp="1"/>
          </p:cNvSpPr>
          <p:nvPr>
            <p:ph type="dt" sz="half" idx="10"/>
          </p:nvPr>
        </p:nvSpPr>
        <p:spPr/>
        <p:txBody>
          <a:bodyPr/>
          <a:lstStyle/>
          <a:p>
            <a:pPr>
              <a:defRPr/>
            </a:pPr>
            <a:fld id="{A6CC6C57-AF92-4CB1-B86A-EF831D859B55}"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68313" y="260350"/>
            <a:ext cx="8229600" cy="1139825"/>
          </a:xfrm>
        </p:spPr>
        <p:txBody>
          <a:bodyPr/>
          <a:lstStyle/>
          <a:p>
            <a:pPr algn="l" eaLnBrk="1" hangingPunct="1"/>
            <a:r>
              <a:rPr lang="zh-TW" altLang="en-US" sz="3600" b="1" dirty="0" smtClean="0">
                <a:solidFill>
                  <a:srgbClr val="0000FF"/>
                </a:solidFill>
                <a:ea typeface="標楷體" pitchFamily="65" charset="-120"/>
              </a:rPr>
              <a:t>基本字帶字教學法</a:t>
            </a:r>
            <a:r>
              <a:rPr lang="en-US" altLang="zh-TW" sz="3600" b="1" dirty="0" smtClean="0">
                <a:solidFill>
                  <a:srgbClr val="0000FF"/>
                </a:solidFill>
                <a:ea typeface="標楷體" pitchFamily="65" charset="-120"/>
              </a:rPr>
              <a:t>&amp;</a:t>
            </a:r>
            <a:r>
              <a:rPr lang="zh-TW" altLang="en-US" sz="3600" b="1" dirty="0" smtClean="0">
                <a:solidFill>
                  <a:srgbClr val="0000FF"/>
                </a:solidFill>
                <a:ea typeface="標楷體" pitchFamily="65" charset="-120"/>
              </a:rPr>
              <a:t>形聲字教學法</a:t>
            </a:r>
          </a:p>
        </p:txBody>
      </p:sp>
      <p:sp>
        <p:nvSpPr>
          <p:cNvPr id="40963" name="Rectangle 3"/>
          <p:cNvSpPr>
            <a:spLocks noGrp="1" noChangeArrowheads="1"/>
          </p:cNvSpPr>
          <p:nvPr>
            <p:ph type="body" sz="half" idx="1"/>
          </p:nvPr>
        </p:nvSpPr>
        <p:spPr>
          <a:xfrm>
            <a:off x="467544" y="1340768"/>
            <a:ext cx="8135937" cy="1439863"/>
          </a:xfrm>
        </p:spPr>
        <p:txBody>
          <a:bodyPr/>
          <a:lstStyle/>
          <a:p>
            <a:pPr eaLnBrk="1" hangingPunct="1">
              <a:lnSpc>
                <a:spcPct val="90000"/>
              </a:lnSpc>
              <a:spcBef>
                <a:spcPts val="1200"/>
              </a:spcBef>
              <a:buFont typeface="Wingdings" pitchFamily="2" charset="2"/>
              <a:buBlip>
                <a:blip r:embed="rId3"/>
              </a:buBlip>
            </a:pPr>
            <a:r>
              <a:rPr lang="zh-TW" altLang="en-US" sz="2800" dirty="0" smtClean="0">
                <a:ea typeface="華康POP1體W9" pitchFamily="49" charset="-120"/>
              </a:rPr>
              <a:t>同</a:t>
            </a:r>
            <a:r>
              <a:rPr lang="zh-TW" altLang="en-US" sz="2800" dirty="0" smtClean="0">
                <a:ea typeface="標楷體" pitchFamily="65" charset="-120"/>
              </a:rPr>
              <a:t>：同組中文字具有相同基本字的特性。</a:t>
            </a:r>
            <a:endParaRPr lang="en-US" altLang="zh-TW" sz="2800" dirty="0" smtClean="0">
              <a:ea typeface="標楷體" pitchFamily="65" charset="-120"/>
            </a:endParaRPr>
          </a:p>
          <a:p>
            <a:pPr eaLnBrk="1" hangingPunct="1">
              <a:spcBef>
                <a:spcPts val="0"/>
              </a:spcBef>
              <a:buFont typeface="Wingdings" pitchFamily="2" charset="2"/>
              <a:buBlip>
                <a:blip r:embed="rId3"/>
              </a:buBlip>
            </a:pPr>
            <a:endParaRPr lang="zh-TW" altLang="en-US" sz="2800" dirty="0" smtClean="0">
              <a:ea typeface="標楷體" pitchFamily="65" charset="-120"/>
            </a:endParaRPr>
          </a:p>
          <a:p>
            <a:pPr eaLnBrk="1" hangingPunct="1">
              <a:lnSpc>
                <a:spcPct val="90000"/>
              </a:lnSpc>
              <a:buFont typeface="Wingdings" pitchFamily="2" charset="2"/>
              <a:buBlip>
                <a:blip r:embed="rId3"/>
              </a:buBlip>
            </a:pPr>
            <a:r>
              <a:rPr lang="zh-TW" altLang="en-US" sz="2800" dirty="0" smtClean="0">
                <a:ea typeface="華康POP1體W9(P)" pitchFamily="2" charset="-120"/>
              </a:rPr>
              <a:t>異</a:t>
            </a:r>
            <a:r>
              <a:rPr lang="zh-TW" altLang="en-US" sz="2800" dirty="0" smtClean="0">
                <a:ea typeface="標楷體" pitchFamily="65" charset="-120"/>
              </a:rPr>
              <a:t>：</a:t>
            </a:r>
          </a:p>
        </p:txBody>
      </p:sp>
      <p:sp>
        <p:nvSpPr>
          <p:cNvPr id="7" name="矩形 6"/>
          <p:cNvSpPr/>
          <p:nvPr/>
        </p:nvSpPr>
        <p:spPr>
          <a:xfrm>
            <a:off x="4788024" y="2924944"/>
            <a:ext cx="3887788" cy="2271712"/>
          </a:xfrm>
          <a:prstGeom prst="rect">
            <a:avLst/>
          </a:prstGeom>
        </p:spPr>
        <p:txBody>
          <a:bodyPr>
            <a:spAutoFit/>
          </a:bodyPr>
          <a:lstStyle/>
          <a:p>
            <a:pPr marL="342900" indent="-342900">
              <a:lnSpc>
                <a:spcPct val="90000"/>
              </a:lnSpc>
              <a:spcBef>
                <a:spcPct val="20000"/>
              </a:spcBef>
              <a:defRPr/>
            </a:pPr>
            <a:r>
              <a:rPr lang="zh-TW" altLang="en-US" sz="2800" b="1" kern="0" dirty="0">
                <a:solidFill>
                  <a:srgbClr val="0000FF"/>
                </a:solidFill>
                <a:latin typeface="Arial"/>
                <a:ea typeface="標楷體" pitchFamily="65" charset="-120"/>
              </a:rPr>
              <a:t>形聲字教學法</a:t>
            </a:r>
            <a:r>
              <a:rPr lang="en-US" altLang="zh-TW" sz="2800" b="1" kern="0" dirty="0">
                <a:solidFill>
                  <a:srgbClr val="0000FF"/>
                </a:solidFill>
                <a:latin typeface="標楷體" pitchFamily="65" charset="-120"/>
                <a:ea typeface="標楷體" pitchFamily="65" charset="-120"/>
              </a:rPr>
              <a:t>—</a:t>
            </a:r>
            <a:endParaRPr lang="en-US" altLang="zh-TW" sz="2800" b="1" kern="0" dirty="0">
              <a:solidFill>
                <a:srgbClr val="0000FF"/>
              </a:solidFill>
              <a:latin typeface="Arial"/>
              <a:ea typeface="標楷體" pitchFamily="65" charset="-120"/>
            </a:endParaRPr>
          </a:p>
          <a:p>
            <a:pPr indent="-342900">
              <a:lnSpc>
                <a:spcPct val="90000"/>
              </a:lnSpc>
              <a:spcBef>
                <a:spcPct val="20000"/>
              </a:spcBef>
              <a:defRPr/>
            </a:pPr>
            <a:r>
              <a:rPr lang="zh-TW" altLang="en-US" sz="2800" kern="0" dirty="0">
                <a:solidFill>
                  <a:srgbClr val="FF0000"/>
                </a:solidFill>
                <a:latin typeface="Arial"/>
                <a:ea typeface="標楷體" pitchFamily="65" charset="-120"/>
              </a:rPr>
              <a:t>具有相同基本字</a:t>
            </a:r>
            <a:r>
              <a:rPr lang="zh-TW" altLang="en-US" sz="2800" kern="0" dirty="0">
                <a:solidFill>
                  <a:srgbClr val="000000"/>
                </a:solidFill>
                <a:latin typeface="Arial"/>
                <a:ea typeface="標楷體" pitchFamily="65" charset="-120"/>
              </a:rPr>
              <a:t>，</a:t>
            </a:r>
            <a:r>
              <a:rPr lang="zh-TW" altLang="en-US" sz="2800" kern="0" dirty="0">
                <a:solidFill>
                  <a:srgbClr val="FF0000"/>
                </a:solidFill>
                <a:latin typeface="Arial"/>
                <a:ea typeface="標楷體" pitchFamily="65" charset="-120"/>
              </a:rPr>
              <a:t>且具有相同的音韻</a:t>
            </a:r>
            <a:r>
              <a:rPr lang="zh-TW" altLang="en-US" sz="2800" kern="0" dirty="0">
                <a:solidFill>
                  <a:srgbClr val="000000"/>
                </a:solidFill>
                <a:latin typeface="Arial"/>
                <a:ea typeface="標楷體" pitchFamily="65" charset="-120"/>
              </a:rPr>
              <a:t>特徵。</a:t>
            </a:r>
            <a:endParaRPr lang="en-US" altLang="zh-TW" sz="2800" kern="0" dirty="0">
              <a:solidFill>
                <a:srgbClr val="000000"/>
              </a:solidFill>
              <a:latin typeface="Arial"/>
              <a:ea typeface="標楷體" pitchFamily="65" charset="-120"/>
            </a:endParaRPr>
          </a:p>
          <a:p>
            <a:pPr indent="-342900">
              <a:lnSpc>
                <a:spcPct val="90000"/>
              </a:lnSpc>
              <a:spcBef>
                <a:spcPts val="1200"/>
              </a:spcBef>
              <a:defRPr/>
            </a:pPr>
            <a:r>
              <a:rPr lang="zh-TW" altLang="en-US" sz="2800" kern="0" dirty="0">
                <a:solidFill>
                  <a:srgbClr val="000000"/>
                </a:solidFill>
                <a:latin typeface="Arial"/>
                <a:ea typeface="標楷體" pitchFamily="65" charset="-120"/>
              </a:rPr>
              <a:t>如：場、湯、腸等三個字皆具有ㄤ韻</a:t>
            </a:r>
            <a:r>
              <a:rPr lang="zh-TW" altLang="en-US" sz="2800" kern="0" dirty="0" smtClean="0">
                <a:solidFill>
                  <a:srgbClr val="000000"/>
                </a:solidFill>
                <a:latin typeface="Arial"/>
                <a:ea typeface="標楷體" pitchFamily="65" charset="-120"/>
              </a:rPr>
              <a:t>。</a:t>
            </a:r>
            <a:endParaRPr lang="zh-TW" altLang="en-US" sz="2800" kern="0" dirty="0">
              <a:solidFill>
                <a:srgbClr val="000000"/>
              </a:solidFill>
              <a:latin typeface="Arial"/>
              <a:ea typeface="標楷體" pitchFamily="65" charset="-120"/>
            </a:endParaRPr>
          </a:p>
        </p:txBody>
      </p:sp>
      <p:sp>
        <p:nvSpPr>
          <p:cNvPr id="8" name="矩形 7"/>
          <p:cNvSpPr/>
          <p:nvPr/>
        </p:nvSpPr>
        <p:spPr>
          <a:xfrm>
            <a:off x="611560" y="2852936"/>
            <a:ext cx="3887787" cy="3046412"/>
          </a:xfrm>
          <a:prstGeom prst="rect">
            <a:avLst/>
          </a:prstGeom>
        </p:spPr>
        <p:txBody>
          <a:bodyPr anchor="ctr">
            <a:spAutoFit/>
          </a:bodyPr>
          <a:lstStyle/>
          <a:p>
            <a:pPr marL="342900" indent="-342900">
              <a:lnSpc>
                <a:spcPct val="90000"/>
              </a:lnSpc>
              <a:spcBef>
                <a:spcPct val="20000"/>
              </a:spcBef>
              <a:defRPr/>
            </a:pPr>
            <a:r>
              <a:rPr lang="zh-TW" altLang="en-US" sz="2800" b="1" kern="0" dirty="0">
                <a:solidFill>
                  <a:srgbClr val="0000FF"/>
                </a:solidFill>
                <a:latin typeface="Arial"/>
                <a:ea typeface="標楷體" pitchFamily="65" charset="-120"/>
              </a:rPr>
              <a:t>基本字帶字教學法</a:t>
            </a:r>
            <a:r>
              <a:rPr lang="en-US" altLang="zh-TW" sz="2800" b="1" kern="0" dirty="0">
                <a:solidFill>
                  <a:srgbClr val="0000FF"/>
                </a:solidFill>
                <a:latin typeface="標楷體" pitchFamily="65" charset="-120"/>
                <a:ea typeface="標楷體" pitchFamily="65" charset="-120"/>
              </a:rPr>
              <a:t>—</a:t>
            </a:r>
            <a:endParaRPr lang="en-US" altLang="zh-TW" sz="2800" b="1" kern="0" dirty="0">
              <a:solidFill>
                <a:srgbClr val="0000FF"/>
              </a:solidFill>
              <a:latin typeface="Arial"/>
              <a:ea typeface="標楷體" pitchFamily="65" charset="-120"/>
            </a:endParaRPr>
          </a:p>
          <a:p>
            <a:pPr indent="-342900">
              <a:lnSpc>
                <a:spcPct val="90000"/>
              </a:lnSpc>
              <a:spcBef>
                <a:spcPct val="20000"/>
              </a:spcBef>
              <a:defRPr/>
            </a:pPr>
            <a:r>
              <a:rPr lang="zh-TW" altLang="en-US" sz="2800" kern="0" dirty="0">
                <a:solidFill>
                  <a:srgbClr val="000000"/>
                </a:solidFill>
                <a:latin typeface="Arial"/>
                <a:ea typeface="標楷體" pitchFamily="65" charset="-120"/>
              </a:rPr>
              <a:t>雖</a:t>
            </a:r>
            <a:r>
              <a:rPr lang="zh-TW" altLang="en-US" sz="2800" kern="0" dirty="0">
                <a:solidFill>
                  <a:srgbClr val="FF0000"/>
                </a:solidFill>
                <a:latin typeface="Arial"/>
                <a:ea typeface="標楷體" pitchFamily="65" charset="-120"/>
              </a:rPr>
              <a:t>具有相同的基本字</a:t>
            </a:r>
            <a:r>
              <a:rPr lang="zh-TW" altLang="en-US" sz="2800" kern="0" dirty="0">
                <a:solidFill>
                  <a:srgbClr val="000000"/>
                </a:solidFill>
                <a:latin typeface="Arial"/>
                <a:ea typeface="標楷體" pitchFamily="65" charset="-120"/>
              </a:rPr>
              <a:t>，卻</a:t>
            </a:r>
            <a:r>
              <a:rPr lang="zh-TW" altLang="en-US" sz="2800" kern="0" dirty="0">
                <a:solidFill>
                  <a:srgbClr val="FF0000"/>
                </a:solidFill>
                <a:latin typeface="Arial"/>
                <a:ea typeface="標楷體" pitchFamily="65" charset="-120"/>
              </a:rPr>
              <a:t>缺乏相同的音韻</a:t>
            </a:r>
            <a:r>
              <a:rPr lang="zh-TW" altLang="en-US" sz="2800" kern="0" dirty="0">
                <a:solidFill>
                  <a:srgbClr val="000000"/>
                </a:solidFill>
                <a:latin typeface="Arial"/>
                <a:ea typeface="標楷體" pitchFamily="65" charset="-120"/>
              </a:rPr>
              <a:t>。</a:t>
            </a:r>
            <a:endParaRPr lang="en-US" altLang="zh-TW" sz="2800" kern="0" dirty="0">
              <a:solidFill>
                <a:srgbClr val="000000"/>
              </a:solidFill>
              <a:latin typeface="Arial"/>
              <a:ea typeface="標楷體" pitchFamily="65" charset="-120"/>
            </a:endParaRPr>
          </a:p>
          <a:p>
            <a:pPr indent="-342900">
              <a:lnSpc>
                <a:spcPct val="90000"/>
              </a:lnSpc>
              <a:spcBef>
                <a:spcPts val="1200"/>
              </a:spcBef>
              <a:defRPr/>
            </a:pPr>
            <a:r>
              <a:rPr lang="zh-TW" altLang="en-US" sz="2800" kern="0" dirty="0">
                <a:solidFill>
                  <a:srgbClr val="000000"/>
                </a:solidFill>
                <a:latin typeface="Arial"/>
                <a:ea typeface="標楷體" pitchFamily="65" charset="-120"/>
              </a:rPr>
              <a:t>如：特、時、待三個字皆具有相同的「寺」之基本字，但卻無相同的音韻。</a:t>
            </a:r>
          </a:p>
        </p:txBody>
      </p:sp>
      <p:sp>
        <p:nvSpPr>
          <p:cNvPr id="9" name="動作按鈕: 返回 8">
            <a:hlinkClick r:id="rId4" action="ppaction://hlinksldjump" highlightClick="1"/>
          </p:cNvPr>
          <p:cNvSpPr/>
          <p:nvPr/>
        </p:nvSpPr>
        <p:spPr>
          <a:xfrm>
            <a:off x="8460432" y="5085184"/>
            <a:ext cx="504825" cy="504825"/>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0" name="日期版面配置區 9"/>
          <p:cNvSpPr>
            <a:spLocks noGrp="1"/>
          </p:cNvSpPr>
          <p:nvPr>
            <p:ph type="dt" sz="half" idx="10"/>
          </p:nvPr>
        </p:nvSpPr>
        <p:spPr/>
        <p:txBody>
          <a:bodyPr/>
          <a:lstStyle/>
          <a:p>
            <a:pPr>
              <a:defRPr/>
            </a:pPr>
            <a:fld id="{F2F87481-257E-4A6F-9975-E32C4D0D0E39}" type="datetime1">
              <a:rPr lang="zh-TW" altLang="en-US" smtClean="0"/>
              <a:pPr>
                <a:defRPr/>
              </a:pPr>
              <a:t>2014/10/29</a:t>
            </a:fld>
            <a:endParaRPr lang="en-US" altLang="zh-TW" dirty="0"/>
          </a:p>
        </p:txBody>
      </p:sp>
      <p:sp>
        <p:nvSpPr>
          <p:cNvPr id="13" name="頁尾版面配置區 12"/>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txBox="1">
            <a:spLocks noChangeArrowheads="1"/>
          </p:cNvSpPr>
          <p:nvPr/>
        </p:nvSpPr>
        <p:spPr>
          <a:xfrm>
            <a:off x="611188" y="404813"/>
            <a:ext cx="8075612" cy="919162"/>
          </a:xfrm>
          <a:prstGeom prst="rect">
            <a:avLst/>
          </a:prstGeom>
        </p:spPr>
        <p:txBody>
          <a:bodyPr/>
          <a:lstStyle/>
          <a:p>
            <a:pPr algn="ctr">
              <a:defRPr/>
            </a:pPr>
            <a:r>
              <a:rPr lang="zh-TW" altLang="en-US" sz="3600" b="1" kern="0" dirty="0">
                <a:solidFill>
                  <a:srgbClr val="009900"/>
                </a:solidFill>
                <a:latin typeface="+mj-lt"/>
                <a:ea typeface="標楷體" pitchFamily="65" charset="-120"/>
                <a:cs typeface="+mj-cs"/>
              </a:rPr>
              <a:t>部首教學法</a:t>
            </a:r>
          </a:p>
        </p:txBody>
      </p:sp>
      <p:sp>
        <p:nvSpPr>
          <p:cNvPr id="30" name="Rectangle 3"/>
          <p:cNvSpPr txBox="1">
            <a:spLocks noChangeArrowheads="1"/>
          </p:cNvSpPr>
          <p:nvPr/>
        </p:nvSpPr>
        <p:spPr bwMode="auto">
          <a:xfrm>
            <a:off x="684213" y="1196975"/>
            <a:ext cx="7632700" cy="4464050"/>
          </a:xfrm>
          <a:prstGeom prst="rect">
            <a:avLst/>
          </a:prstGeom>
          <a:noFill/>
          <a:ln w="9525">
            <a:noFill/>
            <a:miter lim="800000"/>
            <a:headEnd/>
            <a:tailEnd/>
          </a:ln>
          <a:effectLst/>
        </p:spPr>
        <p:txBody>
          <a:bodyPr/>
          <a:lstStyle/>
          <a:p>
            <a:pPr marL="342900" indent="-342900">
              <a:spcBef>
                <a:spcPct val="100000"/>
              </a:spcBef>
              <a:buFontTx/>
              <a:buBlip>
                <a:blip r:embed="rId3"/>
              </a:buBlip>
              <a:defRPr/>
            </a:pPr>
            <a:r>
              <a:rPr lang="zh-TW" altLang="en-US" sz="2800" kern="0" dirty="0">
                <a:latin typeface="+mn-lt"/>
                <a:ea typeface="標楷體" pitchFamily="65" charset="-120"/>
              </a:rPr>
              <a:t>部首的意義：同部首的字，字義都有高度的相關，</a:t>
            </a:r>
            <a:r>
              <a:rPr lang="zh-TW" altLang="en-US" sz="2800" kern="0" dirty="0">
                <a:solidFill>
                  <a:srgbClr val="FF0000"/>
                </a:solidFill>
                <a:latin typeface="+mn-lt"/>
                <a:ea typeface="標楷體" pitchFamily="65" charset="-120"/>
              </a:rPr>
              <a:t>故解說部首的意義及字形的演變，有助於字的認識與記憶。</a:t>
            </a:r>
            <a:r>
              <a:rPr lang="zh-TW" altLang="en-US" sz="2800" kern="0" dirty="0">
                <a:latin typeface="+mn-lt"/>
                <a:ea typeface="標楷體" pitchFamily="65" charset="-120"/>
              </a:rPr>
              <a:t> </a:t>
            </a:r>
          </a:p>
          <a:p>
            <a:pPr marL="342900" indent="-342900">
              <a:spcBef>
                <a:spcPts val="1200"/>
              </a:spcBef>
              <a:buFontTx/>
              <a:buBlip>
                <a:blip r:embed="rId3"/>
              </a:buBlip>
              <a:defRPr/>
            </a:pPr>
            <a:r>
              <a:rPr lang="zh-TW" altLang="en-US" sz="2800" kern="0" dirty="0">
                <a:latin typeface="+mn-lt"/>
                <a:ea typeface="標楷體" pitchFamily="65" charset="-120"/>
              </a:rPr>
              <a:t>與「疒」字組合的字，都與疾病、依靠有關，「疒」字的意思是指人 躺在有腳柱的床上，表示人生病了，是個會意字。諸如：疝、病、疲。</a:t>
            </a:r>
            <a:endParaRPr lang="en-US" altLang="zh-TW" sz="2800" kern="0" dirty="0">
              <a:latin typeface="+mn-lt"/>
              <a:ea typeface="標楷體" pitchFamily="65" charset="-120"/>
            </a:endParaRPr>
          </a:p>
          <a:p>
            <a:pPr marL="342900" indent="-342900">
              <a:spcBef>
                <a:spcPts val="1200"/>
              </a:spcBef>
              <a:buFontTx/>
              <a:buBlip>
                <a:blip r:embed="rId3"/>
              </a:buBlip>
              <a:defRPr/>
            </a:pPr>
            <a:r>
              <a:rPr lang="zh-TW" altLang="en-US" sz="2800" kern="0" dirty="0">
                <a:latin typeface="+mn-lt"/>
                <a:ea typeface="標楷體" pitchFamily="65" charset="-120"/>
              </a:rPr>
              <a:t>與「木」字組合的字，大都與樹木有關，如：林、枝、根。</a:t>
            </a:r>
            <a:endParaRPr lang="en-US" altLang="zh-TW" sz="2800" kern="0" dirty="0">
              <a:latin typeface="+mn-lt"/>
              <a:ea typeface="+mn-ea"/>
            </a:endParaRPr>
          </a:p>
        </p:txBody>
      </p:sp>
      <p:sp>
        <p:nvSpPr>
          <p:cNvPr id="4" name="日期版面配置區 3"/>
          <p:cNvSpPr>
            <a:spLocks noGrp="1"/>
          </p:cNvSpPr>
          <p:nvPr>
            <p:ph type="dt" sz="half" idx="10"/>
          </p:nvPr>
        </p:nvSpPr>
        <p:spPr/>
        <p:txBody>
          <a:bodyPr/>
          <a:lstStyle/>
          <a:p>
            <a:pPr>
              <a:defRPr/>
            </a:pPr>
            <a:fld id="{69868A8E-70F9-460A-8FBF-B56315878AD7}"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a:spLocks noChangeArrowheads="1"/>
          </p:cNvSpPr>
          <p:nvPr/>
        </p:nvSpPr>
        <p:spPr bwMode="auto">
          <a:xfrm>
            <a:off x="250825" y="620713"/>
            <a:ext cx="5868988" cy="584200"/>
          </a:xfrm>
          <a:prstGeom prst="rect">
            <a:avLst/>
          </a:prstGeom>
          <a:noFill/>
          <a:ln w="9525">
            <a:noFill/>
            <a:miter lim="800000"/>
            <a:headEnd/>
            <a:tailEnd/>
          </a:ln>
        </p:spPr>
        <p:txBody>
          <a:bodyPr>
            <a:spAutoFit/>
          </a:bodyPr>
          <a:lstStyle/>
          <a:p>
            <a:r>
              <a:rPr lang="zh-TW" altLang="en-US" sz="3200" dirty="0">
                <a:latin typeface="標楷體" pitchFamily="65" charset="-120"/>
                <a:ea typeface="標楷體" pitchFamily="65" charset="-120"/>
                <a:cs typeface="文鼎標楷注音"/>
              </a:rPr>
              <a:t>水以中間的主流</a:t>
            </a:r>
            <a:r>
              <a:rPr lang="en-US" altLang="zh-TW" sz="3200" dirty="0">
                <a:latin typeface="標楷體" pitchFamily="65" charset="-120"/>
                <a:ea typeface="標楷體" pitchFamily="65" charset="-120"/>
              </a:rPr>
              <a:t>(  </a:t>
            </a:r>
            <a:r>
              <a:rPr lang="zh-TW" altLang="en-US" sz="3200" dirty="0">
                <a:latin typeface="標楷體" pitchFamily="65" charset="-120"/>
                <a:ea typeface="標楷體" pitchFamily="65" charset="-120"/>
              </a:rPr>
              <a:t>  </a:t>
            </a:r>
            <a:r>
              <a:rPr lang="en-US" altLang="zh-TW" sz="3200" dirty="0">
                <a:latin typeface="標楷體" pitchFamily="65" charset="-120"/>
                <a:ea typeface="標楷體" pitchFamily="65" charset="-120"/>
              </a:rPr>
              <a:t>)</a:t>
            </a:r>
            <a:endParaRPr lang="zh-TW" altLang="zh-TW" sz="3200" dirty="0">
              <a:latin typeface="標楷體" pitchFamily="65" charset="-120"/>
              <a:ea typeface="標楷體" pitchFamily="65" charset="-120"/>
            </a:endParaRPr>
          </a:p>
        </p:txBody>
      </p:sp>
      <p:sp>
        <p:nvSpPr>
          <p:cNvPr id="6" name="文字方塊 5"/>
          <p:cNvSpPr txBox="1">
            <a:spLocks noChangeArrowheads="1"/>
          </p:cNvSpPr>
          <p:nvPr/>
        </p:nvSpPr>
        <p:spPr bwMode="auto">
          <a:xfrm>
            <a:off x="250825" y="1376363"/>
            <a:ext cx="4762500" cy="584200"/>
          </a:xfrm>
          <a:prstGeom prst="rect">
            <a:avLst/>
          </a:prstGeom>
          <a:noFill/>
          <a:ln w="9525">
            <a:noFill/>
            <a:miter lim="800000"/>
            <a:headEnd/>
            <a:tailEnd/>
          </a:ln>
        </p:spPr>
        <p:txBody>
          <a:bodyPr>
            <a:spAutoFit/>
          </a:bodyPr>
          <a:lstStyle/>
          <a:p>
            <a:r>
              <a:rPr lang="zh-TW" altLang="en-US" sz="3200" dirty="0">
                <a:latin typeface="標楷體" pitchFamily="65" charset="-120"/>
                <a:ea typeface="標楷體" pitchFamily="65" charset="-120"/>
                <a:cs typeface="文鼎標楷注音破音一"/>
              </a:rPr>
              <a:t>和</a:t>
            </a:r>
            <a:r>
              <a:rPr lang="zh-TW" altLang="en-US" sz="3200" dirty="0">
                <a:latin typeface="標楷體" pitchFamily="65" charset="-120"/>
                <a:ea typeface="標楷體" pitchFamily="65" charset="-120"/>
                <a:cs typeface="文鼎標楷注音"/>
              </a:rPr>
              <a:t>四個水的水波</a:t>
            </a:r>
            <a:r>
              <a:rPr lang="en-US" altLang="zh-TW" sz="3200" dirty="0">
                <a:latin typeface="標楷體" pitchFamily="65" charset="-120"/>
                <a:ea typeface="標楷體" pitchFamily="65" charset="-120"/>
              </a:rPr>
              <a:t>(  </a:t>
            </a:r>
            <a:r>
              <a:rPr lang="zh-TW" altLang="en-US" sz="3200" dirty="0">
                <a:latin typeface="標楷體" pitchFamily="65" charset="-120"/>
                <a:ea typeface="標楷體" pitchFamily="65" charset="-120"/>
              </a:rPr>
              <a:t>  </a:t>
            </a:r>
            <a:r>
              <a:rPr lang="en-US" altLang="zh-TW" sz="3200" dirty="0">
                <a:latin typeface="標楷體" pitchFamily="65" charset="-120"/>
                <a:ea typeface="標楷體" pitchFamily="65" charset="-120"/>
              </a:rPr>
              <a:t>)</a:t>
            </a:r>
            <a:endParaRPr lang="zh-TW" altLang="zh-TW" sz="3200" dirty="0">
              <a:latin typeface="標楷體" pitchFamily="65" charset="-120"/>
              <a:ea typeface="標楷體" pitchFamily="65" charset="-120"/>
            </a:endParaRPr>
          </a:p>
        </p:txBody>
      </p:sp>
      <p:pic>
        <p:nvPicPr>
          <p:cNvPr id="5" name="圖片 4"/>
          <p:cNvPicPr>
            <a:picLocks noChangeAspect="1"/>
          </p:cNvPicPr>
          <p:nvPr/>
        </p:nvPicPr>
        <p:blipFill>
          <a:blip r:embed="rId3" cstate="print">
            <a:clrChange>
              <a:clrFrom>
                <a:srgbClr val="FEFEFE"/>
              </a:clrFrom>
              <a:clrTo>
                <a:srgbClr val="FEFEFE">
                  <a:alpha val="0"/>
                </a:srgbClr>
              </a:clrTo>
            </a:clrChange>
            <a:duotone>
              <a:prstClr val="black"/>
              <a:schemeClr val="tx2">
                <a:tint val="45000"/>
                <a:satMod val="400000"/>
              </a:schemeClr>
            </a:duotone>
          </a:blip>
          <a:srcRect l="24774" t="10362" r="12604" b="10164"/>
          <a:stretch>
            <a:fillRect/>
          </a:stretch>
        </p:blipFill>
        <p:spPr bwMode="auto">
          <a:xfrm>
            <a:off x="3563888" y="548680"/>
            <a:ext cx="400050" cy="654050"/>
          </a:xfrm>
          <a:prstGeom prst="rect">
            <a:avLst/>
          </a:prstGeom>
          <a:noFill/>
          <a:ln w="9525">
            <a:noFill/>
            <a:miter lim="800000"/>
            <a:headEnd/>
            <a:tailEnd/>
          </a:ln>
        </p:spPr>
      </p:pic>
      <p:pic>
        <p:nvPicPr>
          <p:cNvPr id="7" name="圖片 6"/>
          <p:cNvPicPr>
            <a:picLocks noChangeAspect="1"/>
          </p:cNvPicPr>
          <p:nvPr/>
        </p:nvPicPr>
        <p:blipFill>
          <a:blip r:embed="rId4" cstate="print">
            <a:clrChange>
              <a:clrFrom>
                <a:srgbClr val="FEFEFE"/>
              </a:clrFrom>
              <a:clrTo>
                <a:srgbClr val="FEFEFE">
                  <a:alpha val="0"/>
                </a:srgbClr>
              </a:clrTo>
            </a:clrChange>
            <a:duotone>
              <a:prstClr val="black"/>
              <a:schemeClr val="tx2">
                <a:tint val="45000"/>
                <a:satMod val="400000"/>
              </a:schemeClr>
            </a:duotone>
          </a:blip>
          <a:srcRect l="9605" t="10712" r="8621" b="5151"/>
          <a:stretch>
            <a:fillRect/>
          </a:stretch>
        </p:blipFill>
        <p:spPr bwMode="auto">
          <a:xfrm>
            <a:off x="3707904" y="1412776"/>
            <a:ext cx="339725" cy="733425"/>
          </a:xfrm>
          <a:prstGeom prst="rect">
            <a:avLst/>
          </a:prstGeom>
          <a:noFill/>
          <a:ln w="9525">
            <a:noFill/>
            <a:miter lim="800000"/>
            <a:headEnd/>
            <a:tailEnd/>
          </a:ln>
        </p:spPr>
      </p:pic>
      <p:sp>
        <p:nvSpPr>
          <p:cNvPr id="9" name="文字方塊 8"/>
          <p:cNvSpPr txBox="1">
            <a:spLocks noChangeArrowheads="1"/>
          </p:cNvSpPr>
          <p:nvPr/>
        </p:nvSpPr>
        <p:spPr bwMode="auto">
          <a:xfrm>
            <a:off x="250825" y="2133600"/>
            <a:ext cx="8208963" cy="706438"/>
          </a:xfrm>
          <a:prstGeom prst="rect">
            <a:avLst/>
          </a:prstGeom>
          <a:noFill/>
          <a:ln w="9525">
            <a:noFill/>
            <a:miter lim="800000"/>
            <a:headEnd/>
            <a:tailEnd/>
          </a:ln>
        </p:spPr>
        <p:txBody>
          <a:bodyPr>
            <a:spAutoFit/>
          </a:bodyPr>
          <a:lstStyle/>
          <a:p>
            <a:r>
              <a:rPr lang="zh-TW" altLang="en-US" sz="3200" dirty="0">
                <a:latin typeface="標楷體" pitchFamily="65" charset="-120"/>
                <a:ea typeface="標楷體" pitchFamily="65" charset="-120"/>
                <a:cs typeface="文鼎標楷注音"/>
              </a:rPr>
              <a:t>來表示水的波動</a:t>
            </a:r>
            <a:r>
              <a:rPr lang="zh-TW" altLang="en-US" sz="4000" dirty="0">
                <a:latin typeface="標楷體" pitchFamily="65" charset="-120"/>
                <a:ea typeface="標楷體" pitchFamily="65" charset="-120"/>
              </a:rPr>
              <a:t>，</a:t>
            </a:r>
            <a:r>
              <a:rPr lang="zh-TW" altLang="en-US" sz="3200" dirty="0">
                <a:latin typeface="標楷體" pitchFamily="65" charset="-120"/>
                <a:ea typeface="標楷體" pitchFamily="65" charset="-120"/>
                <a:cs typeface="文鼎標楷注音"/>
              </a:rPr>
              <a:t>是水慢慢流動的樣子</a:t>
            </a:r>
            <a:r>
              <a:rPr lang="zh-TW" altLang="en-US" sz="3200" dirty="0">
                <a:latin typeface="標楷體" pitchFamily="65" charset="-120"/>
                <a:ea typeface="標楷體" pitchFamily="65" charset="-120"/>
              </a:rPr>
              <a:t>。</a:t>
            </a:r>
            <a:endParaRPr lang="zh-TW" altLang="zh-TW" sz="3200" dirty="0">
              <a:latin typeface="標楷體" pitchFamily="65" charset="-120"/>
              <a:ea typeface="標楷體" pitchFamily="65" charset="-120"/>
            </a:endParaRPr>
          </a:p>
        </p:txBody>
      </p:sp>
      <p:pic>
        <p:nvPicPr>
          <p:cNvPr id="8" name="圖片 7"/>
          <p:cNvPicPr>
            <a:picLocks noChangeAspect="1"/>
          </p:cNvPicPr>
          <p:nvPr/>
        </p:nvPicPr>
        <p:blipFill>
          <a:blip r:embed="rId5" cstate="print">
            <a:clrChange>
              <a:clrFrom>
                <a:srgbClr val="FEFEFE"/>
              </a:clrFrom>
              <a:clrTo>
                <a:srgbClr val="FEFEFE">
                  <a:alpha val="0"/>
                </a:srgbClr>
              </a:clrTo>
            </a:clrChange>
            <a:duotone>
              <a:prstClr val="black"/>
              <a:schemeClr val="tx2">
                <a:tint val="45000"/>
                <a:satMod val="400000"/>
              </a:schemeClr>
            </a:duotone>
          </a:blip>
          <a:srcRect/>
          <a:stretch>
            <a:fillRect/>
          </a:stretch>
        </p:blipFill>
        <p:spPr bwMode="auto">
          <a:xfrm>
            <a:off x="538684" y="3310061"/>
            <a:ext cx="598487" cy="1233488"/>
          </a:xfrm>
          <a:prstGeom prst="rect">
            <a:avLst/>
          </a:prstGeom>
          <a:noFill/>
          <a:ln w="9525">
            <a:noFill/>
            <a:miter lim="800000"/>
            <a:headEnd/>
            <a:tailEnd/>
          </a:ln>
        </p:spPr>
      </p:pic>
      <p:pic>
        <p:nvPicPr>
          <p:cNvPr id="11" name="圖片 10"/>
          <p:cNvPicPr>
            <a:picLocks noChangeAspect="1"/>
          </p:cNvPicPr>
          <p:nvPr/>
        </p:nvPicPr>
        <p:blipFill>
          <a:blip r:embed="rId6" cstate="print">
            <a:clrChange>
              <a:clrFrom>
                <a:srgbClr val="FEFEFE"/>
              </a:clrFrom>
              <a:clrTo>
                <a:srgbClr val="FEFEFE">
                  <a:alpha val="0"/>
                </a:srgbClr>
              </a:clrTo>
            </a:clrChange>
            <a:duotone>
              <a:prstClr val="black"/>
              <a:schemeClr val="tx2">
                <a:tint val="45000"/>
                <a:satMod val="400000"/>
              </a:schemeClr>
            </a:duotone>
          </a:blip>
          <a:srcRect/>
          <a:stretch>
            <a:fillRect/>
          </a:stretch>
        </p:blipFill>
        <p:spPr bwMode="auto">
          <a:xfrm>
            <a:off x="2627784" y="3356992"/>
            <a:ext cx="511175" cy="1073150"/>
          </a:xfrm>
          <a:prstGeom prst="rect">
            <a:avLst/>
          </a:prstGeom>
          <a:noFill/>
          <a:ln w="9525">
            <a:noFill/>
            <a:miter lim="800000"/>
            <a:headEnd/>
            <a:tailEnd/>
          </a:ln>
        </p:spPr>
      </p:pic>
      <p:pic>
        <p:nvPicPr>
          <p:cNvPr id="12" name="圖片 11"/>
          <p:cNvPicPr>
            <a:picLocks noChangeAspect="1"/>
          </p:cNvPicPr>
          <p:nvPr/>
        </p:nvPicPr>
        <p:blipFill>
          <a:blip r:embed="rId7" cstate="print">
            <a:clrChange>
              <a:clrFrom>
                <a:srgbClr val="FEFEFE"/>
              </a:clrFrom>
              <a:clrTo>
                <a:srgbClr val="FEFEFE">
                  <a:alpha val="0"/>
                </a:srgbClr>
              </a:clrTo>
            </a:clrChange>
            <a:duotone>
              <a:prstClr val="black"/>
              <a:schemeClr val="tx2">
                <a:tint val="45000"/>
                <a:satMod val="400000"/>
              </a:schemeClr>
            </a:duotone>
          </a:blip>
          <a:srcRect/>
          <a:stretch>
            <a:fillRect/>
          </a:stretch>
        </p:blipFill>
        <p:spPr bwMode="auto">
          <a:xfrm>
            <a:off x="5004048" y="3501008"/>
            <a:ext cx="935037" cy="763960"/>
          </a:xfrm>
          <a:prstGeom prst="rect">
            <a:avLst/>
          </a:prstGeom>
          <a:noFill/>
          <a:ln w="9525">
            <a:noFill/>
            <a:miter lim="800000"/>
            <a:headEnd/>
            <a:tailEnd/>
          </a:ln>
        </p:spPr>
      </p:pic>
      <p:sp>
        <p:nvSpPr>
          <p:cNvPr id="13" name="文字方塊 12"/>
          <p:cNvSpPr txBox="1"/>
          <p:nvPr/>
        </p:nvSpPr>
        <p:spPr>
          <a:xfrm>
            <a:off x="7235825" y="3357563"/>
            <a:ext cx="1228725" cy="1108075"/>
          </a:xfrm>
          <a:prstGeom prst="rect">
            <a:avLst/>
          </a:prstGeom>
          <a:noFill/>
        </p:spPr>
        <p:txBody>
          <a:bodyPr>
            <a:spAutoFit/>
          </a:bodyPr>
          <a:lstStyle/>
          <a:p>
            <a:pPr>
              <a:defRPr/>
            </a:pPr>
            <a:r>
              <a:rPr lang="zh-TW" altLang="en-US" sz="6600" dirty="0">
                <a:solidFill>
                  <a:schemeClr val="accent2">
                    <a:lumMod val="75000"/>
                  </a:schemeClr>
                </a:solidFill>
                <a:latin typeface="標楷體" pitchFamily="65" charset="-120"/>
                <a:ea typeface="標楷體" pitchFamily="65" charset="-120"/>
              </a:rPr>
              <a:t>水</a:t>
            </a:r>
          </a:p>
        </p:txBody>
      </p:sp>
      <p:sp>
        <p:nvSpPr>
          <p:cNvPr id="15" name="文字方塊 14"/>
          <p:cNvSpPr txBox="1">
            <a:spLocks noChangeArrowheads="1"/>
          </p:cNvSpPr>
          <p:nvPr/>
        </p:nvSpPr>
        <p:spPr bwMode="auto">
          <a:xfrm>
            <a:off x="320675" y="4581525"/>
            <a:ext cx="6772275" cy="584200"/>
          </a:xfrm>
          <a:prstGeom prst="rect">
            <a:avLst/>
          </a:prstGeom>
          <a:noFill/>
          <a:ln w="9525">
            <a:noFill/>
            <a:miter lim="800000"/>
            <a:headEnd/>
            <a:tailEnd/>
          </a:ln>
        </p:spPr>
        <p:txBody>
          <a:bodyPr>
            <a:spAutoFit/>
          </a:bodyPr>
          <a:lstStyle/>
          <a:p>
            <a:r>
              <a:rPr lang="zh-TW" altLang="en-US" sz="3200" dirty="0">
                <a:latin typeface="標楷體" pitchFamily="65" charset="-120"/>
                <a:ea typeface="標楷體" pitchFamily="65" charset="-120"/>
                <a:cs typeface="文鼎標楷注音"/>
              </a:rPr>
              <a:t>水如果在字的左邊，則是</a:t>
            </a:r>
            <a:r>
              <a:rPr lang="zh-TW" altLang="en-US" sz="3200" dirty="0">
                <a:latin typeface="標楷體" pitchFamily="65" charset="-120"/>
                <a:ea typeface="標楷體" pitchFamily="65" charset="-120"/>
              </a:rPr>
              <a:t>（  　）。</a:t>
            </a:r>
            <a:endParaRPr lang="zh-TW" altLang="zh-TW" sz="3200" dirty="0">
              <a:latin typeface="標楷體" pitchFamily="65" charset="-120"/>
              <a:ea typeface="標楷體" pitchFamily="65" charset="-120"/>
            </a:endParaRPr>
          </a:p>
        </p:txBody>
      </p:sp>
      <p:sp>
        <p:nvSpPr>
          <p:cNvPr id="16" name="文字方塊 15"/>
          <p:cNvSpPr txBox="1">
            <a:spLocks noChangeArrowheads="1"/>
          </p:cNvSpPr>
          <p:nvPr/>
        </p:nvSpPr>
        <p:spPr bwMode="auto">
          <a:xfrm>
            <a:off x="755650" y="5373688"/>
            <a:ext cx="6769100" cy="708025"/>
          </a:xfrm>
          <a:prstGeom prst="rect">
            <a:avLst/>
          </a:prstGeom>
          <a:noFill/>
          <a:ln w="9525">
            <a:noFill/>
            <a:miter lim="800000"/>
            <a:headEnd/>
            <a:tailEnd/>
          </a:ln>
        </p:spPr>
        <p:txBody>
          <a:bodyPr>
            <a:spAutoFit/>
          </a:bodyPr>
          <a:lstStyle/>
          <a:p>
            <a:pPr algn="ctr"/>
            <a:r>
              <a:rPr lang="zh-TW" altLang="en-US" sz="4000" dirty="0">
                <a:latin typeface="標楷體" pitchFamily="65" charset="-120"/>
                <a:ea typeface="標楷體" pitchFamily="65" charset="-120"/>
                <a:cs typeface="文鼎標楷注音"/>
              </a:rPr>
              <a:t>如：河、江</a:t>
            </a:r>
            <a:r>
              <a:rPr lang="zh-TW" altLang="en-US" sz="3400" dirty="0">
                <a:latin typeface="標楷體" pitchFamily="65" charset="-120"/>
                <a:ea typeface="標楷體" pitchFamily="65" charset="-120"/>
                <a:cs typeface="文鼎標楷注音"/>
              </a:rPr>
              <a:t>。</a:t>
            </a:r>
            <a:endParaRPr lang="zh-TW" altLang="zh-TW" sz="3400" dirty="0">
              <a:latin typeface="標楷體" pitchFamily="65" charset="-120"/>
              <a:ea typeface="標楷體" pitchFamily="65" charset="-120"/>
              <a:cs typeface="文鼎標楷注音"/>
            </a:endParaRPr>
          </a:p>
        </p:txBody>
      </p:sp>
      <p:pic>
        <p:nvPicPr>
          <p:cNvPr id="14" name="圖片 13"/>
          <p:cNvPicPr>
            <a:picLocks noChangeAspect="1"/>
          </p:cNvPicPr>
          <p:nvPr/>
        </p:nvPicPr>
        <p:blipFill>
          <a:blip r:embed="rId8" cstate="print">
            <a:clrChange>
              <a:clrFrom>
                <a:srgbClr val="FDFDFD"/>
              </a:clrFrom>
              <a:clrTo>
                <a:srgbClr val="FDFDFD">
                  <a:alpha val="0"/>
                </a:srgbClr>
              </a:clrTo>
            </a:clrChange>
            <a:duotone>
              <a:prstClr val="black"/>
              <a:schemeClr val="tx2">
                <a:tint val="45000"/>
                <a:satMod val="400000"/>
              </a:schemeClr>
            </a:duotone>
          </a:blip>
          <a:srcRect/>
          <a:stretch>
            <a:fillRect/>
          </a:stretch>
        </p:blipFill>
        <p:spPr bwMode="auto">
          <a:xfrm>
            <a:off x="5580112" y="4509120"/>
            <a:ext cx="468336" cy="767854"/>
          </a:xfrm>
          <a:prstGeom prst="rect">
            <a:avLst/>
          </a:prstGeom>
          <a:noFill/>
          <a:ln w="9525">
            <a:noFill/>
            <a:miter lim="800000"/>
            <a:headEnd/>
            <a:tailEnd/>
          </a:ln>
        </p:spPr>
      </p:pic>
      <p:sp>
        <p:nvSpPr>
          <p:cNvPr id="17" name="向右箭號 16"/>
          <p:cNvSpPr/>
          <p:nvPr/>
        </p:nvSpPr>
        <p:spPr>
          <a:xfrm>
            <a:off x="1330325" y="3668713"/>
            <a:ext cx="1081088" cy="554037"/>
          </a:xfrm>
          <a:prstGeom prst="right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9" name="向右箭號 18"/>
          <p:cNvSpPr/>
          <p:nvPr/>
        </p:nvSpPr>
        <p:spPr>
          <a:xfrm>
            <a:off x="3635375" y="3644900"/>
            <a:ext cx="1079500" cy="554038"/>
          </a:xfrm>
          <a:prstGeom prst="right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0" name="向右箭號 19"/>
          <p:cNvSpPr/>
          <p:nvPr/>
        </p:nvSpPr>
        <p:spPr>
          <a:xfrm>
            <a:off x="6134100" y="3644900"/>
            <a:ext cx="1079500" cy="554038"/>
          </a:xfrm>
          <a:prstGeom prst="right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8" name="日期版面配置區 17"/>
          <p:cNvSpPr>
            <a:spLocks noGrp="1"/>
          </p:cNvSpPr>
          <p:nvPr>
            <p:ph type="dt" sz="half" idx="10"/>
          </p:nvPr>
        </p:nvSpPr>
        <p:spPr/>
        <p:txBody>
          <a:bodyPr/>
          <a:lstStyle/>
          <a:p>
            <a:pPr>
              <a:defRPr/>
            </a:pPr>
            <a:fld id="{94082570-439D-47D9-BDB5-7AF36C48DF44}" type="datetime1">
              <a:rPr lang="zh-TW" altLang="en-US" smtClean="0"/>
              <a:pPr>
                <a:defRPr/>
              </a:pPr>
              <a:t>2014/10/29</a:t>
            </a:fld>
            <a:endParaRPr lang="en-US" altLang="zh-TW" dirty="0"/>
          </a:p>
        </p:txBody>
      </p:sp>
      <p:sp>
        <p:nvSpPr>
          <p:cNvPr id="23" name="頁尾版面配置區 22"/>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nodeType="withGroup">
                            <p:stCondLst>
                              <p:cond delay="0"/>
                            </p:stCondLst>
                            <p:childTnLst>
                              <p:par>
                                <p:cTn id="8" presetID="1"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childTnLst>
                                </p:cTn>
                              </p:par>
                            </p:childTnLst>
                          </p:cTn>
                        </p:par>
                        <p:par>
                          <p:cTn id="14" fill="hold" nodeType="withGroup">
                            <p:stCondLst>
                              <p:cond delay="0"/>
                            </p:stCondLst>
                            <p:childTnLst>
                              <p:par>
                                <p:cTn id="15" presetID="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par>
                          <p:cTn id="29" fill="hold" nodeType="withGroup">
                            <p:stCondLst>
                              <p:cond delay="0"/>
                            </p:stCondLst>
                            <p:childTnLst>
                              <p:par>
                                <p:cTn id="30" presetID="1"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childTnLst>
                          </p:cTn>
                        </p:par>
                        <p:par>
                          <p:cTn id="36" fill="hold" nodeType="withGroup">
                            <p:stCondLst>
                              <p:cond delay="0"/>
                            </p:stCondLst>
                            <p:childTnLst>
                              <p:par>
                                <p:cTn id="37" presetID="1"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par>
                          <p:cTn id="43" fill="hold" nodeType="withGroup">
                            <p:stCondLst>
                              <p:cond delay="0"/>
                            </p:stCondLst>
                            <p:childTnLst>
                              <p:par>
                                <p:cTn id="44" presetID="1"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childTnLst>
                                </p:cTn>
                              </p:par>
                            </p:childTnLst>
                          </p:cTn>
                        </p:par>
                        <p:par>
                          <p:cTn id="50" fill="hold" nodeType="withGroup">
                            <p:stCondLst>
                              <p:cond delay="0"/>
                            </p:stCondLst>
                            <p:childTnLst>
                              <p:par>
                                <p:cTn id="51" presetID="1"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childTnLst>
                                </p:cTn>
                              </p:par>
                            </p:childTnLst>
                          </p:cTn>
                        </p:par>
                        <p:par>
                          <p:cTn id="53" fill="hold" nodeType="withGroup">
                            <p:stCondLst>
                              <p:cond delay="0"/>
                            </p:stCondLst>
                            <p:childTnLst>
                              <p:par>
                                <p:cTn id="54" presetID="1" presetClass="entr" presetSubtype="0" fill="hold" grpId="0" nodeType="afterEffect">
                                  <p:stCondLst>
                                    <p:cond delay="0"/>
                                  </p:stCondLst>
                                  <p:childTnLst>
                                    <p:set>
                                      <p:cBhvr>
                                        <p:cTn id="55"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P spid="9" grpId="0" build="p"/>
      <p:bldP spid="13" grpId="0"/>
      <p:bldP spid="15" grpId="0" build="p"/>
      <p:bldP spid="16" grpId="0" build="p"/>
      <p:bldP spid="17" grpId="0" animBg="1"/>
      <p:bldP spid="19" grpId="0" animBg="1"/>
      <p:bldP spid="2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8313" y="260350"/>
            <a:ext cx="8229600" cy="1143000"/>
          </a:xfrm>
        </p:spPr>
        <p:txBody>
          <a:bodyPr/>
          <a:lstStyle/>
          <a:p>
            <a:pPr algn="l" eaLnBrk="1" hangingPunct="1"/>
            <a:r>
              <a:rPr lang="zh-TW" altLang="en-US" sz="3600" b="1" dirty="0" smtClean="0">
                <a:solidFill>
                  <a:srgbClr val="0000FF"/>
                </a:solidFill>
                <a:latin typeface="標楷體" pitchFamily="65" charset="-120"/>
                <a:ea typeface="標楷體" pitchFamily="65" charset="-120"/>
              </a:rPr>
              <a:t>小朋友，請用「水」來造語詞：</a:t>
            </a:r>
          </a:p>
        </p:txBody>
      </p:sp>
      <p:sp>
        <p:nvSpPr>
          <p:cNvPr id="6" name="六邊形 5"/>
          <p:cNvSpPr/>
          <p:nvPr/>
        </p:nvSpPr>
        <p:spPr>
          <a:xfrm>
            <a:off x="2592388" y="3933825"/>
            <a:ext cx="1655762" cy="1357313"/>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雨</a:t>
            </a:r>
          </a:p>
        </p:txBody>
      </p:sp>
      <p:sp>
        <p:nvSpPr>
          <p:cNvPr id="8" name="六邊形 7"/>
          <p:cNvSpPr/>
          <p:nvPr/>
        </p:nvSpPr>
        <p:spPr>
          <a:xfrm>
            <a:off x="2592388" y="2565400"/>
            <a:ext cx="1655762" cy="1355725"/>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排</a:t>
            </a:r>
          </a:p>
        </p:txBody>
      </p:sp>
      <p:sp>
        <p:nvSpPr>
          <p:cNvPr id="20" name="六邊形 19"/>
          <p:cNvSpPr/>
          <p:nvPr/>
        </p:nvSpPr>
        <p:spPr>
          <a:xfrm>
            <a:off x="5256213" y="4005263"/>
            <a:ext cx="1655762" cy="1357312"/>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車</a:t>
            </a:r>
          </a:p>
        </p:txBody>
      </p:sp>
      <p:sp>
        <p:nvSpPr>
          <p:cNvPr id="22" name="六邊形 21"/>
          <p:cNvSpPr/>
          <p:nvPr/>
        </p:nvSpPr>
        <p:spPr>
          <a:xfrm>
            <a:off x="5256213" y="2636838"/>
            <a:ext cx="1657350" cy="1355725"/>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河</a:t>
            </a:r>
            <a:endParaRPr kumimoji="0" lang="en-US" altLang="zh-TW" sz="3600" b="1" dirty="0">
              <a:solidFill>
                <a:schemeClr val="tx1"/>
              </a:solidFill>
              <a:latin typeface="標楷體" pitchFamily="65" charset="-120"/>
              <a:ea typeface="標楷體" pitchFamily="65" charset="-120"/>
            </a:endParaRPr>
          </a:p>
        </p:txBody>
      </p:sp>
      <p:sp>
        <p:nvSpPr>
          <p:cNvPr id="23" name="六邊形 22"/>
          <p:cNvSpPr/>
          <p:nvPr/>
        </p:nvSpPr>
        <p:spPr>
          <a:xfrm>
            <a:off x="3962400" y="1946275"/>
            <a:ext cx="1581150" cy="1295400"/>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3600" b="1" dirty="0">
                <a:solidFill>
                  <a:schemeClr val="tx1"/>
                </a:solidFill>
                <a:latin typeface="標楷體" pitchFamily="65" charset="-120"/>
                <a:ea typeface="標楷體" pitchFamily="65" charset="-120"/>
              </a:rPr>
              <a:t>果</a:t>
            </a:r>
          </a:p>
        </p:txBody>
      </p:sp>
      <p:sp>
        <p:nvSpPr>
          <p:cNvPr id="10" name="六邊形 9"/>
          <p:cNvSpPr/>
          <p:nvPr/>
        </p:nvSpPr>
        <p:spPr>
          <a:xfrm>
            <a:off x="3924300" y="4616450"/>
            <a:ext cx="1655763" cy="1355725"/>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香</a:t>
            </a:r>
          </a:p>
        </p:txBody>
      </p:sp>
      <p:sp>
        <p:nvSpPr>
          <p:cNvPr id="16" name="六邊形 15"/>
          <p:cNvSpPr/>
          <p:nvPr/>
        </p:nvSpPr>
        <p:spPr>
          <a:xfrm>
            <a:off x="3924300" y="1916113"/>
            <a:ext cx="1655763" cy="1355725"/>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kumimoji="0" lang="zh-TW" altLang="en-US" sz="3600" b="1" dirty="0">
                <a:solidFill>
                  <a:schemeClr val="tx1"/>
                </a:solidFill>
                <a:latin typeface="標楷體" pitchFamily="65" charset="-120"/>
                <a:ea typeface="標楷體" pitchFamily="65" charset="-120"/>
              </a:rPr>
              <a:t>水果</a:t>
            </a:r>
          </a:p>
        </p:txBody>
      </p:sp>
      <p:sp>
        <p:nvSpPr>
          <p:cNvPr id="17" name="六邊形 16"/>
          <p:cNvSpPr/>
          <p:nvPr/>
        </p:nvSpPr>
        <p:spPr>
          <a:xfrm>
            <a:off x="5256213" y="2636838"/>
            <a:ext cx="1657350" cy="1355725"/>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河水</a:t>
            </a:r>
          </a:p>
        </p:txBody>
      </p:sp>
      <p:sp>
        <p:nvSpPr>
          <p:cNvPr id="24" name="六邊形 23"/>
          <p:cNvSpPr/>
          <p:nvPr/>
        </p:nvSpPr>
        <p:spPr>
          <a:xfrm>
            <a:off x="5256213" y="4005263"/>
            <a:ext cx="1657350" cy="1357312"/>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水車</a:t>
            </a:r>
          </a:p>
        </p:txBody>
      </p:sp>
      <p:sp>
        <p:nvSpPr>
          <p:cNvPr id="25" name="六邊形 24"/>
          <p:cNvSpPr/>
          <p:nvPr/>
        </p:nvSpPr>
        <p:spPr>
          <a:xfrm>
            <a:off x="3924300" y="4616450"/>
            <a:ext cx="1655763" cy="1355725"/>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香水</a:t>
            </a:r>
          </a:p>
        </p:txBody>
      </p:sp>
      <p:sp>
        <p:nvSpPr>
          <p:cNvPr id="26" name="六邊形 25"/>
          <p:cNvSpPr/>
          <p:nvPr/>
        </p:nvSpPr>
        <p:spPr>
          <a:xfrm>
            <a:off x="2592388" y="3933825"/>
            <a:ext cx="1657350" cy="1355725"/>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雨水</a:t>
            </a:r>
          </a:p>
        </p:txBody>
      </p:sp>
      <p:sp>
        <p:nvSpPr>
          <p:cNvPr id="27" name="六邊形 26"/>
          <p:cNvSpPr/>
          <p:nvPr/>
        </p:nvSpPr>
        <p:spPr>
          <a:xfrm>
            <a:off x="2592388" y="2565400"/>
            <a:ext cx="1657350" cy="1355725"/>
          </a:xfrm>
          <a:prstGeom prst="hexag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3600" b="1" dirty="0">
                <a:solidFill>
                  <a:schemeClr val="tx1"/>
                </a:solidFill>
                <a:latin typeface="標楷體" pitchFamily="65" charset="-120"/>
                <a:ea typeface="標楷體" pitchFamily="65" charset="-120"/>
              </a:rPr>
              <a:t>排水</a:t>
            </a:r>
          </a:p>
        </p:txBody>
      </p:sp>
      <p:sp>
        <p:nvSpPr>
          <p:cNvPr id="21" name="六邊形 20"/>
          <p:cNvSpPr/>
          <p:nvPr/>
        </p:nvSpPr>
        <p:spPr>
          <a:xfrm>
            <a:off x="3924300" y="3284538"/>
            <a:ext cx="1657350" cy="1355725"/>
          </a:xfrm>
          <a:prstGeom prst="hex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zh-TW" altLang="en-US" sz="5400" b="1" dirty="0">
                <a:solidFill>
                  <a:schemeClr val="bg1"/>
                </a:solidFill>
                <a:latin typeface="標楷體" pitchFamily="65" charset="-120"/>
                <a:ea typeface="標楷體" pitchFamily="65" charset="-120"/>
              </a:rPr>
              <a:t>水</a:t>
            </a:r>
            <a:endParaRPr kumimoji="0" lang="en-US" altLang="zh-TW" sz="5400" b="1" dirty="0">
              <a:solidFill>
                <a:schemeClr val="bg1"/>
              </a:solidFill>
              <a:latin typeface="標楷體" pitchFamily="65" charset="-120"/>
              <a:ea typeface="標楷體" pitchFamily="65" charset="-120"/>
            </a:endParaRPr>
          </a:p>
        </p:txBody>
      </p:sp>
      <p:sp>
        <p:nvSpPr>
          <p:cNvPr id="28" name="動作按鈕: 返回 27">
            <a:hlinkClick r:id="rId3" action="ppaction://hlinksldjump" highlightClick="1"/>
          </p:cNvPr>
          <p:cNvSpPr/>
          <p:nvPr/>
        </p:nvSpPr>
        <p:spPr>
          <a:xfrm>
            <a:off x="8388350" y="5084763"/>
            <a:ext cx="504825" cy="504825"/>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8" name="日期版面配置區 17"/>
          <p:cNvSpPr>
            <a:spLocks noGrp="1"/>
          </p:cNvSpPr>
          <p:nvPr>
            <p:ph type="dt" sz="half" idx="10"/>
          </p:nvPr>
        </p:nvSpPr>
        <p:spPr/>
        <p:txBody>
          <a:bodyPr/>
          <a:lstStyle/>
          <a:p>
            <a:pPr>
              <a:defRPr/>
            </a:pPr>
            <a:fld id="{B2201431-9710-4DF0-AA02-E4746553A7D5}" type="datetime1">
              <a:rPr lang="zh-TW" altLang="en-US" smtClean="0"/>
              <a:pPr>
                <a:defRPr/>
              </a:pPr>
              <a:t>2014/10/29</a:t>
            </a:fld>
            <a:endParaRPr lang="en-US" altLang="zh-TW" dirty="0"/>
          </a:p>
        </p:txBody>
      </p:sp>
      <p:sp>
        <p:nvSpPr>
          <p:cNvPr id="30" name="頁尾版面配置區 2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20" grpId="0" animBg="1"/>
      <p:bldP spid="22" grpId="0" animBg="1"/>
      <p:bldP spid="23" grpId="0" animBg="1"/>
      <p:bldP spid="10" grpId="0" animBg="1"/>
      <p:bldP spid="16" grpId="0" animBg="1"/>
      <p:bldP spid="17" grpId="0" animBg="1"/>
      <p:bldP spid="24" grpId="0" animBg="1"/>
      <p:bldP spid="25" grpId="0" animBg="1"/>
      <p:bldP spid="26" grpId="0" animBg="1"/>
      <p:bldP spid="27" grpId="0" animBg="1"/>
      <p:bldP spid="2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標題 1"/>
          <p:cNvSpPr>
            <a:spLocks noGrp="1"/>
          </p:cNvSpPr>
          <p:nvPr>
            <p:ph type="title"/>
          </p:nvPr>
        </p:nvSpPr>
        <p:spPr/>
        <p:txBody>
          <a:bodyPr/>
          <a:lstStyle/>
          <a:p>
            <a:pPr eaLnBrk="1" hangingPunct="1"/>
            <a:r>
              <a:rPr lang="zh-TW" altLang="en-US" sz="3600" b="1" dirty="0" smtClean="0">
                <a:solidFill>
                  <a:srgbClr val="009900"/>
                </a:solidFill>
                <a:latin typeface="標楷體" pitchFamily="65" charset="-120"/>
                <a:ea typeface="標楷體" pitchFamily="65" charset="-120"/>
              </a:rPr>
              <a:t>依文字特性歸類教學</a:t>
            </a:r>
          </a:p>
        </p:txBody>
      </p:sp>
      <p:sp>
        <p:nvSpPr>
          <p:cNvPr id="3" name="內容版面配置區 2"/>
          <p:cNvSpPr>
            <a:spLocks noGrp="1"/>
          </p:cNvSpPr>
          <p:nvPr>
            <p:ph idx="1"/>
          </p:nvPr>
        </p:nvSpPr>
        <p:spPr>
          <a:xfrm>
            <a:off x="539750" y="1484313"/>
            <a:ext cx="8229600" cy="4681537"/>
          </a:xfrm>
        </p:spPr>
        <p:txBody>
          <a:bodyPr/>
          <a:lstStyle/>
          <a:p>
            <a:pPr eaLnBrk="1" hangingPunct="1"/>
            <a:r>
              <a:rPr lang="zh-TW" altLang="en-US" sz="2800" b="1" smtClean="0">
                <a:latin typeface="標楷體" pitchFamily="65" charset="-120"/>
                <a:ea typeface="標楷體" pitchFamily="65" charset="-120"/>
              </a:rPr>
              <a:t>獨體字歸類</a:t>
            </a:r>
            <a:r>
              <a:rPr lang="zh-TW" altLang="en-US" sz="2400" b="1" smtClean="0">
                <a:latin typeface="標楷體" pitchFamily="65" charset="-120"/>
                <a:ea typeface="標楷體" pitchFamily="65" charset="-120"/>
              </a:rPr>
              <a:t>（</a:t>
            </a:r>
            <a:r>
              <a:rPr lang="zh-TW" altLang="zh-TW" sz="2400" b="1" smtClean="0">
                <a:latin typeface="標楷體" pitchFamily="65" charset="-120"/>
                <a:ea typeface="標楷體" pitchFamily="65" charset="-120"/>
              </a:rPr>
              <a:t>象形、指事</a:t>
            </a:r>
            <a:r>
              <a:rPr lang="zh-TW" altLang="en-US" sz="2400" b="1" smtClean="0">
                <a:latin typeface="標楷體" pitchFamily="65" charset="-120"/>
                <a:ea typeface="標楷體" pitchFamily="65" charset="-120"/>
              </a:rPr>
              <a:t>）</a:t>
            </a:r>
            <a:r>
              <a:rPr lang="zh-TW" altLang="en-US" sz="2800" b="1" smtClean="0">
                <a:latin typeface="標楷體" pitchFamily="65" charset="-120"/>
                <a:ea typeface="標楷體" pitchFamily="65" charset="-120"/>
              </a:rPr>
              <a:t>：</a:t>
            </a:r>
            <a:r>
              <a:rPr lang="zh-TW" altLang="en-US" sz="2400" smtClean="0">
                <a:latin typeface="標楷體" pitchFamily="65" charset="-120"/>
                <a:ea typeface="標楷體" pitchFamily="65" charset="-120"/>
              </a:rPr>
              <a:t>利用圖像解說字形的演變</a:t>
            </a:r>
            <a:endParaRPr lang="en-US" altLang="zh-TW" sz="2400" smtClean="0">
              <a:latin typeface="標楷體" pitchFamily="65" charset="-120"/>
              <a:ea typeface="標楷體" pitchFamily="65" charset="-120"/>
            </a:endParaRPr>
          </a:p>
          <a:p>
            <a:pPr eaLnBrk="1" hangingPunct="1">
              <a:buFontTx/>
              <a:buNone/>
            </a:pPr>
            <a:r>
              <a:rPr lang="zh-TW" altLang="en-US" sz="2400" smtClean="0">
                <a:latin typeface="標楷體" pitchFamily="65" charset="-120"/>
                <a:ea typeface="標楷體" pitchFamily="65" charset="-120"/>
              </a:rPr>
              <a:t>                              進行識字教學</a:t>
            </a:r>
            <a:endParaRPr lang="en-US" altLang="zh-TW" sz="2400" smtClean="0">
              <a:latin typeface="標楷體" pitchFamily="65" charset="-120"/>
              <a:ea typeface="標楷體" pitchFamily="65" charset="-120"/>
            </a:endParaRPr>
          </a:p>
          <a:p>
            <a:pPr eaLnBrk="1" hangingPunct="1">
              <a:buFontTx/>
              <a:buNone/>
            </a:pPr>
            <a:endParaRPr lang="en-US" altLang="zh-TW" sz="2400" smtClean="0">
              <a:latin typeface="標楷體" pitchFamily="65" charset="-120"/>
              <a:ea typeface="標楷體" pitchFamily="65" charset="-120"/>
            </a:endParaRPr>
          </a:p>
          <a:p>
            <a:pPr eaLnBrk="1" hangingPunct="1">
              <a:buFontTx/>
              <a:buNone/>
            </a:pPr>
            <a:endParaRPr lang="en-US" altLang="zh-TW" sz="2400" smtClean="0">
              <a:latin typeface="標楷體" pitchFamily="65" charset="-120"/>
              <a:ea typeface="標楷體" pitchFamily="65" charset="-120"/>
            </a:endParaRPr>
          </a:p>
          <a:p>
            <a:pPr eaLnBrk="1" hangingPunct="1">
              <a:buFontTx/>
              <a:buNone/>
            </a:pPr>
            <a:endParaRPr lang="en-US" altLang="zh-TW" sz="2400" smtClean="0">
              <a:latin typeface="標楷體" pitchFamily="65" charset="-120"/>
              <a:ea typeface="標楷體" pitchFamily="65" charset="-120"/>
            </a:endParaRPr>
          </a:p>
          <a:p>
            <a:pPr eaLnBrk="1" hangingPunct="1">
              <a:buFontTx/>
              <a:buNone/>
            </a:pPr>
            <a:endParaRPr lang="en-US" altLang="zh-TW" sz="2400" smtClean="0">
              <a:latin typeface="標楷體" pitchFamily="65" charset="-120"/>
              <a:ea typeface="標楷體" pitchFamily="65" charset="-120"/>
            </a:endParaRPr>
          </a:p>
          <a:p>
            <a:pPr eaLnBrk="1" hangingPunct="1"/>
            <a:r>
              <a:rPr lang="zh-TW" altLang="en-US" sz="2800" b="1" smtClean="0">
                <a:latin typeface="標楷體" pitchFamily="65" charset="-120"/>
                <a:ea typeface="標楷體" pitchFamily="65" charset="-120"/>
              </a:rPr>
              <a:t>形聲字歸類：</a:t>
            </a:r>
            <a:r>
              <a:rPr lang="zh-TW" altLang="en-US" sz="2400" smtClean="0">
                <a:latin typeface="標楷體" pitchFamily="65" charset="-120"/>
                <a:ea typeface="標楷體" pitchFamily="65" charset="-120"/>
              </a:rPr>
              <a:t>將有相同的形符或聲符歸類教學，以幫助</a:t>
            </a:r>
            <a:endParaRPr lang="en-US" altLang="zh-TW" sz="2400" smtClean="0">
              <a:latin typeface="標楷體" pitchFamily="65" charset="-120"/>
              <a:ea typeface="標楷體" pitchFamily="65" charset="-120"/>
            </a:endParaRPr>
          </a:p>
          <a:p>
            <a:pPr eaLnBrk="1" hangingPunct="1">
              <a:buFontTx/>
              <a:buNone/>
            </a:pPr>
            <a:r>
              <a:rPr lang="zh-TW" altLang="en-US" sz="2400" smtClean="0">
                <a:latin typeface="標楷體" pitchFamily="65" charset="-120"/>
                <a:ea typeface="標楷體" pitchFamily="65" charset="-120"/>
              </a:rPr>
              <a:t>                 記憶</a:t>
            </a:r>
            <a:endParaRPr lang="en-US" altLang="zh-TW" sz="2400" smtClean="0">
              <a:latin typeface="標楷體" pitchFamily="65" charset="-120"/>
              <a:ea typeface="標楷體" pitchFamily="65" charset="-120"/>
            </a:endParaRPr>
          </a:p>
          <a:p>
            <a:pPr eaLnBrk="1" hangingPunct="1">
              <a:buFontTx/>
              <a:buNone/>
            </a:pPr>
            <a:endParaRPr lang="en-US" altLang="zh-TW" sz="2800" b="1" smtClean="0">
              <a:latin typeface="標楷體" pitchFamily="65" charset="-120"/>
              <a:ea typeface="標楷體" pitchFamily="65" charset="-120"/>
            </a:endParaRPr>
          </a:p>
        </p:txBody>
      </p:sp>
      <p:pic>
        <p:nvPicPr>
          <p:cNvPr id="5" name="圖片 4" descr="rui.gif"/>
          <p:cNvPicPr>
            <a:picLocks noChangeAspect="1"/>
          </p:cNvPicPr>
          <p:nvPr/>
        </p:nvPicPr>
        <p:blipFill>
          <a:blip r:embed="rId3" cstate="print"/>
          <a:srcRect/>
          <a:stretch>
            <a:fillRect/>
          </a:stretch>
        </p:blipFill>
        <p:spPr bwMode="auto">
          <a:xfrm>
            <a:off x="1908175" y="2565400"/>
            <a:ext cx="1655763" cy="1241425"/>
          </a:xfrm>
          <a:prstGeom prst="rect">
            <a:avLst/>
          </a:prstGeom>
          <a:noFill/>
          <a:ln w="9525">
            <a:noFill/>
            <a:miter lim="800000"/>
            <a:headEnd/>
            <a:tailEnd/>
          </a:ln>
        </p:spPr>
      </p:pic>
      <p:pic>
        <p:nvPicPr>
          <p:cNvPr id="7" name="圖片 6" descr="fen.gif"/>
          <p:cNvPicPr>
            <a:picLocks noChangeAspect="1"/>
          </p:cNvPicPr>
          <p:nvPr/>
        </p:nvPicPr>
        <p:blipFill>
          <a:blip r:embed="rId4" cstate="print"/>
          <a:srcRect/>
          <a:stretch>
            <a:fillRect/>
          </a:stretch>
        </p:blipFill>
        <p:spPr bwMode="auto">
          <a:xfrm>
            <a:off x="4572000" y="2565400"/>
            <a:ext cx="1655763" cy="1241425"/>
          </a:xfrm>
          <a:prstGeom prst="rect">
            <a:avLst/>
          </a:prstGeom>
          <a:noFill/>
          <a:ln w="9525">
            <a:noFill/>
            <a:miter lim="800000"/>
            <a:headEnd/>
            <a:tailEnd/>
          </a:ln>
        </p:spPr>
      </p:pic>
      <p:sp>
        <p:nvSpPr>
          <p:cNvPr id="6" name="日期版面配置區 5"/>
          <p:cNvSpPr>
            <a:spLocks noGrp="1"/>
          </p:cNvSpPr>
          <p:nvPr>
            <p:ph type="dt" sz="half" idx="10"/>
          </p:nvPr>
        </p:nvSpPr>
        <p:spPr/>
        <p:txBody>
          <a:bodyPr/>
          <a:lstStyle/>
          <a:p>
            <a:pPr>
              <a:defRPr/>
            </a:pPr>
            <a:fld id="{74C6EC61-8D36-4D6F-8820-0626FF9A2F36}" type="datetime1">
              <a:rPr lang="zh-TW" altLang="en-US" smtClean="0"/>
              <a:pPr>
                <a:defRPr/>
              </a:pPr>
              <a:t>2014/10/29</a:t>
            </a:fld>
            <a:endParaRPr lang="en-US" altLang="zh-TW" dirty="0"/>
          </a:p>
        </p:txBody>
      </p:sp>
      <p:sp>
        <p:nvSpPr>
          <p:cNvPr id="10" name="頁尾版面配置區 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Oval 8"/>
          <p:cNvSpPr>
            <a:spLocks noChangeArrowheads="1"/>
          </p:cNvSpPr>
          <p:nvPr/>
        </p:nvSpPr>
        <p:spPr bwMode="auto">
          <a:xfrm>
            <a:off x="2555875" y="1763713"/>
            <a:ext cx="1008063" cy="2170112"/>
          </a:xfrm>
          <a:prstGeom prst="ellipse">
            <a:avLst/>
          </a:prstGeom>
          <a:solidFill>
            <a:schemeClr val="accent1"/>
          </a:solidFill>
          <a:ln w="38100">
            <a:solidFill>
              <a:schemeClr val="tx2">
                <a:lumMod val="75000"/>
              </a:schemeClr>
            </a:solidFill>
            <a:round/>
            <a:headEnd/>
            <a:tailEnd/>
          </a:ln>
        </p:spPr>
        <p:txBody>
          <a:bodyPr wrap="none" anchor="ctr"/>
          <a:lstStyle/>
          <a:p>
            <a:pPr>
              <a:defRPr/>
            </a:pPr>
            <a:endParaRPr lang="zh-TW" altLang="en-US"/>
          </a:p>
        </p:txBody>
      </p:sp>
      <p:sp>
        <p:nvSpPr>
          <p:cNvPr id="10246" name="Oval 9"/>
          <p:cNvSpPr>
            <a:spLocks noChangeArrowheads="1"/>
          </p:cNvSpPr>
          <p:nvPr/>
        </p:nvSpPr>
        <p:spPr bwMode="auto">
          <a:xfrm>
            <a:off x="5508625" y="1773238"/>
            <a:ext cx="1079500" cy="2087562"/>
          </a:xfrm>
          <a:prstGeom prst="ellipse">
            <a:avLst/>
          </a:prstGeom>
          <a:solidFill>
            <a:schemeClr val="accent1"/>
          </a:solidFill>
          <a:ln w="38100">
            <a:solidFill>
              <a:schemeClr val="tx2">
                <a:lumMod val="75000"/>
              </a:schemeClr>
            </a:solidFill>
            <a:round/>
            <a:headEnd/>
            <a:tailEnd/>
          </a:ln>
        </p:spPr>
        <p:txBody>
          <a:bodyPr wrap="none" anchor="ctr"/>
          <a:lstStyle/>
          <a:p>
            <a:pPr>
              <a:defRPr/>
            </a:pPr>
            <a:endParaRPr lang="zh-TW" altLang="en-US"/>
          </a:p>
        </p:txBody>
      </p:sp>
      <p:sp>
        <p:nvSpPr>
          <p:cNvPr id="10250" name="Line 12"/>
          <p:cNvSpPr>
            <a:spLocks noChangeShapeType="1"/>
          </p:cNvSpPr>
          <p:nvPr/>
        </p:nvSpPr>
        <p:spPr bwMode="auto">
          <a:xfrm>
            <a:off x="6084888" y="3860800"/>
            <a:ext cx="0" cy="935038"/>
          </a:xfrm>
          <a:prstGeom prst="line">
            <a:avLst/>
          </a:prstGeom>
          <a:noFill/>
          <a:ln w="38100">
            <a:solidFill>
              <a:schemeClr val="tx2">
                <a:lumMod val="75000"/>
              </a:schemeClr>
            </a:solidFill>
            <a:round/>
            <a:headEnd/>
            <a:tailEnd type="triangle" w="med" len="med"/>
          </a:ln>
        </p:spPr>
        <p:txBody>
          <a:bodyPr/>
          <a:lstStyle/>
          <a:p>
            <a:pPr>
              <a:defRPr/>
            </a:pPr>
            <a:endParaRPr lang="zh-TW" altLang="en-US"/>
          </a:p>
        </p:txBody>
      </p:sp>
      <p:sp>
        <p:nvSpPr>
          <p:cNvPr id="10251" name="Line 13"/>
          <p:cNvSpPr>
            <a:spLocks noChangeShapeType="1"/>
          </p:cNvSpPr>
          <p:nvPr/>
        </p:nvSpPr>
        <p:spPr bwMode="auto">
          <a:xfrm>
            <a:off x="3419475" y="3716338"/>
            <a:ext cx="2376488" cy="1008062"/>
          </a:xfrm>
          <a:prstGeom prst="line">
            <a:avLst/>
          </a:prstGeom>
          <a:noFill/>
          <a:ln w="38100">
            <a:solidFill>
              <a:schemeClr val="tx2">
                <a:lumMod val="75000"/>
              </a:schemeClr>
            </a:solidFill>
            <a:round/>
            <a:headEnd/>
            <a:tailEnd type="triangle" w="med" len="med"/>
          </a:ln>
        </p:spPr>
        <p:txBody>
          <a:bodyPr/>
          <a:lstStyle/>
          <a:p>
            <a:pPr>
              <a:defRPr/>
            </a:pPr>
            <a:endParaRPr lang="zh-TW" altLang="en-US"/>
          </a:p>
        </p:txBody>
      </p:sp>
      <p:sp>
        <p:nvSpPr>
          <p:cNvPr id="10253" name="Text Box 15"/>
          <p:cNvSpPr txBox="1">
            <a:spLocks noChangeArrowheads="1"/>
          </p:cNvSpPr>
          <p:nvPr/>
        </p:nvSpPr>
        <p:spPr bwMode="auto">
          <a:xfrm>
            <a:off x="5364163" y="4941888"/>
            <a:ext cx="1655762" cy="1169987"/>
          </a:xfrm>
          <a:prstGeom prst="rect">
            <a:avLst/>
          </a:prstGeom>
          <a:noFill/>
          <a:ln w="9525">
            <a:noFill/>
            <a:miter lim="800000"/>
            <a:headEnd/>
            <a:tailEnd/>
          </a:ln>
        </p:spPr>
        <p:txBody>
          <a:bodyPr>
            <a:spAutoFit/>
          </a:bodyPr>
          <a:lstStyle/>
          <a:p>
            <a:pPr>
              <a:spcBef>
                <a:spcPct val="50000"/>
              </a:spcBef>
              <a:defRPr/>
            </a:pPr>
            <a:r>
              <a:rPr lang="zh-TW" altLang="en-US" sz="2800" b="1" dirty="0">
                <a:solidFill>
                  <a:schemeClr val="tx2">
                    <a:lumMod val="75000"/>
                  </a:schemeClr>
                </a:solidFill>
                <a:latin typeface="標楷體" pitchFamily="65" charset="-120"/>
                <a:ea typeface="標楷體" pitchFamily="65" charset="-120"/>
              </a:rPr>
              <a:t>聲旁：</a:t>
            </a:r>
          </a:p>
          <a:p>
            <a:pPr>
              <a:spcBef>
                <a:spcPct val="50000"/>
              </a:spcBef>
              <a:defRPr/>
            </a:pPr>
            <a:r>
              <a:rPr lang="zh-TW" altLang="en-US" sz="2800" b="1" dirty="0">
                <a:solidFill>
                  <a:schemeClr val="tx2">
                    <a:lumMod val="75000"/>
                  </a:schemeClr>
                </a:solidFill>
                <a:latin typeface="標楷體" pitchFamily="65" charset="-120"/>
                <a:ea typeface="標楷體" pitchFamily="65" charset="-120"/>
              </a:rPr>
              <a:t>表示聲音</a:t>
            </a:r>
          </a:p>
        </p:txBody>
      </p:sp>
      <p:sp>
        <p:nvSpPr>
          <p:cNvPr id="10243" name="AutoShape 6"/>
          <p:cNvSpPr>
            <a:spLocks noChangeArrowheads="1"/>
          </p:cNvSpPr>
          <p:nvPr/>
        </p:nvSpPr>
        <p:spPr bwMode="auto">
          <a:xfrm>
            <a:off x="1979613" y="2060575"/>
            <a:ext cx="576262" cy="1439863"/>
          </a:xfrm>
          <a:prstGeom prst="roundRect">
            <a:avLst>
              <a:gd name="adj" fmla="val 16667"/>
            </a:avLst>
          </a:prstGeom>
          <a:solidFill>
            <a:schemeClr val="bg1"/>
          </a:solidFill>
          <a:ln w="38100">
            <a:solidFill>
              <a:srgbClr val="FF0000"/>
            </a:solidFill>
            <a:round/>
            <a:headEnd/>
            <a:tailEnd/>
          </a:ln>
        </p:spPr>
        <p:txBody>
          <a:bodyPr wrap="none" anchor="ctr"/>
          <a:lstStyle/>
          <a:p>
            <a:endParaRPr lang="zh-TW" altLang="en-US"/>
          </a:p>
        </p:txBody>
      </p:sp>
      <p:sp>
        <p:nvSpPr>
          <p:cNvPr id="10244" name="AutoShape 7"/>
          <p:cNvSpPr>
            <a:spLocks noChangeArrowheads="1"/>
          </p:cNvSpPr>
          <p:nvPr/>
        </p:nvSpPr>
        <p:spPr bwMode="auto">
          <a:xfrm>
            <a:off x="4932363" y="1933575"/>
            <a:ext cx="576262" cy="1711325"/>
          </a:xfrm>
          <a:prstGeom prst="roundRect">
            <a:avLst>
              <a:gd name="adj" fmla="val 16667"/>
            </a:avLst>
          </a:prstGeom>
          <a:solidFill>
            <a:schemeClr val="bg1"/>
          </a:solidFill>
          <a:ln w="38100">
            <a:solidFill>
              <a:srgbClr val="FF0000"/>
            </a:solidFill>
            <a:round/>
            <a:headEnd/>
            <a:tailEnd/>
          </a:ln>
        </p:spPr>
        <p:txBody>
          <a:bodyPr wrap="none" anchor="ctr"/>
          <a:lstStyle/>
          <a:p>
            <a:endParaRPr lang="zh-TW" altLang="en-US"/>
          </a:p>
        </p:txBody>
      </p:sp>
      <p:sp>
        <p:nvSpPr>
          <p:cNvPr id="10248" name="Line 10"/>
          <p:cNvSpPr>
            <a:spLocks noChangeShapeType="1"/>
          </p:cNvSpPr>
          <p:nvPr/>
        </p:nvSpPr>
        <p:spPr bwMode="auto">
          <a:xfrm>
            <a:off x="2268538" y="3573463"/>
            <a:ext cx="0" cy="1150937"/>
          </a:xfrm>
          <a:prstGeom prst="line">
            <a:avLst/>
          </a:prstGeom>
          <a:noFill/>
          <a:ln w="38100">
            <a:solidFill>
              <a:srgbClr val="FF0000"/>
            </a:solidFill>
            <a:round/>
            <a:headEnd/>
            <a:tailEnd type="triangle" w="med" len="med"/>
          </a:ln>
        </p:spPr>
        <p:txBody>
          <a:bodyPr/>
          <a:lstStyle/>
          <a:p>
            <a:endParaRPr lang="zh-TW" altLang="en-US"/>
          </a:p>
        </p:txBody>
      </p:sp>
      <p:sp>
        <p:nvSpPr>
          <p:cNvPr id="10249" name="Line 11"/>
          <p:cNvSpPr>
            <a:spLocks noChangeShapeType="1"/>
          </p:cNvSpPr>
          <p:nvPr/>
        </p:nvSpPr>
        <p:spPr bwMode="auto">
          <a:xfrm flipH="1">
            <a:off x="2555875" y="3644900"/>
            <a:ext cx="2376488" cy="1079500"/>
          </a:xfrm>
          <a:prstGeom prst="line">
            <a:avLst/>
          </a:prstGeom>
          <a:noFill/>
          <a:ln w="38100">
            <a:solidFill>
              <a:srgbClr val="FF0000"/>
            </a:solidFill>
            <a:round/>
            <a:headEnd/>
            <a:tailEnd type="triangle" w="med" len="med"/>
          </a:ln>
        </p:spPr>
        <p:txBody>
          <a:bodyPr/>
          <a:lstStyle/>
          <a:p>
            <a:endParaRPr lang="zh-TW" altLang="en-US"/>
          </a:p>
        </p:txBody>
      </p:sp>
      <p:sp>
        <p:nvSpPr>
          <p:cNvPr id="10252" name="Text Box 14"/>
          <p:cNvSpPr txBox="1">
            <a:spLocks noChangeArrowheads="1"/>
          </p:cNvSpPr>
          <p:nvPr/>
        </p:nvSpPr>
        <p:spPr bwMode="auto">
          <a:xfrm>
            <a:off x="1476375" y="4941888"/>
            <a:ext cx="2735263" cy="1169987"/>
          </a:xfrm>
          <a:prstGeom prst="rect">
            <a:avLst/>
          </a:prstGeom>
          <a:noFill/>
          <a:ln w="9525">
            <a:noFill/>
            <a:miter lim="800000"/>
            <a:headEnd/>
            <a:tailEnd/>
          </a:ln>
        </p:spPr>
        <p:txBody>
          <a:bodyPr>
            <a:spAutoFit/>
          </a:bodyPr>
          <a:lstStyle/>
          <a:p>
            <a:pPr>
              <a:spcBef>
                <a:spcPct val="50000"/>
              </a:spcBef>
            </a:pPr>
            <a:r>
              <a:rPr lang="zh-TW" altLang="en-US" sz="2800" b="1">
                <a:solidFill>
                  <a:srgbClr val="FF0000"/>
                </a:solidFill>
                <a:latin typeface="標楷體" pitchFamily="65" charset="-120"/>
                <a:ea typeface="標楷體" pitchFamily="65" charset="-120"/>
              </a:rPr>
              <a:t>部首：</a:t>
            </a:r>
          </a:p>
          <a:p>
            <a:pPr>
              <a:spcBef>
                <a:spcPct val="50000"/>
              </a:spcBef>
            </a:pPr>
            <a:r>
              <a:rPr lang="zh-TW" altLang="en-US" sz="2800" b="1">
                <a:solidFill>
                  <a:srgbClr val="FF0000"/>
                </a:solidFill>
                <a:latin typeface="標楷體" pitchFamily="65" charset="-120"/>
                <a:ea typeface="標楷體" pitchFamily="65" charset="-120"/>
              </a:rPr>
              <a:t>表示意義（種類）</a:t>
            </a:r>
          </a:p>
        </p:txBody>
      </p:sp>
      <p:sp>
        <p:nvSpPr>
          <p:cNvPr id="46093" name="Rectangle 2"/>
          <p:cNvSpPr>
            <a:spLocks noGrp="1" noChangeArrowheads="1"/>
          </p:cNvSpPr>
          <p:nvPr>
            <p:ph type="title"/>
          </p:nvPr>
        </p:nvSpPr>
        <p:spPr/>
        <p:txBody>
          <a:bodyPr/>
          <a:lstStyle/>
          <a:p>
            <a:pPr eaLnBrk="1" hangingPunct="1"/>
            <a:r>
              <a:rPr lang="zh-TW" altLang="en-US" sz="3600" b="1" smtClean="0">
                <a:solidFill>
                  <a:schemeClr val="tx1"/>
                </a:solidFill>
                <a:latin typeface="標楷體" pitchFamily="65" charset="-120"/>
                <a:ea typeface="標楷體" pitchFamily="65" charset="-120"/>
              </a:rPr>
              <a:t>形聲字的造字原理</a:t>
            </a:r>
          </a:p>
        </p:txBody>
      </p:sp>
      <p:sp>
        <p:nvSpPr>
          <p:cNvPr id="46092" name="Rectangle 3"/>
          <p:cNvSpPr>
            <a:spLocks noGrp="1" noChangeArrowheads="1"/>
          </p:cNvSpPr>
          <p:nvPr>
            <p:ph idx="1"/>
          </p:nvPr>
        </p:nvSpPr>
        <p:spPr/>
        <p:txBody>
          <a:bodyPr/>
          <a:lstStyle/>
          <a:p>
            <a:pPr eaLnBrk="1" hangingPunct="1">
              <a:buFont typeface="Wingdings" pitchFamily="2" charset="2"/>
              <a:buNone/>
            </a:pPr>
            <a:r>
              <a:rPr lang="en-US" altLang="zh-TW" sz="9600" smtClean="0"/>
              <a:t>    </a:t>
            </a:r>
            <a:r>
              <a:rPr lang="zh-TW" altLang="en-US" sz="14000" smtClean="0">
                <a:latin typeface="標楷體" pitchFamily="65" charset="-120"/>
                <a:ea typeface="標楷體" pitchFamily="65" charset="-120"/>
              </a:rPr>
              <a:t>晴</a:t>
            </a:r>
            <a:r>
              <a:rPr lang="zh-TW" altLang="en-US" sz="2800" smtClean="0">
                <a:latin typeface="標楷體" pitchFamily="65" charset="-120"/>
                <a:ea typeface="標楷體" pitchFamily="65" charset="-120"/>
              </a:rPr>
              <a:t> </a:t>
            </a:r>
            <a:r>
              <a:rPr lang="zh-TW" altLang="en-US" sz="14000" smtClean="0">
                <a:latin typeface="標楷體" pitchFamily="65" charset="-120"/>
                <a:ea typeface="標楷體" pitchFamily="65" charset="-120"/>
              </a:rPr>
              <a:t> 蜻</a:t>
            </a:r>
          </a:p>
        </p:txBody>
      </p:sp>
      <p:sp>
        <p:nvSpPr>
          <p:cNvPr id="14" name="日期版面配置區 13"/>
          <p:cNvSpPr>
            <a:spLocks noGrp="1"/>
          </p:cNvSpPr>
          <p:nvPr>
            <p:ph type="dt" sz="half" idx="10"/>
          </p:nvPr>
        </p:nvSpPr>
        <p:spPr/>
        <p:txBody>
          <a:bodyPr/>
          <a:lstStyle/>
          <a:p>
            <a:pPr>
              <a:defRPr/>
            </a:pPr>
            <a:fld id="{0292C721-EC0F-423B-A3BF-4FB57772C861}" type="datetime1">
              <a:rPr lang="zh-TW" altLang="en-US" smtClean="0"/>
              <a:pPr>
                <a:defRPr/>
              </a:pPr>
              <a:t>2014/10/29</a:t>
            </a:fld>
            <a:endParaRPr lang="en-US" altLang="zh-TW" dirty="0"/>
          </a:p>
        </p:txBody>
      </p:sp>
      <p:sp>
        <p:nvSpPr>
          <p:cNvPr id="17" name="頁尾版面配置區 1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fade">
                                      <p:cBhvr>
                                        <p:cTn id="7" dur="1000"/>
                                        <p:tgtEl>
                                          <p:spTgt spid="102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44"/>
                                        </p:tgtEl>
                                        <p:attrNameLst>
                                          <p:attrName>style.visibility</p:attrName>
                                        </p:attrNameLst>
                                      </p:cBhvr>
                                      <p:to>
                                        <p:strVal val="visible"/>
                                      </p:to>
                                    </p:set>
                                    <p:animEffect transition="in" filter="fade">
                                      <p:cBhvr>
                                        <p:cTn id="10" dur="1000"/>
                                        <p:tgtEl>
                                          <p:spTgt spid="1024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0248"/>
                                        </p:tgtEl>
                                        <p:attrNameLst>
                                          <p:attrName>style.visibility</p:attrName>
                                        </p:attrNameLst>
                                      </p:cBhvr>
                                      <p:to>
                                        <p:strVal val="visible"/>
                                      </p:to>
                                    </p:set>
                                    <p:animEffect transition="in" filter="fade">
                                      <p:cBhvr>
                                        <p:cTn id="14" dur="1000"/>
                                        <p:tgtEl>
                                          <p:spTgt spid="1024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249"/>
                                        </p:tgtEl>
                                        <p:attrNameLst>
                                          <p:attrName>style.visibility</p:attrName>
                                        </p:attrNameLst>
                                      </p:cBhvr>
                                      <p:to>
                                        <p:strVal val="visible"/>
                                      </p:to>
                                    </p:set>
                                    <p:animEffect transition="in" filter="fade">
                                      <p:cBhvr>
                                        <p:cTn id="17" dur="1000"/>
                                        <p:tgtEl>
                                          <p:spTgt spid="10249"/>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0252"/>
                                        </p:tgtEl>
                                        <p:attrNameLst>
                                          <p:attrName>style.visibility</p:attrName>
                                        </p:attrNameLst>
                                      </p:cBhvr>
                                      <p:to>
                                        <p:strVal val="visible"/>
                                      </p:to>
                                    </p:set>
                                    <p:animEffect transition="in" filter="fade">
                                      <p:cBhvr>
                                        <p:cTn id="21" dur="1000"/>
                                        <p:tgtEl>
                                          <p:spTgt spid="1025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245"/>
                                        </p:tgtEl>
                                        <p:attrNameLst>
                                          <p:attrName>style.visibility</p:attrName>
                                        </p:attrNameLst>
                                      </p:cBhvr>
                                      <p:to>
                                        <p:strVal val="visible"/>
                                      </p:to>
                                    </p:set>
                                    <p:animEffect transition="in" filter="fade">
                                      <p:cBhvr>
                                        <p:cTn id="26" dur="1000"/>
                                        <p:tgtEl>
                                          <p:spTgt spid="1024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246"/>
                                        </p:tgtEl>
                                        <p:attrNameLst>
                                          <p:attrName>style.visibility</p:attrName>
                                        </p:attrNameLst>
                                      </p:cBhvr>
                                      <p:to>
                                        <p:strVal val="visible"/>
                                      </p:to>
                                    </p:set>
                                    <p:animEffect transition="in" filter="fade">
                                      <p:cBhvr>
                                        <p:cTn id="29" dur="1000"/>
                                        <p:tgtEl>
                                          <p:spTgt spid="10246"/>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10251"/>
                                        </p:tgtEl>
                                        <p:attrNameLst>
                                          <p:attrName>style.visibility</p:attrName>
                                        </p:attrNameLst>
                                      </p:cBhvr>
                                      <p:to>
                                        <p:strVal val="visible"/>
                                      </p:to>
                                    </p:set>
                                    <p:animEffect transition="in" filter="fade">
                                      <p:cBhvr>
                                        <p:cTn id="33" dur="1000"/>
                                        <p:tgtEl>
                                          <p:spTgt spid="10251"/>
                                        </p:tgtEl>
                                      </p:cBhvr>
                                    </p:animEffect>
                                  </p:childTnLst>
                                </p:cTn>
                              </p:par>
                              <p:par>
                                <p:cTn id="34" presetID="10" presetClass="entr" presetSubtype="0" fill="hold" nodeType="withEffect">
                                  <p:stCondLst>
                                    <p:cond delay="0"/>
                                  </p:stCondLst>
                                  <p:childTnLst>
                                    <p:set>
                                      <p:cBhvr>
                                        <p:cTn id="35" dur="1" fill="hold">
                                          <p:stCondLst>
                                            <p:cond delay="0"/>
                                          </p:stCondLst>
                                        </p:cTn>
                                        <p:tgtEl>
                                          <p:spTgt spid="10250"/>
                                        </p:tgtEl>
                                        <p:attrNameLst>
                                          <p:attrName>style.visibility</p:attrName>
                                        </p:attrNameLst>
                                      </p:cBhvr>
                                      <p:to>
                                        <p:strVal val="visible"/>
                                      </p:to>
                                    </p:set>
                                    <p:animEffect transition="in" filter="fade">
                                      <p:cBhvr>
                                        <p:cTn id="36" dur="1000"/>
                                        <p:tgtEl>
                                          <p:spTgt spid="10250"/>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0253"/>
                                        </p:tgtEl>
                                        <p:attrNameLst>
                                          <p:attrName>style.visibility</p:attrName>
                                        </p:attrNameLst>
                                      </p:cBhvr>
                                      <p:to>
                                        <p:strVal val="visible"/>
                                      </p:to>
                                    </p:set>
                                    <p:animEffect transition="in" filter="fade">
                                      <p:cBhvr>
                                        <p:cTn id="40" dur="1000"/>
                                        <p:tgtEl>
                                          <p:spTgt spid="10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10246" grpId="0" animBg="1"/>
      <p:bldP spid="10253" grpId="0"/>
      <p:bldP spid="10243" grpId="0" animBg="1"/>
      <p:bldP spid="10244" grpId="0" animBg="1"/>
      <p:bldP spid="10248" grpId="0" animBg="1"/>
      <p:bldP spid="10249" grpId="0" animBg="1"/>
      <p:bldP spid="102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p:txBody>
          <a:bodyPr/>
          <a:lstStyle/>
          <a:p>
            <a:pPr algn="ctr" eaLnBrk="1" hangingPunct="1"/>
            <a:r>
              <a:rPr lang="zh-TW" altLang="en-US" b="1" dirty="0" smtClean="0">
                <a:ea typeface="標楷體" pitchFamily="65" charset="-120"/>
              </a:rPr>
              <a:t>語文科</a:t>
            </a:r>
            <a:r>
              <a:rPr lang="zh-TW" altLang="en-US" b="1" dirty="0" smtClean="0">
                <a:latin typeface="標楷體" pitchFamily="65" charset="-120"/>
                <a:ea typeface="標楷體" pitchFamily="65" charset="-120"/>
              </a:rPr>
              <a:t>常用的教學策略</a:t>
            </a:r>
          </a:p>
        </p:txBody>
      </p:sp>
      <p:sp>
        <p:nvSpPr>
          <p:cNvPr id="9222" name="Rectangle 21"/>
          <p:cNvSpPr>
            <a:spLocks noChangeArrowheads="1"/>
          </p:cNvSpPr>
          <p:nvPr/>
        </p:nvSpPr>
        <p:spPr bwMode="auto">
          <a:xfrm>
            <a:off x="611188" y="1412875"/>
            <a:ext cx="8137525" cy="3970318"/>
          </a:xfrm>
          <a:prstGeom prst="rect">
            <a:avLst/>
          </a:prstGeom>
          <a:noFill/>
          <a:ln w="12700" cap="sq">
            <a:noFill/>
            <a:miter lim="800000"/>
            <a:headEnd type="none" w="sm" len="sm"/>
            <a:tailEnd type="none" w="sm" len="sm"/>
          </a:ln>
        </p:spPr>
        <p:txBody>
          <a:bodyPr>
            <a:spAutoFit/>
          </a:bodyPr>
          <a:lstStyle/>
          <a:p>
            <a:pPr>
              <a:buClr>
                <a:srgbClr val="0000FF"/>
              </a:buClr>
              <a:buFont typeface="Wingdings" pitchFamily="2" charset="2"/>
              <a:buChar char="Ø"/>
            </a:pPr>
            <a:r>
              <a:rPr kumimoji="0" lang="zh-TW" altLang="en-US" sz="2800" b="1" dirty="0">
                <a:solidFill>
                  <a:srgbClr val="0000FF"/>
                </a:solidFill>
                <a:latin typeface="標楷體" pitchFamily="65" charset="-120"/>
                <a:ea typeface="標楷體" pitchFamily="65" charset="-120"/>
              </a:rPr>
              <a:t>基本語文能力教學</a:t>
            </a:r>
            <a:r>
              <a:rPr kumimoji="0" lang="en-US" altLang="zh-TW" sz="2800" b="1" dirty="0">
                <a:solidFill>
                  <a:srgbClr val="0000FF"/>
                </a:solidFill>
                <a:latin typeface="標楷體" pitchFamily="65" charset="-120"/>
                <a:ea typeface="標楷體" pitchFamily="65" charset="-120"/>
              </a:rPr>
              <a:t>—</a:t>
            </a:r>
            <a:r>
              <a:rPr kumimoji="0" lang="zh-TW" altLang="en-US" sz="2800" dirty="0">
                <a:latin typeface="標楷體" pitchFamily="65" charset="-120"/>
                <a:ea typeface="標楷體" pitchFamily="65" charset="-120"/>
              </a:rPr>
              <a:t>聲韻覺識</a:t>
            </a:r>
            <a:r>
              <a:rPr kumimoji="0" lang="zh-TW" altLang="en-US" sz="2800" dirty="0" smtClean="0">
                <a:latin typeface="標楷體" pitchFamily="65" charset="-120"/>
                <a:ea typeface="標楷體" pitchFamily="65" charset="-120"/>
              </a:rPr>
              <a:t>、識字教學、</a:t>
            </a:r>
            <a:endParaRPr kumimoji="0" lang="zh-TW" altLang="en-US" sz="2800" dirty="0">
              <a:latin typeface="標楷體" pitchFamily="65" charset="-120"/>
              <a:ea typeface="標楷體" pitchFamily="65" charset="-120"/>
            </a:endParaRPr>
          </a:p>
          <a:p>
            <a:pPr>
              <a:buClr>
                <a:srgbClr val="0000FF"/>
              </a:buClr>
              <a:buFont typeface="Wingdings" pitchFamily="2" charset="2"/>
              <a:buNone/>
            </a:pPr>
            <a:r>
              <a:rPr kumimoji="0" lang="zh-TW" altLang="en-US" sz="2800" dirty="0">
                <a:latin typeface="標楷體" pitchFamily="65" charset="-120"/>
                <a:ea typeface="標楷體" pitchFamily="65" charset="-120"/>
              </a:rPr>
              <a:t>  </a:t>
            </a:r>
            <a:r>
              <a:rPr kumimoji="0" lang="zh-TW" altLang="en-US" sz="2800" dirty="0" smtClean="0">
                <a:latin typeface="標楷體" pitchFamily="65" charset="-120"/>
                <a:ea typeface="標楷體" pitchFamily="65" charset="-120"/>
              </a:rPr>
              <a:t>語詞</a:t>
            </a:r>
            <a:r>
              <a:rPr kumimoji="0" lang="zh-TW" altLang="en-US" sz="2800" dirty="0">
                <a:latin typeface="標楷體" pitchFamily="65" charset="-120"/>
                <a:ea typeface="標楷體" pitchFamily="65" charset="-120"/>
              </a:rPr>
              <a:t>網路、詞語替代、短句加長</a:t>
            </a:r>
            <a:r>
              <a:rPr lang="en-US" altLang="zh-TW" sz="2800" dirty="0">
                <a:latin typeface="標楷體" pitchFamily="65" charset="-120"/>
                <a:ea typeface="標楷體" pitchFamily="65" charset="-120"/>
              </a:rPr>
              <a:t>…</a:t>
            </a:r>
            <a:endParaRPr kumimoji="0" lang="en-US" altLang="zh-TW" sz="2800" dirty="0">
              <a:latin typeface="標楷體" pitchFamily="65" charset="-120"/>
              <a:ea typeface="標楷體" pitchFamily="65" charset="-120"/>
            </a:endParaRPr>
          </a:p>
          <a:p>
            <a:pPr>
              <a:buClr>
                <a:srgbClr val="0000FF"/>
              </a:buClr>
              <a:buFont typeface="Wingdings" pitchFamily="2" charset="2"/>
              <a:buChar char="Ø"/>
            </a:pPr>
            <a:r>
              <a:rPr kumimoji="0" lang="zh-TW" altLang="en-US" sz="2800" b="1" dirty="0" smtClean="0">
                <a:solidFill>
                  <a:srgbClr val="0000FF"/>
                </a:solidFill>
                <a:latin typeface="標楷體" pitchFamily="65" charset="-120"/>
                <a:ea typeface="標楷體" pitchFamily="65" charset="-120"/>
              </a:rPr>
              <a:t>簡化課文</a:t>
            </a:r>
            <a:endParaRPr kumimoji="0" lang="zh-TW" altLang="en-US" sz="2800" dirty="0" smtClean="0">
              <a:solidFill>
                <a:srgbClr val="0000FF"/>
              </a:solidFill>
              <a:latin typeface="標楷體" pitchFamily="65" charset="-120"/>
              <a:ea typeface="標楷體" pitchFamily="65" charset="-120"/>
            </a:endParaRPr>
          </a:p>
          <a:p>
            <a:pPr>
              <a:buClr>
                <a:srgbClr val="0000FF"/>
              </a:buClr>
              <a:buFont typeface="Wingdings" pitchFamily="2" charset="2"/>
              <a:buChar char="Ø"/>
            </a:pPr>
            <a:r>
              <a:rPr kumimoji="0" lang="zh-TW" altLang="en-US" sz="2800" b="1" dirty="0" smtClean="0">
                <a:solidFill>
                  <a:srgbClr val="0000FF"/>
                </a:solidFill>
                <a:latin typeface="標楷體" pitchFamily="65" charset="-120"/>
                <a:ea typeface="標楷體" pitchFamily="65" charset="-120"/>
              </a:rPr>
              <a:t>看</a:t>
            </a:r>
            <a:r>
              <a:rPr kumimoji="0" lang="zh-TW" altLang="en-US" sz="2800" b="1" dirty="0">
                <a:solidFill>
                  <a:srgbClr val="0000FF"/>
                </a:solidFill>
                <a:latin typeface="標楷體" pitchFamily="65" charset="-120"/>
                <a:ea typeface="標楷體" pitchFamily="65" charset="-120"/>
              </a:rPr>
              <a:t>圖說話</a:t>
            </a:r>
            <a:r>
              <a:rPr kumimoji="0" lang="en-US" altLang="zh-TW" sz="2800" b="1" dirty="0">
                <a:solidFill>
                  <a:srgbClr val="0000FF"/>
                </a:solidFill>
                <a:latin typeface="標楷體" pitchFamily="65" charset="-120"/>
                <a:ea typeface="標楷體" pitchFamily="65" charset="-120"/>
              </a:rPr>
              <a:t>—</a:t>
            </a:r>
            <a:r>
              <a:rPr kumimoji="0" lang="zh-TW" altLang="en-US" sz="2800" dirty="0">
                <a:latin typeface="標楷體" pitchFamily="65" charset="-120"/>
                <a:ea typeface="標楷體" pitchFamily="65" charset="-120"/>
              </a:rPr>
              <a:t>圖畫預測、改變故事情節、一紙書   </a:t>
            </a:r>
          </a:p>
          <a:p>
            <a:pPr>
              <a:buClr>
                <a:srgbClr val="0000FF"/>
              </a:buClr>
              <a:buFont typeface="Wingdings" pitchFamily="2" charset="2"/>
              <a:buChar char="Ø"/>
            </a:pPr>
            <a:r>
              <a:rPr kumimoji="0" lang="zh-TW" altLang="en-US" sz="2800" b="1" dirty="0">
                <a:solidFill>
                  <a:srgbClr val="0000FF"/>
                </a:solidFill>
                <a:latin typeface="標楷體" pitchFamily="65" charset="-120"/>
                <a:ea typeface="標楷體" pitchFamily="65" charset="-120"/>
              </a:rPr>
              <a:t>故事結構教學法</a:t>
            </a:r>
            <a:r>
              <a:rPr kumimoji="0" lang="en-US" altLang="zh-TW" sz="2800" b="1" dirty="0">
                <a:solidFill>
                  <a:srgbClr val="0000FF"/>
                </a:solidFill>
                <a:latin typeface="標楷體" pitchFamily="65" charset="-120"/>
                <a:ea typeface="標楷體" pitchFamily="65" charset="-120"/>
              </a:rPr>
              <a:t>—</a:t>
            </a:r>
            <a:r>
              <a:rPr kumimoji="0" lang="zh-TW" altLang="en-US" sz="2800" dirty="0">
                <a:latin typeface="標楷體" pitchFamily="65" charset="-120"/>
                <a:ea typeface="標楷體" pitchFamily="65" charset="-120"/>
              </a:rPr>
              <a:t>回答</a:t>
            </a:r>
            <a:r>
              <a:rPr kumimoji="0" lang="zh-TW" altLang="en-US" sz="2800" dirty="0" smtClean="0">
                <a:latin typeface="標楷體" pitchFamily="65" charset="-120"/>
                <a:ea typeface="標楷體" pitchFamily="65" charset="-120"/>
              </a:rPr>
              <a:t>問題</a:t>
            </a:r>
            <a:r>
              <a:rPr kumimoji="0" lang="zh-TW" altLang="en-US" sz="2800" b="1" dirty="0" smtClean="0">
                <a:latin typeface="標楷體" pitchFamily="65" charset="-120"/>
                <a:ea typeface="標楷體" pitchFamily="65" charset="-120"/>
              </a:rPr>
              <a:t>   </a:t>
            </a:r>
            <a:endParaRPr kumimoji="0" lang="en-US" altLang="zh-TW" sz="2800" b="1" dirty="0" smtClean="0">
              <a:latin typeface="標楷體" pitchFamily="65" charset="-120"/>
              <a:ea typeface="標楷體" pitchFamily="65" charset="-120"/>
            </a:endParaRPr>
          </a:p>
          <a:p>
            <a:pPr>
              <a:buClr>
                <a:srgbClr val="0000FF"/>
              </a:buClr>
              <a:buFont typeface="Wingdings" pitchFamily="2" charset="2"/>
              <a:buChar char="Ø"/>
            </a:pPr>
            <a:r>
              <a:rPr kumimoji="0" lang="zh-TW" altLang="en-US" sz="2800" b="1" dirty="0" smtClean="0">
                <a:solidFill>
                  <a:srgbClr val="0000FF"/>
                </a:solidFill>
                <a:latin typeface="標楷體" pitchFamily="65" charset="-120"/>
                <a:ea typeface="標楷體" pitchFamily="65" charset="-120"/>
              </a:rPr>
              <a:t>繪</a:t>
            </a:r>
            <a:r>
              <a:rPr kumimoji="0" lang="zh-TW" altLang="en-US" sz="2800" b="1" dirty="0">
                <a:solidFill>
                  <a:srgbClr val="0000FF"/>
                </a:solidFill>
                <a:latin typeface="標楷體" pitchFamily="65" charset="-120"/>
                <a:ea typeface="標楷體" pitchFamily="65" charset="-120"/>
              </a:rPr>
              <a:t>本教學法</a:t>
            </a:r>
            <a:endParaRPr kumimoji="0" lang="zh-TW" altLang="en-US" sz="1400" b="1" dirty="0">
              <a:solidFill>
                <a:srgbClr val="0000FF"/>
              </a:solidFill>
              <a:latin typeface="標楷體" pitchFamily="65" charset="-120"/>
              <a:ea typeface="標楷體" pitchFamily="65" charset="-120"/>
            </a:endParaRPr>
          </a:p>
          <a:p>
            <a:pPr>
              <a:buClr>
                <a:srgbClr val="0000FF"/>
              </a:buClr>
              <a:buFont typeface="Wingdings" pitchFamily="2" charset="2"/>
              <a:buChar char="Ø"/>
            </a:pPr>
            <a:r>
              <a:rPr kumimoji="0" lang="zh-TW" altLang="en-US" sz="2800" b="1" dirty="0">
                <a:solidFill>
                  <a:srgbClr val="0000FF"/>
                </a:solidFill>
                <a:latin typeface="標楷體" pitchFamily="65" charset="-120"/>
                <a:ea typeface="標楷體" pitchFamily="65" charset="-120"/>
              </a:rPr>
              <a:t>心智</a:t>
            </a:r>
            <a:r>
              <a:rPr kumimoji="0" lang="zh-TW" altLang="en-US" sz="2800" b="1" dirty="0" smtClean="0">
                <a:solidFill>
                  <a:srgbClr val="0000FF"/>
                </a:solidFill>
                <a:latin typeface="標楷體" pitchFamily="65" charset="-120"/>
                <a:ea typeface="標楷體" pitchFamily="65" charset="-120"/>
              </a:rPr>
              <a:t>繪圖</a:t>
            </a:r>
            <a:endParaRPr kumimoji="0" lang="zh-TW" altLang="en-US" sz="1400" b="1" dirty="0">
              <a:solidFill>
                <a:srgbClr val="0000FF"/>
              </a:solidFill>
              <a:latin typeface="標楷體" pitchFamily="65" charset="-120"/>
              <a:ea typeface="標楷體" pitchFamily="65" charset="-120"/>
            </a:endParaRPr>
          </a:p>
          <a:p>
            <a:pPr>
              <a:buClr>
                <a:srgbClr val="0000FF"/>
              </a:buClr>
              <a:buFont typeface="Wingdings" pitchFamily="2" charset="2"/>
              <a:buChar char="Ø"/>
            </a:pPr>
            <a:r>
              <a:rPr lang="zh-TW" altLang="en-US" sz="2800" b="1" dirty="0">
                <a:solidFill>
                  <a:srgbClr val="0000FF"/>
                </a:solidFill>
                <a:latin typeface="標楷體" pitchFamily="65" charset="-120"/>
                <a:ea typeface="標楷體" pitchFamily="65" charset="-120"/>
              </a:rPr>
              <a:t>配合遊戲進行教學</a:t>
            </a:r>
            <a:r>
              <a:rPr kumimoji="0" lang="en-US" altLang="zh-TW" sz="2800" b="1" dirty="0">
                <a:solidFill>
                  <a:srgbClr val="0000FF"/>
                </a:solidFill>
                <a:latin typeface="標楷體" pitchFamily="65" charset="-120"/>
                <a:ea typeface="標楷體" pitchFamily="65" charset="-120"/>
              </a:rPr>
              <a:t>—</a:t>
            </a:r>
            <a:r>
              <a:rPr lang="zh-TW" altLang="en-US" sz="2800" dirty="0">
                <a:latin typeface="標楷體" pitchFamily="65" charset="-120"/>
                <a:ea typeface="標楷體" pitchFamily="65" charset="-120"/>
              </a:rPr>
              <a:t>戲劇表演、布偶表演、</a:t>
            </a:r>
          </a:p>
          <a:p>
            <a:pPr>
              <a:buClr>
                <a:srgbClr val="0000FF"/>
              </a:buClr>
              <a:buFont typeface="Wingdings" pitchFamily="2" charset="2"/>
              <a:buNone/>
            </a:pPr>
            <a:r>
              <a:rPr lang="zh-TW" altLang="en-US" sz="2800" dirty="0">
                <a:latin typeface="標楷體" pitchFamily="65" charset="-120"/>
                <a:ea typeface="標楷體" pitchFamily="65" charset="-120"/>
              </a:rPr>
              <a:t>                   </a:t>
            </a:r>
            <a:r>
              <a:rPr lang="zh-TW" altLang="en-US" sz="2800" dirty="0" smtClean="0">
                <a:latin typeface="標楷體" pitchFamily="65" charset="-120"/>
                <a:ea typeface="標楷體" pitchFamily="65" charset="-120"/>
              </a:rPr>
              <a:t> 故事</a:t>
            </a:r>
            <a:r>
              <a:rPr lang="zh-TW" altLang="en-US" sz="2800" dirty="0">
                <a:latin typeface="標楷體" pitchFamily="65" charset="-120"/>
                <a:ea typeface="標楷體" pitchFamily="65" charset="-120"/>
              </a:rPr>
              <a:t>接龍、優點轟炸</a:t>
            </a:r>
            <a:r>
              <a:rPr lang="en-US" altLang="zh-TW" sz="2800" dirty="0">
                <a:latin typeface="標楷體" pitchFamily="65" charset="-120"/>
                <a:ea typeface="標楷體" pitchFamily="65" charset="-120"/>
              </a:rPr>
              <a:t>…</a:t>
            </a:r>
          </a:p>
        </p:txBody>
      </p:sp>
      <p:sp>
        <p:nvSpPr>
          <p:cNvPr id="4" name="日期版面配置區 3"/>
          <p:cNvSpPr>
            <a:spLocks noGrp="1"/>
          </p:cNvSpPr>
          <p:nvPr>
            <p:ph type="dt" sz="half" idx="10"/>
          </p:nvPr>
        </p:nvSpPr>
        <p:spPr/>
        <p:txBody>
          <a:bodyPr/>
          <a:lstStyle/>
          <a:p>
            <a:pPr>
              <a:defRPr/>
            </a:pPr>
            <a:fld id="{8E7C469E-C102-44EB-9649-957DD92CC3B6}"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
        <p:nvSpPr>
          <p:cNvPr id="6" name="Rectangle 34"/>
          <p:cNvSpPr>
            <a:spLocks noChangeArrowheads="1"/>
          </p:cNvSpPr>
          <p:nvPr/>
        </p:nvSpPr>
        <p:spPr bwMode="auto">
          <a:xfrm>
            <a:off x="539552" y="2348880"/>
            <a:ext cx="7704856" cy="2088232"/>
          </a:xfrm>
          <a:prstGeom prst="rect">
            <a:avLst/>
          </a:prstGeom>
          <a:noFill/>
          <a:ln w="50800">
            <a:solidFill>
              <a:srgbClr val="FF3300"/>
            </a:solidFill>
            <a:prstDash val="dash"/>
            <a:miter lim="800000"/>
            <a:headEnd/>
            <a:tailEnd/>
          </a:ln>
        </p:spPr>
        <p:txBody>
          <a:bodyPr/>
          <a:lstStyle/>
          <a:p>
            <a:endParaRPr lang="zh-TW" altLang="en-US">
              <a:latin typeface="標楷體" pitchFamily="65" charset="-120"/>
              <a:ea typeface="標楷體" pitchFamily="65"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4"/>
          <p:cNvSpPr>
            <a:spLocks noChangeArrowheads="1"/>
          </p:cNvSpPr>
          <p:nvPr/>
        </p:nvSpPr>
        <p:spPr bwMode="auto">
          <a:xfrm>
            <a:off x="250825" y="260350"/>
            <a:ext cx="8461375" cy="461963"/>
          </a:xfrm>
          <a:prstGeom prst="rect">
            <a:avLst/>
          </a:prstGeom>
          <a:noFill/>
          <a:ln w="9525">
            <a:noFill/>
            <a:miter lim="800000"/>
            <a:headEnd/>
            <a:tailEnd/>
          </a:ln>
          <a:effectLst>
            <a:prstShdw prst="shdw17" dist="17961" dir="2700000">
              <a:schemeClr val="accent1">
                <a:gamma/>
                <a:shade val="60000"/>
                <a:invGamma/>
              </a:schemeClr>
            </a:prstShdw>
          </a:effectLst>
        </p:spPr>
        <p:txBody>
          <a:bodyPr anchor="ctr">
            <a:spAutoFit/>
          </a:bodyPr>
          <a:lstStyle/>
          <a:p>
            <a:pPr indent="285750" eaLnBrk="0" hangingPunct="0"/>
            <a:r>
              <a:rPr lang="zh-TW" altLang="zh-TW" sz="2400">
                <a:solidFill>
                  <a:srgbClr val="0000FF"/>
                </a:solidFill>
                <a:latin typeface="標楷體" pitchFamily="65" charset="-120"/>
                <a:ea typeface="標楷體" pitchFamily="65" charset="-120"/>
                <a:cs typeface="Times New Roman" pitchFamily="18" charset="0"/>
              </a:rPr>
              <a:t>※</a:t>
            </a:r>
            <a:r>
              <a:rPr lang="zh-TW" altLang="en-US" sz="2400" b="1">
                <a:solidFill>
                  <a:srgbClr val="0000FF"/>
                </a:solidFill>
                <a:latin typeface="標楷體" pitchFamily="65" charset="-120"/>
                <a:ea typeface="標楷體" pitchFamily="65" charset="-120"/>
                <a:cs typeface="Times New Roman" pitchFamily="18" charset="0"/>
              </a:rPr>
              <a:t>小朋友，加加看，會變成什麼字？先寫國字注音再造詞。</a:t>
            </a:r>
            <a:endParaRPr lang="zh-TW" altLang="en-US" sz="2400">
              <a:solidFill>
                <a:srgbClr val="0000FF"/>
              </a:solidFill>
              <a:latin typeface="標楷體" pitchFamily="65" charset="-120"/>
              <a:ea typeface="標楷體" pitchFamily="65" charset="-120"/>
              <a:cs typeface="Times New Roman" pitchFamily="18" charset="0"/>
            </a:endParaRPr>
          </a:p>
        </p:txBody>
      </p:sp>
      <p:sp>
        <p:nvSpPr>
          <p:cNvPr id="112645" name="Rectangle 5"/>
          <p:cNvSpPr>
            <a:spLocks noChangeArrowheads="1"/>
          </p:cNvSpPr>
          <p:nvPr/>
        </p:nvSpPr>
        <p:spPr bwMode="auto">
          <a:xfrm>
            <a:off x="0" y="457200"/>
            <a:ext cx="0" cy="0"/>
          </a:xfrm>
          <a:prstGeom prst="rect">
            <a:avLst/>
          </a:prstGeom>
          <a:solidFill>
            <a:schemeClr val="accent1"/>
          </a:solidFill>
          <a:ln w="9525">
            <a:noFill/>
            <a:miter lim="800000"/>
            <a:headEnd/>
            <a:tailEnd/>
          </a:ln>
          <a:effectLst>
            <a:prstShdw prst="shdw17" dist="17961" dir="2700000">
              <a:schemeClr val="accent1">
                <a:gamma/>
                <a:shade val="60000"/>
                <a:invGamma/>
              </a:schemeClr>
            </a:prstShdw>
          </a:effectLst>
        </p:spPr>
        <p:txBody>
          <a:bodyPr/>
          <a:lstStyle/>
          <a:p>
            <a:pPr>
              <a:defRPr/>
            </a:pPr>
            <a:endParaRPr lang="zh-TW" altLang="en-US">
              <a:latin typeface="Arial" charset="0"/>
            </a:endParaRPr>
          </a:p>
        </p:txBody>
      </p:sp>
      <p:sp>
        <p:nvSpPr>
          <p:cNvPr id="112646" name="Rectangle 6"/>
          <p:cNvSpPr>
            <a:spLocks noChangeArrowheads="1"/>
          </p:cNvSpPr>
          <p:nvPr/>
        </p:nvSpPr>
        <p:spPr bwMode="auto">
          <a:xfrm>
            <a:off x="0" y="4371975"/>
            <a:ext cx="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zh-TW" altLang="en-US">
              <a:latin typeface="Arial" charset="0"/>
            </a:endParaRPr>
          </a:p>
        </p:txBody>
      </p:sp>
      <p:sp>
        <p:nvSpPr>
          <p:cNvPr id="112647" name="Rectangle 7"/>
          <p:cNvSpPr>
            <a:spLocks noChangeArrowheads="1"/>
          </p:cNvSpPr>
          <p:nvPr/>
        </p:nvSpPr>
        <p:spPr bwMode="auto">
          <a:xfrm>
            <a:off x="0" y="8953500"/>
            <a:ext cx="9144000" cy="45720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nchor="ctr">
            <a:spAutoFit/>
          </a:bodyPr>
          <a:lstStyle/>
          <a:p>
            <a:pPr indent="285750" eaLnBrk="0" hangingPunct="0">
              <a:defRPr/>
            </a:pPr>
            <a:r>
              <a:rPr lang="zh-TW" sz="1600" b="1">
                <a:latin typeface="Times New Roman" pitchFamily="18" charset="0"/>
                <a:cs typeface="Times New Roman" pitchFamily="18" charset="0"/>
              </a:rPr>
              <a:t>再造詞。</a:t>
            </a:r>
            <a:endParaRPr lang="zh-TW"/>
          </a:p>
        </p:txBody>
      </p:sp>
      <p:pic>
        <p:nvPicPr>
          <p:cNvPr id="112649" name="Picture 9"/>
          <p:cNvPicPr>
            <a:picLocks noChangeAspect="1" noChangeArrowheads="1"/>
          </p:cNvPicPr>
          <p:nvPr/>
        </p:nvPicPr>
        <p:blipFill>
          <a:blip r:embed="rId3" cstate="print">
            <a:clrChange>
              <a:clrFrom>
                <a:srgbClr val="FFFFFF"/>
              </a:clrFrom>
              <a:clrTo>
                <a:srgbClr val="FFFFFF">
                  <a:alpha val="0"/>
                </a:srgbClr>
              </a:clrTo>
            </a:clrChange>
            <a:duotone>
              <a:prstClr val="black"/>
              <a:schemeClr val="tx2">
                <a:lumMod val="75000"/>
                <a:tint val="45000"/>
                <a:satMod val="400000"/>
              </a:schemeClr>
            </a:duotone>
          </a:blip>
          <a:srcRect/>
          <a:stretch>
            <a:fillRect/>
          </a:stretch>
        </p:blipFill>
        <p:spPr bwMode="auto">
          <a:xfrm>
            <a:off x="1331640" y="908720"/>
            <a:ext cx="6192688" cy="5717343"/>
          </a:xfrm>
          <a:prstGeom prst="rect">
            <a:avLst/>
          </a:prstGeom>
          <a:noFill/>
          <a:ln w="9525">
            <a:noFill/>
            <a:miter lim="800000"/>
            <a:headEnd/>
            <a:tailEnd/>
          </a:ln>
        </p:spPr>
      </p:pic>
      <p:sp>
        <p:nvSpPr>
          <p:cNvPr id="9" name="文字方塊 8"/>
          <p:cNvSpPr txBox="1"/>
          <p:nvPr/>
        </p:nvSpPr>
        <p:spPr>
          <a:xfrm>
            <a:off x="2987824" y="1628800"/>
            <a:ext cx="800219" cy="584775"/>
          </a:xfrm>
          <a:prstGeom prst="rect">
            <a:avLst/>
          </a:prstGeom>
          <a:noFill/>
        </p:spPr>
        <p:txBody>
          <a:bodyPr wrap="none" rtlCol="0">
            <a:spAutoFit/>
          </a:bodyPr>
          <a:lstStyle/>
          <a:p>
            <a:r>
              <a:rPr lang="zh-TW" altLang="en-US" sz="3200" b="1" dirty="0" smtClean="0">
                <a:solidFill>
                  <a:srgbClr val="FF0000"/>
                </a:solidFill>
                <a:latin typeface="華康標楷W5注音" pitchFamily="66" charset="-120"/>
                <a:ea typeface="華康標楷W5注音" pitchFamily="66" charset="-120"/>
              </a:rPr>
              <a:t>震</a:t>
            </a:r>
            <a:endParaRPr lang="zh-TW" altLang="en-US" sz="3200" b="1" dirty="0">
              <a:solidFill>
                <a:srgbClr val="FF0000"/>
              </a:solidFill>
              <a:latin typeface="華康標楷W5注音" pitchFamily="66" charset="-120"/>
              <a:ea typeface="華康標楷W5注音" pitchFamily="66" charset="-120"/>
            </a:endParaRPr>
          </a:p>
        </p:txBody>
      </p:sp>
      <p:sp>
        <p:nvSpPr>
          <p:cNvPr id="10" name="文字方塊 9"/>
          <p:cNvSpPr txBox="1"/>
          <p:nvPr/>
        </p:nvSpPr>
        <p:spPr>
          <a:xfrm>
            <a:off x="5076056" y="1700808"/>
            <a:ext cx="800219" cy="584775"/>
          </a:xfrm>
          <a:prstGeom prst="rect">
            <a:avLst/>
          </a:prstGeom>
          <a:noFill/>
        </p:spPr>
        <p:txBody>
          <a:bodyPr wrap="none" rtlCol="0">
            <a:spAutoFit/>
          </a:bodyPr>
          <a:lstStyle/>
          <a:p>
            <a:r>
              <a:rPr lang="zh-TW" altLang="en-US" sz="3200" b="1" dirty="0" smtClean="0">
                <a:solidFill>
                  <a:srgbClr val="FF0000"/>
                </a:solidFill>
                <a:latin typeface="華康標楷W5注音" pitchFamily="66" charset="-120"/>
                <a:ea typeface="華康標楷W5注音" pitchFamily="66" charset="-120"/>
              </a:rPr>
              <a:t>露</a:t>
            </a:r>
            <a:endParaRPr lang="zh-TW" altLang="en-US" sz="3200" b="1" dirty="0">
              <a:solidFill>
                <a:srgbClr val="FF0000"/>
              </a:solidFill>
              <a:latin typeface="華康標楷W5注音" pitchFamily="66" charset="-120"/>
              <a:ea typeface="華康標楷W5注音" pitchFamily="66" charset="-120"/>
            </a:endParaRPr>
          </a:p>
        </p:txBody>
      </p:sp>
      <p:sp>
        <p:nvSpPr>
          <p:cNvPr id="11" name="文字方塊 10"/>
          <p:cNvSpPr txBox="1"/>
          <p:nvPr/>
        </p:nvSpPr>
        <p:spPr>
          <a:xfrm>
            <a:off x="6084168" y="3429000"/>
            <a:ext cx="800219" cy="584775"/>
          </a:xfrm>
          <a:prstGeom prst="rect">
            <a:avLst/>
          </a:prstGeom>
          <a:noFill/>
        </p:spPr>
        <p:txBody>
          <a:bodyPr wrap="none" rtlCol="0">
            <a:spAutoFit/>
          </a:bodyPr>
          <a:lstStyle/>
          <a:p>
            <a:r>
              <a:rPr lang="zh-TW" altLang="en-US" sz="3200" b="1" dirty="0" smtClean="0">
                <a:solidFill>
                  <a:srgbClr val="FF0000"/>
                </a:solidFill>
                <a:latin typeface="華康標楷W5注音" pitchFamily="66" charset="-120"/>
                <a:ea typeface="華康標楷W5注音" pitchFamily="66" charset="-120"/>
              </a:rPr>
              <a:t>雷</a:t>
            </a:r>
            <a:endParaRPr lang="zh-TW" altLang="en-US" sz="3200" b="1" dirty="0">
              <a:solidFill>
                <a:srgbClr val="FF0000"/>
              </a:solidFill>
              <a:latin typeface="華康標楷W5注音" pitchFamily="66" charset="-120"/>
              <a:ea typeface="華康標楷W5注音" pitchFamily="66" charset="-120"/>
            </a:endParaRPr>
          </a:p>
        </p:txBody>
      </p:sp>
      <p:sp>
        <p:nvSpPr>
          <p:cNvPr id="12" name="文字方塊 11"/>
          <p:cNvSpPr txBox="1"/>
          <p:nvPr/>
        </p:nvSpPr>
        <p:spPr>
          <a:xfrm>
            <a:off x="5148064" y="5229200"/>
            <a:ext cx="800219" cy="584775"/>
          </a:xfrm>
          <a:prstGeom prst="rect">
            <a:avLst/>
          </a:prstGeom>
          <a:noFill/>
        </p:spPr>
        <p:txBody>
          <a:bodyPr wrap="none" rtlCol="0">
            <a:spAutoFit/>
          </a:bodyPr>
          <a:lstStyle/>
          <a:p>
            <a:r>
              <a:rPr lang="zh-TW" altLang="en-US" sz="3200" b="1" dirty="0" smtClean="0">
                <a:solidFill>
                  <a:srgbClr val="FF0000"/>
                </a:solidFill>
                <a:latin typeface="華康標楷W5注音" pitchFamily="66" charset="-120"/>
                <a:ea typeface="華康標楷W5注音" pitchFamily="66" charset="-120"/>
              </a:rPr>
              <a:t>需</a:t>
            </a:r>
            <a:endParaRPr lang="zh-TW" altLang="en-US" sz="3200" b="1" dirty="0">
              <a:solidFill>
                <a:srgbClr val="FF0000"/>
              </a:solidFill>
              <a:latin typeface="華康標楷W5注音" pitchFamily="66" charset="-120"/>
              <a:ea typeface="華康標楷W5注音" pitchFamily="66" charset="-120"/>
            </a:endParaRPr>
          </a:p>
        </p:txBody>
      </p:sp>
      <p:sp>
        <p:nvSpPr>
          <p:cNvPr id="13" name="文字方塊 12"/>
          <p:cNvSpPr txBox="1"/>
          <p:nvPr/>
        </p:nvSpPr>
        <p:spPr>
          <a:xfrm>
            <a:off x="3059832" y="5229200"/>
            <a:ext cx="800219" cy="584775"/>
          </a:xfrm>
          <a:prstGeom prst="rect">
            <a:avLst/>
          </a:prstGeom>
          <a:noFill/>
        </p:spPr>
        <p:txBody>
          <a:bodyPr wrap="none" rtlCol="0">
            <a:spAutoFit/>
          </a:bodyPr>
          <a:lstStyle/>
          <a:p>
            <a:r>
              <a:rPr lang="zh-TW" altLang="en-US" sz="3200" b="1" dirty="0" smtClean="0">
                <a:solidFill>
                  <a:srgbClr val="FF0000"/>
                </a:solidFill>
                <a:latin typeface="華康標楷W5注音" pitchFamily="66" charset="-120"/>
                <a:ea typeface="華康標楷W5注音" pitchFamily="66" charset="-120"/>
              </a:rPr>
              <a:t>零</a:t>
            </a:r>
            <a:endParaRPr lang="zh-TW" altLang="en-US" sz="3200" b="1" dirty="0">
              <a:solidFill>
                <a:srgbClr val="FF0000"/>
              </a:solidFill>
              <a:latin typeface="華康標楷W5注音" pitchFamily="66" charset="-120"/>
              <a:ea typeface="華康標楷W5注音" pitchFamily="66" charset="-120"/>
            </a:endParaRPr>
          </a:p>
        </p:txBody>
      </p:sp>
      <p:sp>
        <p:nvSpPr>
          <p:cNvPr id="14" name="文字方塊 13"/>
          <p:cNvSpPr txBox="1"/>
          <p:nvPr/>
        </p:nvSpPr>
        <p:spPr>
          <a:xfrm>
            <a:off x="1979712" y="3501008"/>
            <a:ext cx="800219" cy="584775"/>
          </a:xfrm>
          <a:prstGeom prst="rect">
            <a:avLst/>
          </a:prstGeom>
          <a:noFill/>
        </p:spPr>
        <p:txBody>
          <a:bodyPr wrap="none" rtlCol="0">
            <a:spAutoFit/>
          </a:bodyPr>
          <a:lstStyle/>
          <a:p>
            <a:r>
              <a:rPr lang="zh-TW" altLang="en-US" sz="3200" b="1" dirty="0" smtClean="0">
                <a:solidFill>
                  <a:srgbClr val="FF0000"/>
                </a:solidFill>
                <a:latin typeface="華康標楷W5注音" pitchFamily="66" charset="-120"/>
                <a:ea typeface="華康標楷W5注音" pitchFamily="66" charset="-120"/>
              </a:rPr>
              <a:t>雲</a:t>
            </a:r>
            <a:endParaRPr lang="zh-TW" altLang="en-US" sz="3200" b="1" dirty="0">
              <a:solidFill>
                <a:srgbClr val="FF0000"/>
              </a:solidFill>
              <a:latin typeface="華康標楷W5注音" pitchFamily="66" charset="-120"/>
              <a:ea typeface="華康標楷W5注音" pitchFamily="66" charset="-120"/>
            </a:endParaRPr>
          </a:p>
        </p:txBody>
      </p:sp>
      <p:sp>
        <p:nvSpPr>
          <p:cNvPr id="15" name="文字方塊 14"/>
          <p:cNvSpPr txBox="1"/>
          <p:nvPr/>
        </p:nvSpPr>
        <p:spPr>
          <a:xfrm>
            <a:off x="2699792" y="836712"/>
            <a:ext cx="1005403" cy="584775"/>
          </a:xfrm>
          <a:prstGeom prst="rect">
            <a:avLst/>
          </a:prstGeom>
          <a:noFill/>
        </p:spPr>
        <p:txBody>
          <a:bodyPr wrap="none" rtlCol="0">
            <a:spAutoFit/>
          </a:bodyPr>
          <a:lstStyle/>
          <a:p>
            <a:r>
              <a:rPr lang="zh-TW" altLang="en-US" sz="3200" b="1" dirty="0" smtClean="0">
                <a:solidFill>
                  <a:srgbClr val="FF0000"/>
                </a:solidFill>
                <a:latin typeface="標楷體" pitchFamily="65" charset="-120"/>
                <a:ea typeface="標楷體" pitchFamily="65" charset="-120"/>
              </a:rPr>
              <a:t>地震</a:t>
            </a:r>
            <a:endParaRPr lang="zh-TW" altLang="en-US" sz="3200" b="1" dirty="0">
              <a:solidFill>
                <a:srgbClr val="FF0000"/>
              </a:solidFill>
              <a:latin typeface="標楷體" pitchFamily="65" charset="-120"/>
              <a:ea typeface="標楷體" pitchFamily="65" charset="-120"/>
            </a:endParaRPr>
          </a:p>
        </p:txBody>
      </p:sp>
      <p:sp>
        <p:nvSpPr>
          <p:cNvPr id="16" name="文字方塊 15"/>
          <p:cNvSpPr txBox="1"/>
          <p:nvPr/>
        </p:nvSpPr>
        <p:spPr>
          <a:xfrm>
            <a:off x="5076056" y="836712"/>
            <a:ext cx="1005403" cy="584775"/>
          </a:xfrm>
          <a:prstGeom prst="rect">
            <a:avLst/>
          </a:prstGeom>
          <a:noFill/>
        </p:spPr>
        <p:txBody>
          <a:bodyPr wrap="none" rtlCol="0">
            <a:spAutoFit/>
          </a:bodyPr>
          <a:lstStyle/>
          <a:p>
            <a:r>
              <a:rPr lang="zh-TW" altLang="en-US" sz="3200" b="1" dirty="0" smtClean="0">
                <a:solidFill>
                  <a:srgbClr val="FF0000"/>
                </a:solidFill>
                <a:latin typeface="標楷體" pitchFamily="65" charset="-120"/>
                <a:ea typeface="標楷體" pitchFamily="65" charset="-120"/>
              </a:rPr>
              <a:t>露珠</a:t>
            </a:r>
            <a:endParaRPr lang="zh-TW" altLang="en-US" sz="3200" b="1" dirty="0">
              <a:solidFill>
                <a:srgbClr val="FF0000"/>
              </a:solidFill>
              <a:latin typeface="標楷體" pitchFamily="65" charset="-120"/>
              <a:ea typeface="標楷體" pitchFamily="65" charset="-120"/>
            </a:endParaRPr>
          </a:p>
        </p:txBody>
      </p:sp>
      <p:sp>
        <p:nvSpPr>
          <p:cNvPr id="17" name="文字方塊 16"/>
          <p:cNvSpPr txBox="1"/>
          <p:nvPr/>
        </p:nvSpPr>
        <p:spPr>
          <a:xfrm>
            <a:off x="6948264" y="3140968"/>
            <a:ext cx="595035" cy="1077218"/>
          </a:xfrm>
          <a:prstGeom prst="rect">
            <a:avLst/>
          </a:prstGeom>
          <a:noFill/>
        </p:spPr>
        <p:txBody>
          <a:bodyPr wrap="none" rtlCol="0">
            <a:spAutoFit/>
          </a:bodyPr>
          <a:lstStyle/>
          <a:p>
            <a:r>
              <a:rPr lang="zh-TW" altLang="en-US" sz="3200" b="1" dirty="0" smtClean="0">
                <a:solidFill>
                  <a:srgbClr val="FF0000"/>
                </a:solidFill>
                <a:latin typeface="標楷體" pitchFamily="65" charset="-120"/>
                <a:ea typeface="標楷體" pitchFamily="65" charset="-120"/>
              </a:rPr>
              <a:t>打</a:t>
            </a:r>
            <a:endParaRPr lang="en-US" altLang="zh-TW" sz="3200" b="1" dirty="0" smtClean="0">
              <a:solidFill>
                <a:srgbClr val="FF0000"/>
              </a:solidFill>
              <a:latin typeface="標楷體" pitchFamily="65" charset="-120"/>
              <a:ea typeface="標楷體" pitchFamily="65" charset="-120"/>
            </a:endParaRPr>
          </a:p>
          <a:p>
            <a:r>
              <a:rPr lang="zh-TW" altLang="en-US" sz="3200" b="1" dirty="0" smtClean="0">
                <a:solidFill>
                  <a:srgbClr val="FF0000"/>
                </a:solidFill>
                <a:latin typeface="標楷體" pitchFamily="65" charset="-120"/>
                <a:ea typeface="標楷體" pitchFamily="65" charset="-120"/>
              </a:rPr>
              <a:t>雷</a:t>
            </a:r>
            <a:endParaRPr lang="zh-TW" altLang="en-US" sz="3200" b="1" dirty="0">
              <a:solidFill>
                <a:srgbClr val="FF0000"/>
              </a:solidFill>
              <a:latin typeface="標楷體" pitchFamily="65" charset="-120"/>
              <a:ea typeface="標楷體" pitchFamily="65" charset="-120"/>
            </a:endParaRPr>
          </a:p>
        </p:txBody>
      </p:sp>
      <p:sp>
        <p:nvSpPr>
          <p:cNvPr id="18" name="文字方塊 17"/>
          <p:cNvSpPr txBox="1"/>
          <p:nvPr/>
        </p:nvSpPr>
        <p:spPr>
          <a:xfrm>
            <a:off x="4860032" y="6093296"/>
            <a:ext cx="1005403" cy="584775"/>
          </a:xfrm>
          <a:prstGeom prst="rect">
            <a:avLst/>
          </a:prstGeom>
          <a:noFill/>
        </p:spPr>
        <p:txBody>
          <a:bodyPr wrap="none" rtlCol="0">
            <a:spAutoFit/>
          </a:bodyPr>
          <a:lstStyle/>
          <a:p>
            <a:r>
              <a:rPr lang="zh-TW" altLang="en-US" sz="3200" b="1" dirty="0" smtClean="0">
                <a:solidFill>
                  <a:srgbClr val="FF0000"/>
                </a:solidFill>
                <a:latin typeface="標楷體" pitchFamily="65" charset="-120"/>
                <a:ea typeface="標楷體" pitchFamily="65" charset="-120"/>
              </a:rPr>
              <a:t>需要</a:t>
            </a:r>
            <a:endParaRPr lang="zh-TW" altLang="en-US" sz="3200" b="1" dirty="0">
              <a:solidFill>
                <a:srgbClr val="FF0000"/>
              </a:solidFill>
              <a:latin typeface="標楷體" pitchFamily="65" charset="-120"/>
              <a:ea typeface="標楷體" pitchFamily="65" charset="-120"/>
            </a:endParaRPr>
          </a:p>
        </p:txBody>
      </p:sp>
      <p:sp>
        <p:nvSpPr>
          <p:cNvPr id="19" name="文字方塊 18"/>
          <p:cNvSpPr txBox="1"/>
          <p:nvPr/>
        </p:nvSpPr>
        <p:spPr>
          <a:xfrm>
            <a:off x="2555776" y="6093296"/>
            <a:ext cx="1005403" cy="584775"/>
          </a:xfrm>
          <a:prstGeom prst="rect">
            <a:avLst/>
          </a:prstGeom>
          <a:noFill/>
        </p:spPr>
        <p:txBody>
          <a:bodyPr wrap="none" rtlCol="0">
            <a:spAutoFit/>
          </a:bodyPr>
          <a:lstStyle/>
          <a:p>
            <a:r>
              <a:rPr lang="zh-TW" altLang="en-US" sz="3200" b="1" dirty="0" smtClean="0">
                <a:solidFill>
                  <a:srgbClr val="FF0000"/>
                </a:solidFill>
                <a:latin typeface="標楷體" pitchFamily="65" charset="-120"/>
                <a:ea typeface="標楷體" pitchFamily="65" charset="-120"/>
              </a:rPr>
              <a:t>零食</a:t>
            </a:r>
            <a:endParaRPr lang="zh-TW" altLang="en-US" sz="3200" b="1" dirty="0">
              <a:solidFill>
                <a:srgbClr val="FF0000"/>
              </a:solidFill>
              <a:latin typeface="標楷體" pitchFamily="65" charset="-120"/>
              <a:ea typeface="標楷體" pitchFamily="65" charset="-120"/>
            </a:endParaRPr>
          </a:p>
        </p:txBody>
      </p:sp>
      <p:sp>
        <p:nvSpPr>
          <p:cNvPr id="20" name="文字方塊 19"/>
          <p:cNvSpPr txBox="1"/>
          <p:nvPr/>
        </p:nvSpPr>
        <p:spPr>
          <a:xfrm>
            <a:off x="1187624" y="3140968"/>
            <a:ext cx="595035" cy="1077218"/>
          </a:xfrm>
          <a:prstGeom prst="rect">
            <a:avLst/>
          </a:prstGeom>
          <a:noFill/>
        </p:spPr>
        <p:txBody>
          <a:bodyPr wrap="none" rtlCol="0">
            <a:spAutoFit/>
          </a:bodyPr>
          <a:lstStyle/>
          <a:p>
            <a:r>
              <a:rPr lang="zh-TW" altLang="en-US" sz="3200" b="1" dirty="0" smtClean="0">
                <a:solidFill>
                  <a:srgbClr val="FF0000"/>
                </a:solidFill>
                <a:latin typeface="標楷體" pitchFamily="65" charset="-120"/>
                <a:ea typeface="標楷體" pitchFamily="65" charset="-120"/>
              </a:rPr>
              <a:t>白</a:t>
            </a:r>
            <a:endParaRPr lang="en-US" altLang="zh-TW" sz="3200" b="1" dirty="0" smtClean="0">
              <a:solidFill>
                <a:srgbClr val="FF0000"/>
              </a:solidFill>
              <a:latin typeface="標楷體" pitchFamily="65" charset="-120"/>
              <a:ea typeface="標楷體" pitchFamily="65" charset="-120"/>
            </a:endParaRPr>
          </a:p>
          <a:p>
            <a:r>
              <a:rPr lang="zh-TW" altLang="en-US" sz="3200" b="1" dirty="0" smtClean="0">
                <a:solidFill>
                  <a:srgbClr val="FF0000"/>
                </a:solidFill>
                <a:latin typeface="標楷體" pitchFamily="65" charset="-120"/>
                <a:ea typeface="標楷體" pitchFamily="65" charset="-120"/>
              </a:rPr>
              <a:t>雲</a:t>
            </a:r>
            <a:endParaRPr lang="zh-TW" altLang="en-US" sz="3200" b="1" dirty="0">
              <a:solidFill>
                <a:srgbClr val="FF0000"/>
              </a:solidFill>
              <a:latin typeface="標楷體" pitchFamily="65" charset="-120"/>
              <a:ea typeface="標楷體" pitchFamily="65" charset="-120"/>
            </a:endParaRPr>
          </a:p>
        </p:txBody>
      </p:sp>
      <p:sp>
        <p:nvSpPr>
          <p:cNvPr id="22" name="文字方塊 21" descr="poButton"/>
          <p:cNvSpPr txBox="1"/>
          <p:nvPr/>
        </p:nvSpPr>
        <p:spPr>
          <a:xfrm>
            <a:off x="2987824" y="1628800"/>
            <a:ext cx="720000" cy="612000"/>
          </a:xfrm>
          <a:prstGeom prst="rect">
            <a:avLst/>
          </a:prstGeom>
          <a:solidFill>
            <a:srgbClr val="000000">
              <a:alpha val="1000"/>
            </a:srgbClr>
          </a:solidFill>
          <a:ln>
            <a:noFill/>
          </a:ln>
        </p:spPr>
        <p:txBody>
          <a:bodyPr wrap="none" rtlCol="0">
            <a:spAutoFit/>
          </a:bodyPr>
          <a:lstStyle/>
          <a:p>
            <a:endParaRPr lang="zh-TW" altLang="en-US" dirty="0"/>
          </a:p>
        </p:txBody>
      </p:sp>
      <p:sp>
        <p:nvSpPr>
          <p:cNvPr id="23" name="文字方塊 22" descr="poButton"/>
          <p:cNvSpPr txBox="1"/>
          <p:nvPr/>
        </p:nvSpPr>
        <p:spPr>
          <a:xfrm>
            <a:off x="2699791" y="836712"/>
            <a:ext cx="1080121" cy="576000"/>
          </a:xfrm>
          <a:prstGeom prst="rect">
            <a:avLst/>
          </a:prstGeom>
          <a:solidFill>
            <a:srgbClr val="000000">
              <a:alpha val="1000"/>
            </a:srgbClr>
          </a:solidFill>
          <a:ln>
            <a:noFill/>
          </a:ln>
        </p:spPr>
        <p:txBody>
          <a:bodyPr wrap="square" rtlCol="0">
            <a:spAutoFit/>
          </a:bodyPr>
          <a:lstStyle/>
          <a:p>
            <a:endParaRPr lang="zh-TW" altLang="en-US" dirty="0"/>
          </a:p>
        </p:txBody>
      </p:sp>
      <p:sp>
        <p:nvSpPr>
          <p:cNvPr id="24" name="文字方塊 23" descr="poButton"/>
          <p:cNvSpPr txBox="1"/>
          <p:nvPr/>
        </p:nvSpPr>
        <p:spPr>
          <a:xfrm>
            <a:off x="5220072" y="1700808"/>
            <a:ext cx="576000" cy="540000"/>
          </a:xfrm>
          <a:prstGeom prst="rect">
            <a:avLst/>
          </a:prstGeom>
          <a:solidFill>
            <a:srgbClr val="000000">
              <a:alpha val="1000"/>
            </a:srgbClr>
          </a:solidFill>
          <a:ln>
            <a:noFill/>
          </a:ln>
        </p:spPr>
        <p:txBody>
          <a:bodyPr wrap="none" rtlCol="0">
            <a:spAutoFit/>
          </a:bodyPr>
          <a:lstStyle/>
          <a:p>
            <a:endParaRPr lang="zh-TW" altLang="en-US" dirty="0"/>
          </a:p>
        </p:txBody>
      </p:sp>
      <p:sp>
        <p:nvSpPr>
          <p:cNvPr id="25" name="文字方塊 24" descr="poButton"/>
          <p:cNvSpPr txBox="1"/>
          <p:nvPr/>
        </p:nvSpPr>
        <p:spPr>
          <a:xfrm>
            <a:off x="5076055" y="836712"/>
            <a:ext cx="1116000" cy="540000"/>
          </a:xfrm>
          <a:prstGeom prst="rect">
            <a:avLst/>
          </a:prstGeom>
          <a:solidFill>
            <a:srgbClr val="000000">
              <a:alpha val="1000"/>
            </a:srgbClr>
          </a:solidFill>
          <a:ln>
            <a:noFill/>
          </a:ln>
        </p:spPr>
        <p:txBody>
          <a:bodyPr wrap="none" rtlCol="0">
            <a:spAutoFit/>
          </a:bodyPr>
          <a:lstStyle/>
          <a:p>
            <a:endParaRPr lang="zh-TW" altLang="en-US" dirty="0"/>
          </a:p>
        </p:txBody>
      </p:sp>
      <p:sp>
        <p:nvSpPr>
          <p:cNvPr id="26" name="文字方塊 25" descr="poButton"/>
          <p:cNvSpPr txBox="1"/>
          <p:nvPr/>
        </p:nvSpPr>
        <p:spPr>
          <a:xfrm>
            <a:off x="6156176" y="3429000"/>
            <a:ext cx="612000" cy="612000"/>
          </a:xfrm>
          <a:prstGeom prst="rect">
            <a:avLst/>
          </a:prstGeom>
          <a:solidFill>
            <a:srgbClr val="000000">
              <a:alpha val="1000"/>
            </a:srgbClr>
          </a:solidFill>
          <a:ln>
            <a:noFill/>
          </a:ln>
        </p:spPr>
        <p:txBody>
          <a:bodyPr wrap="none" rtlCol="0">
            <a:spAutoFit/>
          </a:bodyPr>
          <a:lstStyle/>
          <a:p>
            <a:endParaRPr lang="zh-TW" altLang="en-US" dirty="0"/>
          </a:p>
        </p:txBody>
      </p:sp>
      <p:sp>
        <p:nvSpPr>
          <p:cNvPr id="27" name="文字方塊 26" descr="poButton"/>
          <p:cNvSpPr txBox="1"/>
          <p:nvPr/>
        </p:nvSpPr>
        <p:spPr>
          <a:xfrm>
            <a:off x="6948263" y="3140967"/>
            <a:ext cx="648000" cy="1152000"/>
          </a:xfrm>
          <a:prstGeom prst="rect">
            <a:avLst/>
          </a:prstGeom>
          <a:solidFill>
            <a:srgbClr val="000000">
              <a:alpha val="1000"/>
            </a:srgbClr>
          </a:solidFill>
          <a:ln>
            <a:noFill/>
          </a:ln>
        </p:spPr>
        <p:txBody>
          <a:bodyPr wrap="none" rtlCol="0">
            <a:spAutoFit/>
          </a:bodyPr>
          <a:lstStyle/>
          <a:p>
            <a:endParaRPr lang="zh-TW" altLang="en-US" dirty="0"/>
          </a:p>
        </p:txBody>
      </p:sp>
      <p:sp>
        <p:nvSpPr>
          <p:cNvPr id="28" name="文字方塊 27" descr="poButton"/>
          <p:cNvSpPr txBox="1"/>
          <p:nvPr/>
        </p:nvSpPr>
        <p:spPr>
          <a:xfrm>
            <a:off x="5148064" y="5229200"/>
            <a:ext cx="648000" cy="612000"/>
          </a:xfrm>
          <a:prstGeom prst="rect">
            <a:avLst/>
          </a:prstGeom>
          <a:solidFill>
            <a:srgbClr val="000000">
              <a:alpha val="1000"/>
            </a:srgbClr>
          </a:solidFill>
          <a:ln>
            <a:noFill/>
          </a:ln>
        </p:spPr>
        <p:txBody>
          <a:bodyPr wrap="none" rtlCol="0">
            <a:spAutoFit/>
          </a:bodyPr>
          <a:lstStyle/>
          <a:p>
            <a:endParaRPr lang="zh-TW" altLang="en-US" dirty="0"/>
          </a:p>
        </p:txBody>
      </p:sp>
      <p:sp>
        <p:nvSpPr>
          <p:cNvPr id="29" name="文字方塊 28" descr="poButton"/>
          <p:cNvSpPr txBox="1"/>
          <p:nvPr/>
        </p:nvSpPr>
        <p:spPr>
          <a:xfrm>
            <a:off x="4860031" y="6093295"/>
            <a:ext cx="1116000" cy="576000"/>
          </a:xfrm>
          <a:prstGeom prst="rect">
            <a:avLst/>
          </a:prstGeom>
          <a:solidFill>
            <a:srgbClr val="000000">
              <a:alpha val="1000"/>
            </a:srgbClr>
          </a:solidFill>
          <a:ln>
            <a:noFill/>
          </a:ln>
        </p:spPr>
        <p:txBody>
          <a:bodyPr wrap="none" rtlCol="0">
            <a:spAutoFit/>
          </a:bodyPr>
          <a:lstStyle/>
          <a:p>
            <a:endParaRPr lang="zh-TW" altLang="en-US" dirty="0"/>
          </a:p>
        </p:txBody>
      </p:sp>
      <p:sp>
        <p:nvSpPr>
          <p:cNvPr id="30" name="文字方塊 29" descr="poButton"/>
          <p:cNvSpPr txBox="1"/>
          <p:nvPr/>
        </p:nvSpPr>
        <p:spPr>
          <a:xfrm>
            <a:off x="3131840" y="5229200"/>
            <a:ext cx="612000" cy="648000"/>
          </a:xfrm>
          <a:prstGeom prst="rect">
            <a:avLst/>
          </a:prstGeom>
          <a:solidFill>
            <a:srgbClr val="000000">
              <a:alpha val="1000"/>
            </a:srgbClr>
          </a:solidFill>
          <a:ln>
            <a:noFill/>
          </a:ln>
        </p:spPr>
        <p:txBody>
          <a:bodyPr wrap="none" rtlCol="0">
            <a:spAutoFit/>
          </a:bodyPr>
          <a:lstStyle/>
          <a:p>
            <a:endParaRPr lang="zh-TW" altLang="en-US" dirty="0"/>
          </a:p>
        </p:txBody>
      </p:sp>
      <p:sp>
        <p:nvSpPr>
          <p:cNvPr id="31" name="文字方塊 30" descr="poButton"/>
          <p:cNvSpPr txBox="1"/>
          <p:nvPr/>
        </p:nvSpPr>
        <p:spPr>
          <a:xfrm>
            <a:off x="2555774" y="6093295"/>
            <a:ext cx="1008000" cy="612000"/>
          </a:xfrm>
          <a:prstGeom prst="rect">
            <a:avLst/>
          </a:prstGeom>
          <a:solidFill>
            <a:srgbClr val="000000">
              <a:alpha val="1000"/>
            </a:srgbClr>
          </a:solidFill>
          <a:ln>
            <a:noFill/>
          </a:ln>
        </p:spPr>
        <p:txBody>
          <a:bodyPr wrap="none" rtlCol="0">
            <a:spAutoFit/>
          </a:bodyPr>
          <a:lstStyle/>
          <a:p>
            <a:endParaRPr lang="zh-TW" altLang="en-US" dirty="0"/>
          </a:p>
        </p:txBody>
      </p:sp>
      <p:sp>
        <p:nvSpPr>
          <p:cNvPr id="32" name="文字方塊 31" descr="poButton"/>
          <p:cNvSpPr txBox="1"/>
          <p:nvPr/>
        </p:nvSpPr>
        <p:spPr>
          <a:xfrm>
            <a:off x="2051720" y="3501008"/>
            <a:ext cx="612000" cy="576000"/>
          </a:xfrm>
          <a:prstGeom prst="rect">
            <a:avLst/>
          </a:prstGeom>
          <a:solidFill>
            <a:srgbClr val="000000">
              <a:alpha val="1000"/>
            </a:srgbClr>
          </a:solidFill>
          <a:ln>
            <a:noFill/>
          </a:ln>
        </p:spPr>
        <p:txBody>
          <a:bodyPr wrap="none" rtlCol="0">
            <a:spAutoFit/>
          </a:bodyPr>
          <a:lstStyle/>
          <a:p>
            <a:endParaRPr lang="zh-TW" altLang="en-US" dirty="0"/>
          </a:p>
        </p:txBody>
      </p:sp>
      <p:sp>
        <p:nvSpPr>
          <p:cNvPr id="33" name="文字方塊 32" descr="poButton"/>
          <p:cNvSpPr txBox="1"/>
          <p:nvPr/>
        </p:nvSpPr>
        <p:spPr>
          <a:xfrm>
            <a:off x="1187624" y="3140966"/>
            <a:ext cx="576000" cy="1188000"/>
          </a:xfrm>
          <a:prstGeom prst="rect">
            <a:avLst/>
          </a:prstGeom>
          <a:solidFill>
            <a:srgbClr val="000000">
              <a:alpha val="1000"/>
            </a:srgbClr>
          </a:solidFill>
          <a:ln>
            <a:noFill/>
          </a:ln>
        </p:spPr>
        <p:txBody>
          <a:bodyPr wrap="square" rtlCol="0">
            <a:spAutoFit/>
          </a:bodyPr>
          <a:lstStyle/>
          <a:p>
            <a:endParaRPr lang="zh-TW" altLang="en-US" dirty="0"/>
          </a:p>
        </p:txBody>
      </p:sp>
      <p:sp>
        <p:nvSpPr>
          <p:cNvPr id="34" name="日期版面配置區 33"/>
          <p:cNvSpPr>
            <a:spLocks noGrp="1"/>
          </p:cNvSpPr>
          <p:nvPr>
            <p:ph type="dt" sz="half" idx="10"/>
          </p:nvPr>
        </p:nvSpPr>
        <p:spPr/>
        <p:txBody>
          <a:bodyPr/>
          <a:lstStyle/>
          <a:p>
            <a:pPr>
              <a:defRPr/>
            </a:pPr>
            <a:fld id="{BF160CD9-5122-4AF2-9C3F-8B0D8CE75D14}" type="datetime1">
              <a:rPr lang="zh-TW" altLang="en-US" smtClean="0"/>
              <a:pPr>
                <a:defRPr/>
              </a:pPr>
              <a:t>2014/10/29</a:t>
            </a:fld>
            <a:endParaRPr lang="en-US" altLang="zh-TW" dirty="0"/>
          </a:p>
        </p:txBody>
      </p:sp>
      <p:sp>
        <p:nvSpPr>
          <p:cNvPr id="37" name="頁尾版面配置區 3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childTnLst>
              </p:cTn>
              <p:nextCondLst>
                <p:cond evt="onClick" delay="0">
                  <p:tgtEl>
                    <p:spTgt spid="22"/>
                  </p:tgtEl>
                </p:cond>
              </p:nextCondLst>
            </p:seq>
            <p:seq concurrent="1" nextAc="seek">
              <p:cTn id="7" restart="whenNotActive" fill="hold" evtFilter="cancelBubble" nodeType="interactiveSeq">
                <p:stCondLst>
                  <p:cond evt="onClick" delay="0">
                    <p:tgtEl>
                      <p:spTgt spid="23"/>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childTnLst>
              </p:cTn>
              <p:nextCondLst>
                <p:cond evt="onClick" delay="0">
                  <p:tgtEl>
                    <p:spTgt spid="23"/>
                  </p:tgtEl>
                </p:cond>
              </p:nextCondLst>
            </p:seq>
            <p:seq concurrent="1" nextAc="seek">
              <p:cTn id="12" restart="whenNotActive" fill="hold" evtFilter="cancelBubble" nodeType="interactiveSeq">
                <p:stCondLst>
                  <p:cond evt="onClick" delay="0">
                    <p:tgtEl>
                      <p:spTgt spid="24"/>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childTnLst>
              </p:cTn>
              <p:nextCondLst>
                <p:cond evt="onClick" delay="0">
                  <p:tgtEl>
                    <p:spTgt spid="24"/>
                  </p:tgtEl>
                </p:cond>
              </p:nextCondLst>
            </p:seq>
            <p:seq concurrent="1" nextAc="seek">
              <p:cTn id="17" restart="whenNotActive" fill="hold" evtFilter="cancelBubble" nodeType="interactiveSeq">
                <p:stCondLst>
                  <p:cond evt="onClick" delay="0">
                    <p:tgtEl>
                      <p:spTgt spid="25"/>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childTnLst>
              </p:cTn>
              <p:nextCondLst>
                <p:cond evt="onClick" delay="0">
                  <p:tgtEl>
                    <p:spTgt spid="25"/>
                  </p:tgtEl>
                </p:cond>
              </p:nextCondLst>
            </p:seq>
            <p:seq concurrent="1" nextAc="seek">
              <p:cTn id="22" restart="whenNotActive" fill="hold" evtFilter="cancelBubble" nodeType="interactiveSeq">
                <p:stCondLst>
                  <p:cond evt="onClick" delay="0">
                    <p:tgtEl>
                      <p:spTgt spid="26"/>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childTnLst>
              </p:cTn>
              <p:nextCondLst>
                <p:cond evt="onClick" delay="0">
                  <p:tgtEl>
                    <p:spTgt spid="26"/>
                  </p:tgtEl>
                </p:cond>
              </p:nextCondLst>
            </p:seq>
            <p:seq concurrent="1" nextAc="seek">
              <p:cTn id="27" restart="whenNotActive" fill="hold" evtFilter="cancelBubble" nodeType="interactiveSeq">
                <p:stCondLst>
                  <p:cond evt="onClick" delay="0">
                    <p:tgtEl>
                      <p:spTgt spid="27"/>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childTnLst>
              </p:cTn>
              <p:nextCondLst>
                <p:cond evt="onClick" delay="0">
                  <p:tgtEl>
                    <p:spTgt spid="27"/>
                  </p:tgtEl>
                </p:cond>
              </p:nextCondLst>
            </p:seq>
            <p:seq concurrent="1" nextAc="seek">
              <p:cTn id="32" restart="whenNotActive" fill="hold" evtFilter="cancelBubble" nodeType="interactiveSeq">
                <p:stCondLst>
                  <p:cond evt="onClick" delay="0">
                    <p:tgtEl>
                      <p:spTgt spid="28"/>
                    </p:tgtEl>
                  </p:cond>
                </p:stCondLst>
                <p:endSync evt="end" delay="0">
                  <p:rtn val="all"/>
                </p:endSync>
                <p:childTnLst>
                  <p:par>
                    <p:cTn id="33" fill="hold">
                      <p:stCondLst>
                        <p:cond delay="0"/>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childTnLst>
              </p:cTn>
              <p:nextCondLst>
                <p:cond evt="onClick" delay="0">
                  <p:tgtEl>
                    <p:spTgt spid="28"/>
                  </p:tgtEl>
                </p:cond>
              </p:nextCondLst>
            </p:seq>
            <p:seq concurrent="1" nextAc="seek">
              <p:cTn id="37" restart="whenNotActive" fill="hold" evtFilter="cancelBubble" nodeType="interactiveSeq">
                <p:stCondLst>
                  <p:cond evt="onClick" delay="0">
                    <p:tgtEl>
                      <p:spTgt spid="29"/>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childTnLst>
              </p:cTn>
              <p:nextCondLst>
                <p:cond evt="onClick" delay="0">
                  <p:tgtEl>
                    <p:spTgt spid="29"/>
                  </p:tgtEl>
                </p:cond>
              </p:nextCondLst>
            </p:seq>
            <p:seq concurrent="1" nextAc="seek">
              <p:cTn id="42" restart="whenNotActive" fill="hold" evtFilter="cancelBubble" nodeType="interactiveSeq">
                <p:stCondLst>
                  <p:cond evt="onClick" delay="0">
                    <p:tgtEl>
                      <p:spTgt spid="30"/>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childTnLst>
              </p:cTn>
              <p:nextCondLst>
                <p:cond evt="onClick" delay="0">
                  <p:tgtEl>
                    <p:spTgt spid="30"/>
                  </p:tgtEl>
                </p:cond>
              </p:nextCondLst>
            </p:seq>
            <p:seq concurrent="1" nextAc="seek">
              <p:cTn id="47" restart="whenNotActive" fill="hold" evtFilter="cancelBubble" nodeType="interactiveSeq">
                <p:stCondLst>
                  <p:cond evt="onClick" delay="0">
                    <p:tgtEl>
                      <p:spTgt spid="31"/>
                    </p:tgtEl>
                  </p:cond>
                </p:stCondLst>
                <p:endSync evt="end" delay="0">
                  <p:rtn val="all"/>
                </p:endSync>
                <p:childTnLst>
                  <p:par>
                    <p:cTn id="48" fill="hold">
                      <p:stCondLst>
                        <p:cond delay="0"/>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childTnLst>
              </p:cTn>
              <p:nextCondLst>
                <p:cond evt="onClick" delay="0">
                  <p:tgtEl>
                    <p:spTgt spid="31"/>
                  </p:tgtEl>
                </p:cond>
              </p:nextCondLst>
            </p:seq>
            <p:seq concurrent="1" nextAc="seek">
              <p:cTn id="52" restart="whenNotActive" fill="hold" evtFilter="cancelBubble" nodeType="interactiveSeq">
                <p:stCondLst>
                  <p:cond evt="onClick" delay="0">
                    <p:tgtEl>
                      <p:spTgt spid="32"/>
                    </p:tgtEl>
                  </p:cond>
                </p:stCondLst>
                <p:endSync evt="end" delay="0">
                  <p:rtn val="all"/>
                </p:endSync>
                <p:childTnLst>
                  <p:par>
                    <p:cTn id="53" fill="hold">
                      <p:stCondLst>
                        <p:cond delay="0"/>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childTnLst>
              </p:cTn>
              <p:nextCondLst>
                <p:cond evt="onClick" delay="0">
                  <p:tgtEl>
                    <p:spTgt spid="32"/>
                  </p:tgtEl>
                </p:cond>
              </p:nextCondLst>
            </p:seq>
            <p:seq concurrent="1" nextAc="seek">
              <p:cTn id="57" restart="whenNotActive" fill="hold" evtFilter="cancelBubble" nodeType="interactiveSeq">
                <p:stCondLst>
                  <p:cond evt="onClick" delay="0">
                    <p:tgtEl>
                      <p:spTgt spid="33"/>
                    </p:tgtEl>
                  </p:cond>
                </p:stCondLst>
                <p:endSync evt="end" delay="0">
                  <p:rtn val="all"/>
                </p:endSync>
                <p:childTnLst>
                  <p:par>
                    <p:cTn id="58" fill="hold">
                      <p:stCondLst>
                        <p:cond delay="0"/>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childTnLst>
              </p:cTn>
              <p:nextCondLst>
                <p:cond evt="onClick" delay="0">
                  <p:tgtEl>
                    <p:spTgt spid="33"/>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內容版面配置區 2"/>
          <p:cNvSpPr>
            <a:spLocks noGrp="1"/>
          </p:cNvSpPr>
          <p:nvPr>
            <p:ph idx="1"/>
          </p:nvPr>
        </p:nvSpPr>
        <p:spPr>
          <a:xfrm>
            <a:off x="467544" y="908720"/>
            <a:ext cx="8229600" cy="4525963"/>
          </a:xfrm>
        </p:spPr>
        <p:txBody>
          <a:bodyPr/>
          <a:lstStyle/>
          <a:p>
            <a:pPr eaLnBrk="1" hangingPunct="1"/>
            <a:r>
              <a:rPr lang="zh-TW" altLang="en-US" sz="2800" b="1" dirty="0" smtClean="0">
                <a:latin typeface="標楷體" pitchFamily="65" charset="-120"/>
                <a:ea typeface="標楷體" pitchFamily="65" charset="-120"/>
              </a:rPr>
              <a:t>會意字歸類：</a:t>
            </a:r>
            <a:endParaRPr lang="en-US" altLang="zh-TW" sz="2800" b="1" dirty="0" smtClean="0">
              <a:latin typeface="標楷體" pitchFamily="65" charset="-120"/>
              <a:ea typeface="標楷體" pitchFamily="65" charset="-120"/>
            </a:endParaRPr>
          </a:p>
          <a:p>
            <a:pPr eaLnBrk="1" hangingPunct="1">
              <a:buFontTx/>
              <a:buNone/>
            </a:pPr>
            <a:r>
              <a:rPr lang="zh-TW" altLang="en-US" sz="2800" b="1" dirty="0" smtClean="0">
                <a:latin typeface="標楷體" pitchFamily="65" charset="-120"/>
                <a:ea typeface="標楷體" pitchFamily="65" charset="-120"/>
              </a:rPr>
              <a:t>  「歪」就是不正的意思</a:t>
            </a:r>
            <a:endParaRPr lang="en-US" altLang="zh-TW" sz="2800" b="1" dirty="0" smtClean="0">
              <a:latin typeface="標楷體" pitchFamily="65" charset="-120"/>
              <a:ea typeface="標楷體" pitchFamily="65" charset="-120"/>
            </a:endParaRPr>
          </a:p>
          <a:p>
            <a:pPr eaLnBrk="1" hangingPunct="1">
              <a:buFontTx/>
              <a:buNone/>
            </a:pPr>
            <a:r>
              <a:rPr lang="zh-TW" altLang="en-US" sz="2800" b="1" dirty="0" smtClean="0">
                <a:latin typeface="標楷體" pitchFamily="65" charset="-120"/>
                <a:ea typeface="標楷體" pitchFamily="65" charset="-120"/>
              </a:rPr>
              <a:t>  「休」就是人靠在樹旁</a:t>
            </a:r>
            <a:endParaRPr lang="en-US" altLang="zh-TW" sz="2800" b="1" dirty="0" smtClean="0">
              <a:latin typeface="標楷體" pitchFamily="65" charset="-120"/>
              <a:ea typeface="標楷體" pitchFamily="65" charset="-120"/>
            </a:endParaRPr>
          </a:p>
          <a:p>
            <a:pPr eaLnBrk="1" hangingPunct="1">
              <a:buFontTx/>
              <a:buNone/>
            </a:pPr>
            <a:r>
              <a:rPr lang="zh-TW" altLang="en-US" sz="2800" b="1" dirty="0" smtClean="0">
                <a:latin typeface="標楷體" pitchFamily="65" charset="-120"/>
                <a:ea typeface="標楷體" pitchFamily="65" charset="-120"/>
              </a:rPr>
              <a:t>  「男」古時指在田裡動勞力工作的人</a:t>
            </a:r>
            <a:endParaRPr lang="en-US" altLang="zh-TW" sz="2800" b="1" dirty="0" smtClean="0">
              <a:latin typeface="標楷體" pitchFamily="65" charset="-120"/>
              <a:ea typeface="標楷體" pitchFamily="65" charset="-120"/>
            </a:endParaRPr>
          </a:p>
          <a:p>
            <a:pPr eaLnBrk="1" hangingPunct="1">
              <a:buFontTx/>
              <a:buNone/>
            </a:pPr>
            <a:r>
              <a:rPr lang="zh-TW" altLang="en-US" sz="2800" b="1" dirty="0" smtClean="0">
                <a:latin typeface="標楷體" pitchFamily="65" charset="-120"/>
                <a:ea typeface="標楷體" pitchFamily="65" charset="-120"/>
              </a:rPr>
              <a:t>  「忘」指事情都沒有放在心上</a:t>
            </a:r>
            <a:endParaRPr lang="en-US" altLang="zh-TW" sz="2800" b="1" dirty="0" smtClean="0">
              <a:latin typeface="標楷體" pitchFamily="65" charset="-120"/>
              <a:ea typeface="標楷體" pitchFamily="65" charset="-120"/>
            </a:endParaRPr>
          </a:p>
          <a:p>
            <a:pPr eaLnBrk="1" hangingPunct="1">
              <a:spcBef>
                <a:spcPts val="3600"/>
              </a:spcBef>
            </a:pPr>
            <a:r>
              <a:rPr lang="zh-TW" altLang="en-US" sz="2800" b="1" dirty="0" smtClean="0">
                <a:latin typeface="標楷體" pitchFamily="65" charset="-120"/>
                <a:ea typeface="標楷體" pitchFamily="65" charset="-120"/>
              </a:rPr>
              <a:t>同音字歸類：</a:t>
            </a:r>
            <a:endParaRPr lang="en-US" altLang="zh-TW" sz="2800" b="1" dirty="0" smtClean="0">
              <a:latin typeface="標楷體" pitchFamily="65" charset="-120"/>
              <a:ea typeface="標楷體" pitchFamily="65" charset="-120"/>
            </a:endParaRPr>
          </a:p>
          <a:p>
            <a:pPr eaLnBrk="1" hangingPunct="1">
              <a:spcBef>
                <a:spcPts val="600"/>
              </a:spcBef>
              <a:buNone/>
            </a:pPr>
            <a:r>
              <a:rPr lang="zh-TW" altLang="en-US" sz="2800" b="1" dirty="0" smtClean="0">
                <a:latin typeface="標楷體" pitchFamily="65" charset="-120"/>
                <a:ea typeface="標楷體" pitchFamily="65" charset="-120"/>
              </a:rPr>
              <a:t>  「有情」、「友情」，「青年」、「年輕」</a:t>
            </a:r>
            <a:r>
              <a:rPr lang="en-US" altLang="zh-TW" sz="2800" b="1" dirty="0" smtClean="0">
                <a:latin typeface="標楷體" pitchFamily="65" charset="-120"/>
                <a:ea typeface="標楷體" pitchFamily="65" charset="-120"/>
              </a:rPr>
              <a:t>… </a:t>
            </a:r>
            <a:endParaRPr lang="zh-TW" altLang="en-US" sz="2800" b="1" dirty="0" smtClean="0">
              <a:latin typeface="標楷體" pitchFamily="65" charset="-120"/>
              <a:ea typeface="標楷體" pitchFamily="65" charset="-120"/>
            </a:endParaRPr>
          </a:p>
        </p:txBody>
      </p:sp>
      <p:sp>
        <p:nvSpPr>
          <p:cNvPr id="4" name="動作按鈕: 返回 3">
            <a:hlinkClick r:id="rId3" action="ppaction://hlinksldjump" highlightClick="1"/>
          </p:cNvPr>
          <p:cNvSpPr/>
          <p:nvPr/>
        </p:nvSpPr>
        <p:spPr>
          <a:xfrm>
            <a:off x="8388350" y="5084763"/>
            <a:ext cx="504825" cy="504825"/>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5" name="日期版面配置區 4"/>
          <p:cNvSpPr>
            <a:spLocks noGrp="1"/>
          </p:cNvSpPr>
          <p:nvPr>
            <p:ph type="dt" sz="half" idx="10"/>
          </p:nvPr>
        </p:nvSpPr>
        <p:spPr/>
        <p:txBody>
          <a:bodyPr/>
          <a:lstStyle/>
          <a:p>
            <a:pPr>
              <a:defRPr/>
            </a:pPr>
            <a:fld id="{04DB9FED-A4B1-458B-A3D6-358CF6E4E358}"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27584" y="1196752"/>
            <a:ext cx="1008112" cy="1872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p:cNvSpPr/>
          <p:nvPr/>
        </p:nvSpPr>
        <p:spPr>
          <a:xfrm>
            <a:off x="899592" y="3789040"/>
            <a:ext cx="1008112" cy="18722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9154" name="Rectangle 10"/>
          <p:cNvSpPr>
            <a:spLocks noGrp="1" noChangeArrowheads="1"/>
          </p:cNvSpPr>
          <p:nvPr>
            <p:ph type="title" sz="quarter"/>
          </p:nvPr>
        </p:nvSpPr>
        <p:spPr>
          <a:xfrm>
            <a:off x="468313" y="188913"/>
            <a:ext cx="8229600" cy="849312"/>
          </a:xfrm>
        </p:spPr>
        <p:txBody>
          <a:bodyPr/>
          <a:lstStyle/>
          <a:p>
            <a:pPr eaLnBrk="1" hangingPunct="1"/>
            <a:r>
              <a:rPr lang="zh-TW" altLang="en-US" sz="3200" b="1" dirty="0" smtClean="0">
                <a:latin typeface="標楷體" pitchFamily="65" charset="-120"/>
                <a:ea typeface="標楷體" pitchFamily="65" charset="-120"/>
              </a:rPr>
              <a:t>小朋友，比比看，下面的字哪裡不一樣？</a:t>
            </a:r>
            <a:endParaRPr lang="zh-TW" altLang="zh-TW" sz="3200" b="1" dirty="0" smtClean="0">
              <a:latin typeface="標楷體" pitchFamily="65" charset="-120"/>
              <a:ea typeface="標楷體" pitchFamily="65" charset="-120"/>
            </a:endParaRPr>
          </a:p>
        </p:txBody>
      </p:sp>
      <p:pic>
        <p:nvPicPr>
          <p:cNvPr id="49159" name="Picture 2"/>
          <p:cNvPicPr>
            <a:picLocks noGrp="1" noChangeAspect="1" noChangeArrowheads="1"/>
          </p:cNvPicPr>
          <p:nvPr>
            <p:ph sz="quarter" idx="1"/>
          </p:nvPr>
        </p:nvPicPr>
        <p:blipFill>
          <a:blip r:embed="rId3" cstate="print">
            <a:clrChange>
              <a:clrFrom>
                <a:srgbClr val="FFFFFF"/>
              </a:clrFrom>
              <a:clrTo>
                <a:srgbClr val="FFFFFF">
                  <a:alpha val="0"/>
                </a:srgbClr>
              </a:clrTo>
            </a:clrChange>
          </a:blip>
          <a:srcRect/>
          <a:stretch>
            <a:fillRect/>
          </a:stretch>
        </p:blipFill>
        <p:spPr>
          <a:xfrm>
            <a:off x="827088" y="3789363"/>
            <a:ext cx="1276350" cy="1835150"/>
          </a:xfrm>
          <a:noFill/>
        </p:spPr>
      </p:pic>
      <p:pic>
        <p:nvPicPr>
          <p:cNvPr id="49156" name="Picture 17" descr="鳥"/>
          <p:cNvPicPr>
            <a:picLocks noGrp="1" noChangeAspect="1" noChangeArrowheads="1"/>
          </p:cNvPicPr>
          <p:nvPr>
            <p:ph sz="quarter" idx="2"/>
          </p:nvPr>
        </p:nvPicPr>
        <p:blipFill>
          <a:blip r:embed="rId4" cstate="print"/>
          <a:srcRect/>
          <a:stretch>
            <a:fillRect/>
          </a:stretch>
        </p:blipFill>
        <p:spPr>
          <a:xfrm>
            <a:off x="323850" y="1196975"/>
            <a:ext cx="2046288" cy="2049463"/>
          </a:xfrm>
          <a:noFill/>
        </p:spPr>
      </p:pic>
      <p:pic>
        <p:nvPicPr>
          <p:cNvPr id="10256" name="Picture 16" descr="烏-楷"/>
          <p:cNvPicPr>
            <a:picLocks noGrp="1" noChangeAspect="1" noChangeArrowheads="1"/>
          </p:cNvPicPr>
          <p:nvPr>
            <p:ph sz="quarter" idx="3"/>
          </p:nvPr>
        </p:nvPicPr>
        <p:blipFill>
          <a:blip r:embed="rId5" cstate="print"/>
          <a:srcRect/>
          <a:stretch>
            <a:fillRect/>
          </a:stretch>
        </p:blipFill>
        <p:spPr>
          <a:xfrm>
            <a:off x="2339975" y="3716338"/>
            <a:ext cx="1903413" cy="1906587"/>
          </a:xfrm>
          <a:noFill/>
        </p:spPr>
      </p:pic>
      <p:pic>
        <p:nvPicPr>
          <p:cNvPr id="10258" name="Picture 18" descr="鳥-楷"/>
          <p:cNvPicPr>
            <a:picLocks noGrp="1" noChangeAspect="1" noChangeArrowheads="1"/>
          </p:cNvPicPr>
          <p:nvPr>
            <p:ph sz="quarter" idx="4"/>
          </p:nvPr>
        </p:nvPicPr>
        <p:blipFill>
          <a:blip r:embed="rId6" cstate="print"/>
          <a:srcRect/>
          <a:stretch>
            <a:fillRect/>
          </a:stretch>
        </p:blipFill>
        <p:spPr>
          <a:xfrm>
            <a:off x="2411413" y="1268413"/>
            <a:ext cx="1903412" cy="1906587"/>
          </a:xfrm>
          <a:noFill/>
        </p:spPr>
      </p:pic>
      <p:sp>
        <p:nvSpPr>
          <p:cNvPr id="10260" name="Rectangle 20"/>
          <p:cNvSpPr>
            <a:spLocks noChangeArrowheads="1"/>
          </p:cNvSpPr>
          <p:nvPr/>
        </p:nvSpPr>
        <p:spPr bwMode="auto">
          <a:xfrm>
            <a:off x="4572000" y="1916113"/>
            <a:ext cx="3817938" cy="720725"/>
          </a:xfrm>
          <a:prstGeom prst="rect">
            <a:avLst/>
          </a:prstGeom>
          <a:noFill/>
          <a:ln w="9525">
            <a:noFill/>
            <a:miter lim="800000"/>
            <a:headEnd/>
            <a:tailEnd/>
          </a:ln>
        </p:spPr>
        <p:txBody>
          <a:bodyPr/>
          <a:lstStyle/>
          <a:p>
            <a:pPr marL="342900" indent="-342900">
              <a:spcBef>
                <a:spcPct val="20000"/>
              </a:spcBef>
              <a:buClr>
                <a:schemeClr val="accent1"/>
              </a:buClr>
            </a:pPr>
            <a:r>
              <a:rPr lang="zh-TW" altLang="en-US" sz="3200" b="1" dirty="0">
                <a:latin typeface="標楷體" pitchFamily="65" charset="-120"/>
                <a:ea typeface="標楷體" pitchFamily="65" charset="-120"/>
              </a:rPr>
              <a:t>鳥</a:t>
            </a:r>
            <a:r>
              <a:rPr lang="zh-TW" altLang="en-US" sz="3200" b="1" dirty="0" smtClean="0">
                <a:latin typeface="標楷體" pitchFamily="65" charset="-120"/>
                <a:ea typeface="標楷體" pitchFamily="65" charset="-120"/>
              </a:rPr>
              <a:t>：像鳥</a:t>
            </a:r>
            <a:r>
              <a:rPr lang="zh-TW" altLang="en-US" sz="3200" b="1" dirty="0">
                <a:latin typeface="標楷體" pitchFamily="65" charset="-120"/>
                <a:ea typeface="標楷體" pitchFamily="65" charset="-120"/>
              </a:rPr>
              <a:t>站立之形。 </a:t>
            </a:r>
          </a:p>
        </p:txBody>
      </p:sp>
      <p:sp>
        <p:nvSpPr>
          <p:cNvPr id="10" name="向右箭號 9"/>
          <p:cNvSpPr/>
          <p:nvPr/>
        </p:nvSpPr>
        <p:spPr>
          <a:xfrm>
            <a:off x="2051050" y="1989138"/>
            <a:ext cx="722313" cy="55403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1" name="向右箭號 10"/>
          <p:cNvSpPr/>
          <p:nvPr/>
        </p:nvSpPr>
        <p:spPr>
          <a:xfrm>
            <a:off x="1979613" y="4437063"/>
            <a:ext cx="720725" cy="55403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2" name="Rectangle 20"/>
          <p:cNvSpPr>
            <a:spLocks noChangeArrowheads="1"/>
          </p:cNvSpPr>
          <p:nvPr/>
        </p:nvSpPr>
        <p:spPr bwMode="auto">
          <a:xfrm>
            <a:off x="4572000" y="4292600"/>
            <a:ext cx="4572000" cy="1152525"/>
          </a:xfrm>
          <a:prstGeom prst="rect">
            <a:avLst/>
          </a:prstGeom>
          <a:noFill/>
          <a:ln w="9525">
            <a:noFill/>
            <a:miter lim="800000"/>
            <a:headEnd/>
            <a:tailEnd/>
          </a:ln>
        </p:spPr>
        <p:txBody>
          <a:bodyPr/>
          <a:lstStyle/>
          <a:p>
            <a:pPr marL="342900" indent="-342900">
              <a:spcBef>
                <a:spcPct val="20000"/>
              </a:spcBef>
              <a:buClr>
                <a:schemeClr val="accent1"/>
              </a:buClr>
            </a:pPr>
            <a:r>
              <a:rPr lang="zh-TW" altLang="en-US" sz="3200" b="1">
                <a:latin typeface="標楷體" pitchFamily="65" charset="-120"/>
                <a:ea typeface="標楷體" pitchFamily="65" charset="-120"/>
              </a:rPr>
              <a:t>烏：烏鴉全身是黑的，</a:t>
            </a:r>
            <a:endParaRPr lang="en-US" altLang="zh-TW" sz="3200" b="1">
              <a:latin typeface="標楷體" pitchFamily="65" charset="-120"/>
              <a:ea typeface="標楷體" pitchFamily="65" charset="-120"/>
            </a:endParaRPr>
          </a:p>
          <a:p>
            <a:pPr marL="342900" indent="-342900">
              <a:spcBef>
                <a:spcPct val="20000"/>
              </a:spcBef>
              <a:buClr>
                <a:schemeClr val="accent1"/>
              </a:buClr>
            </a:pPr>
            <a:r>
              <a:rPr lang="en-US" altLang="zh-TW" sz="3200" b="1">
                <a:latin typeface="標楷體" pitchFamily="65" charset="-120"/>
                <a:ea typeface="標楷體" pitchFamily="65" charset="-120"/>
              </a:rPr>
              <a:t>    </a:t>
            </a:r>
            <a:r>
              <a:rPr lang="zh-TW" altLang="en-US" sz="3200" b="1">
                <a:latin typeface="標楷體" pitchFamily="65" charset="-120"/>
                <a:ea typeface="標楷體" pitchFamily="65" charset="-120"/>
              </a:rPr>
              <a:t>看不清楚眼睛。 </a:t>
            </a:r>
          </a:p>
        </p:txBody>
      </p:sp>
      <p:sp>
        <p:nvSpPr>
          <p:cNvPr id="15" name="日期版面配置區 14"/>
          <p:cNvSpPr>
            <a:spLocks noGrp="1"/>
          </p:cNvSpPr>
          <p:nvPr>
            <p:ph type="dt" sz="half" idx="10"/>
          </p:nvPr>
        </p:nvSpPr>
        <p:spPr/>
        <p:txBody>
          <a:bodyPr/>
          <a:lstStyle/>
          <a:p>
            <a:pPr>
              <a:defRPr/>
            </a:pPr>
            <a:fld id="{CD1C4BD2-4F2E-4075-A686-4CA45F724F03}" type="datetime1">
              <a:rPr lang="zh-TW" altLang="en-US" smtClean="0"/>
              <a:pPr>
                <a:defRPr/>
              </a:pPr>
              <a:t>2014/10/29</a:t>
            </a:fld>
            <a:endParaRPr lang="en-US" altLang="zh-TW" dirty="0"/>
          </a:p>
        </p:txBody>
      </p:sp>
      <p:sp>
        <p:nvSpPr>
          <p:cNvPr id="18" name="頁尾版面配置區 1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10256"/>
                                        </p:tgtEl>
                                        <p:attrNameLst>
                                          <p:attrName>style.visibility</p:attrName>
                                        </p:attrNameLst>
                                      </p:cBhvr>
                                      <p:to>
                                        <p:strVal val="visible"/>
                                      </p:to>
                                    </p:set>
                                    <p:animEffect transition="in" filter="strips(downLeft)">
                                      <p:cBhvr>
                                        <p:cTn id="13" dur="500"/>
                                        <p:tgtEl>
                                          <p:spTgt spid="10256"/>
                                        </p:tgtEl>
                                      </p:cBhvr>
                                    </p:animEffect>
                                  </p:childTnLst>
                                </p:cTn>
                              </p:par>
                              <p:par>
                                <p:cTn id="14" presetID="18" presetClass="entr" presetSubtype="12" fill="hold" nodeType="withEffect">
                                  <p:stCondLst>
                                    <p:cond delay="0"/>
                                  </p:stCondLst>
                                  <p:childTnLst>
                                    <p:set>
                                      <p:cBhvr>
                                        <p:cTn id="15" dur="1" fill="hold">
                                          <p:stCondLst>
                                            <p:cond delay="0"/>
                                          </p:stCondLst>
                                        </p:cTn>
                                        <p:tgtEl>
                                          <p:spTgt spid="10258"/>
                                        </p:tgtEl>
                                        <p:attrNameLst>
                                          <p:attrName>style.visibility</p:attrName>
                                        </p:attrNameLst>
                                      </p:cBhvr>
                                      <p:to>
                                        <p:strVal val="visible"/>
                                      </p:to>
                                    </p:set>
                                    <p:animEffect transition="in" filter="strips(downLeft)">
                                      <p:cBhvr>
                                        <p:cTn id="16" dur="500"/>
                                        <p:tgtEl>
                                          <p:spTgt spid="1025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260"/>
                                        </p:tgtEl>
                                        <p:attrNameLst>
                                          <p:attrName>style.visibility</p:attrName>
                                        </p:attrNameLst>
                                      </p:cBhvr>
                                      <p:to>
                                        <p:strVal val="visible"/>
                                      </p:to>
                                    </p:set>
                                    <p:animEffect transition="in" filter="wipe(left)">
                                      <p:cBhvr>
                                        <p:cTn id="21" dur="500"/>
                                        <p:tgtEl>
                                          <p:spTgt spid="1026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0" grpId="0"/>
      <p:bldP spid="10" grpId="0" animBg="1"/>
      <p:bldP spid="11" grpId="0" animBg="1"/>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23528" y="1700808"/>
            <a:ext cx="1224136" cy="1800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矩形 14"/>
          <p:cNvSpPr/>
          <p:nvPr/>
        </p:nvSpPr>
        <p:spPr>
          <a:xfrm>
            <a:off x="323528" y="4005064"/>
            <a:ext cx="1224136" cy="1800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179" name="Rectangle 10"/>
          <p:cNvSpPr>
            <a:spLocks noGrp="1" noChangeArrowheads="1"/>
          </p:cNvSpPr>
          <p:nvPr>
            <p:ph type="title" sz="quarter"/>
          </p:nvPr>
        </p:nvSpPr>
        <p:spPr>
          <a:xfrm>
            <a:off x="468313" y="188913"/>
            <a:ext cx="8229600" cy="849312"/>
          </a:xfrm>
        </p:spPr>
        <p:txBody>
          <a:bodyPr/>
          <a:lstStyle/>
          <a:p>
            <a:pPr eaLnBrk="1" hangingPunct="1"/>
            <a:r>
              <a:rPr lang="zh-TW" altLang="en-US" sz="3200" b="1" smtClean="0">
                <a:latin typeface="標楷體" pitchFamily="65" charset="-120"/>
                <a:ea typeface="標楷體" pitchFamily="65" charset="-120"/>
              </a:rPr>
              <a:t>小朋友，比比看，下面的字哪裡不一樣？</a:t>
            </a:r>
            <a:endParaRPr lang="zh-TW" altLang="zh-TW" sz="3200" b="1" smtClean="0">
              <a:latin typeface="標楷體" pitchFamily="65" charset="-120"/>
              <a:ea typeface="標楷體" pitchFamily="65" charset="-120"/>
            </a:endParaRPr>
          </a:p>
        </p:txBody>
      </p:sp>
      <p:pic>
        <p:nvPicPr>
          <p:cNvPr id="50186" name="Picture 10" descr="幼"/>
          <p:cNvPicPr>
            <a:picLocks noGrp="1" noChangeAspect="1" noChangeArrowheads="1"/>
          </p:cNvPicPr>
          <p:nvPr>
            <p:ph sz="quarter" idx="1"/>
          </p:nvPr>
        </p:nvPicPr>
        <p:blipFill>
          <a:blip r:embed="rId3" cstate="print"/>
          <a:srcRect/>
          <a:stretch>
            <a:fillRect/>
          </a:stretch>
        </p:blipFill>
        <p:spPr>
          <a:xfrm>
            <a:off x="0" y="1700213"/>
            <a:ext cx="1903413" cy="1906587"/>
          </a:xfrm>
          <a:noFill/>
        </p:spPr>
      </p:pic>
      <p:pic>
        <p:nvPicPr>
          <p:cNvPr id="22" name="Picture 11" descr="幼-楷"/>
          <p:cNvPicPr>
            <a:picLocks noGrp="1" noChangeAspect="1" noChangeArrowheads="1"/>
          </p:cNvPicPr>
          <p:nvPr>
            <p:ph sz="quarter" idx="2"/>
          </p:nvPr>
        </p:nvPicPr>
        <p:blipFill>
          <a:blip r:embed="rId4" cstate="print"/>
          <a:srcRect/>
          <a:stretch>
            <a:fillRect/>
          </a:stretch>
        </p:blipFill>
        <p:spPr>
          <a:xfrm>
            <a:off x="2268538" y="1700213"/>
            <a:ext cx="1901825" cy="1906587"/>
          </a:xfrm>
          <a:noFill/>
        </p:spPr>
      </p:pic>
      <p:sp>
        <p:nvSpPr>
          <p:cNvPr id="10" name="向右箭號 9"/>
          <p:cNvSpPr/>
          <p:nvPr/>
        </p:nvSpPr>
        <p:spPr>
          <a:xfrm>
            <a:off x="1619250" y="2349500"/>
            <a:ext cx="720725" cy="55403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1" name="向右箭號 10"/>
          <p:cNvSpPr/>
          <p:nvPr/>
        </p:nvSpPr>
        <p:spPr>
          <a:xfrm>
            <a:off x="1619250" y="4652963"/>
            <a:ext cx="720725" cy="55403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3" name="Rectangle 6"/>
          <p:cNvSpPr txBox="1">
            <a:spLocks noChangeArrowheads="1"/>
          </p:cNvSpPr>
          <p:nvPr/>
        </p:nvSpPr>
        <p:spPr bwMode="auto">
          <a:xfrm>
            <a:off x="4248150" y="3933825"/>
            <a:ext cx="4038600" cy="2116138"/>
          </a:xfrm>
          <a:prstGeom prst="rect">
            <a:avLst/>
          </a:prstGeom>
          <a:noFill/>
          <a:ln w="9525">
            <a:noFill/>
            <a:miter lim="800000"/>
            <a:headEnd/>
            <a:tailEnd/>
          </a:ln>
        </p:spPr>
        <p:txBody>
          <a:bodyPr/>
          <a:lstStyle/>
          <a:p>
            <a:pPr marL="342900" indent="-342900">
              <a:spcBef>
                <a:spcPct val="20000"/>
              </a:spcBef>
              <a:defRPr/>
            </a:pPr>
            <a:r>
              <a:rPr lang="zh-TW" altLang="en-US" sz="2800" b="1" kern="0" dirty="0">
                <a:latin typeface="標楷體" pitchFamily="65" charset="-120"/>
                <a:ea typeface="標楷體" pitchFamily="65" charset="-120"/>
              </a:rPr>
              <a:t>原意：右邊是人，左邊  </a:t>
            </a:r>
            <a:endParaRPr lang="en-US" altLang="zh-TW" sz="2800" b="1" kern="0" dirty="0">
              <a:latin typeface="標楷體" pitchFamily="65" charset="-120"/>
              <a:ea typeface="標楷體" pitchFamily="65" charset="-120"/>
            </a:endParaRPr>
          </a:p>
          <a:p>
            <a:pPr marL="342900" indent="-342900">
              <a:spcBef>
                <a:spcPct val="20000"/>
              </a:spcBef>
              <a:defRPr/>
            </a:pPr>
            <a:r>
              <a:rPr lang="en-US" altLang="zh-TW" sz="2800" b="1" kern="0" dirty="0">
                <a:latin typeface="標楷體" pitchFamily="65" charset="-120"/>
                <a:ea typeface="標楷體" pitchFamily="65" charset="-120"/>
              </a:rPr>
              <a:t>      </a:t>
            </a:r>
            <a:r>
              <a:rPr lang="zh-TW" altLang="en-US" sz="2800" b="1" kern="0" dirty="0">
                <a:latin typeface="標楷體" pitchFamily="65" charset="-120"/>
                <a:ea typeface="標楷體" pitchFamily="65" charset="-120"/>
              </a:rPr>
              <a:t>是玄，形容心機 </a:t>
            </a:r>
            <a:endParaRPr lang="en-US" altLang="zh-TW" sz="2800" b="1" kern="0" dirty="0">
              <a:latin typeface="標楷體" pitchFamily="65" charset="-120"/>
              <a:ea typeface="標楷體" pitchFamily="65" charset="-120"/>
            </a:endParaRPr>
          </a:p>
          <a:p>
            <a:pPr marL="342900" indent="-342900">
              <a:spcBef>
                <a:spcPct val="20000"/>
              </a:spcBef>
              <a:defRPr/>
            </a:pPr>
            <a:r>
              <a:rPr lang="en-US" altLang="zh-TW" sz="2800" b="1" kern="0" dirty="0">
                <a:latin typeface="標楷體" pitchFamily="65" charset="-120"/>
                <a:ea typeface="標楷體" pitchFamily="65" charset="-120"/>
              </a:rPr>
              <a:t>      </a:t>
            </a:r>
            <a:r>
              <a:rPr lang="zh-TW" altLang="en-US" sz="2800" b="1" kern="0" dirty="0">
                <a:latin typeface="標楷體" pitchFamily="65" charset="-120"/>
                <a:ea typeface="標楷體" pitchFamily="65" charset="-120"/>
              </a:rPr>
              <a:t>深沉，難以捉摸 </a:t>
            </a:r>
          </a:p>
          <a:p>
            <a:pPr marL="342900" indent="-342900">
              <a:spcBef>
                <a:spcPct val="20000"/>
              </a:spcBef>
              <a:defRPr/>
            </a:pPr>
            <a:r>
              <a:rPr lang="zh-TW" altLang="en-US" sz="2800" b="1" kern="0" dirty="0">
                <a:latin typeface="標楷體" pitchFamily="65" charset="-120"/>
                <a:ea typeface="標楷體" pitchFamily="65" charset="-120"/>
              </a:rPr>
              <a:t>引伸：假象、虛幻 </a:t>
            </a:r>
          </a:p>
        </p:txBody>
      </p:sp>
      <p:pic>
        <p:nvPicPr>
          <p:cNvPr id="14" name="Picture 10" descr="幻-楷"/>
          <p:cNvPicPr>
            <a:picLocks noChangeAspect="1" noChangeArrowheads="1"/>
          </p:cNvPicPr>
          <p:nvPr/>
        </p:nvPicPr>
        <p:blipFill>
          <a:blip r:embed="rId5" cstate="print"/>
          <a:srcRect/>
          <a:stretch>
            <a:fillRect/>
          </a:stretch>
        </p:blipFill>
        <p:spPr bwMode="auto">
          <a:xfrm>
            <a:off x="2268538" y="3933825"/>
            <a:ext cx="1901825" cy="1906588"/>
          </a:xfrm>
          <a:prstGeom prst="rect">
            <a:avLst/>
          </a:prstGeom>
          <a:noFill/>
          <a:ln w="9525">
            <a:noFill/>
            <a:miter lim="800000"/>
            <a:headEnd/>
            <a:tailEnd/>
          </a:ln>
        </p:spPr>
      </p:pic>
      <p:pic>
        <p:nvPicPr>
          <p:cNvPr id="50184" name="Picture 12" descr="幻-金文"/>
          <p:cNvPicPr>
            <a:picLocks noChangeAspect="1" noChangeArrowheads="1"/>
          </p:cNvPicPr>
          <p:nvPr/>
        </p:nvPicPr>
        <p:blipFill>
          <a:blip r:embed="rId6" cstate="print"/>
          <a:srcRect/>
          <a:stretch>
            <a:fillRect/>
          </a:stretch>
        </p:blipFill>
        <p:spPr bwMode="auto">
          <a:xfrm>
            <a:off x="0" y="3933825"/>
            <a:ext cx="1903413" cy="1906588"/>
          </a:xfrm>
          <a:prstGeom prst="rect">
            <a:avLst/>
          </a:prstGeom>
          <a:noFill/>
          <a:ln w="9525">
            <a:noFill/>
            <a:miter lim="800000"/>
            <a:headEnd/>
            <a:tailEnd/>
          </a:ln>
        </p:spPr>
      </p:pic>
      <p:sp>
        <p:nvSpPr>
          <p:cNvPr id="20" name="Rectangle 6"/>
          <p:cNvSpPr txBox="1">
            <a:spLocks noChangeArrowheads="1"/>
          </p:cNvSpPr>
          <p:nvPr/>
        </p:nvSpPr>
        <p:spPr bwMode="auto">
          <a:xfrm>
            <a:off x="3779838" y="1844675"/>
            <a:ext cx="4537075" cy="1612900"/>
          </a:xfrm>
          <a:prstGeom prst="rect">
            <a:avLst/>
          </a:prstGeom>
          <a:noFill/>
          <a:ln w="9525">
            <a:noFill/>
            <a:miter lim="800000"/>
            <a:headEnd/>
            <a:tailEnd/>
          </a:ln>
        </p:spPr>
        <p:txBody>
          <a:bodyPr/>
          <a:lstStyle/>
          <a:p>
            <a:pPr marL="342900" indent="-342900">
              <a:spcBef>
                <a:spcPct val="20000"/>
              </a:spcBef>
              <a:defRPr/>
            </a:pPr>
            <a:r>
              <a:rPr lang="zh-TW" altLang="en-US" sz="2800" b="1" kern="0" dirty="0">
                <a:latin typeface="標楷體" pitchFamily="65" charset="-120"/>
                <a:ea typeface="標楷體" pitchFamily="65" charset="-120"/>
              </a:rPr>
              <a:t>  左邊是幺，幺是小的意思。</a:t>
            </a:r>
            <a:endParaRPr lang="en-US" altLang="zh-TW" sz="2800" b="1" kern="0" dirty="0">
              <a:latin typeface="標楷體" pitchFamily="65" charset="-120"/>
              <a:ea typeface="標楷體" pitchFamily="65" charset="-120"/>
            </a:endParaRPr>
          </a:p>
          <a:p>
            <a:pPr marL="342900" indent="-342900">
              <a:spcBef>
                <a:spcPct val="20000"/>
              </a:spcBef>
              <a:defRPr/>
            </a:pPr>
            <a:r>
              <a:rPr lang="en-US" altLang="zh-TW" sz="2800" b="1" kern="0" dirty="0">
                <a:latin typeface="標楷體" pitchFamily="65" charset="-120"/>
                <a:ea typeface="標楷體" pitchFamily="65" charset="-120"/>
              </a:rPr>
              <a:t>  </a:t>
            </a:r>
            <a:r>
              <a:rPr lang="zh-TW" altLang="en-US" sz="2800" b="1" kern="0" dirty="0">
                <a:latin typeface="標楷體" pitchFamily="65" charset="-120"/>
                <a:ea typeface="標楷體" pitchFamily="65" charset="-120"/>
              </a:rPr>
              <a:t>右邊是力，合起來是年幼力小。 </a:t>
            </a:r>
          </a:p>
        </p:txBody>
      </p:sp>
      <p:sp>
        <p:nvSpPr>
          <p:cNvPr id="16" name="日期版面配置區 15"/>
          <p:cNvSpPr>
            <a:spLocks noGrp="1"/>
          </p:cNvSpPr>
          <p:nvPr>
            <p:ph type="dt" sz="half" idx="10"/>
          </p:nvPr>
        </p:nvSpPr>
        <p:spPr/>
        <p:txBody>
          <a:bodyPr/>
          <a:lstStyle/>
          <a:p>
            <a:pPr>
              <a:defRPr/>
            </a:pPr>
            <a:fld id="{6BE1FB63-6511-47A7-9BC9-1ABE890D33A6}" type="datetime1">
              <a:rPr lang="zh-TW" altLang="en-US" smtClean="0"/>
              <a:pPr>
                <a:defRPr/>
              </a:pPr>
              <a:t>2014/10/29</a:t>
            </a:fld>
            <a:endParaRPr lang="en-US" altLang="zh-TW" dirty="0"/>
          </a:p>
        </p:txBody>
      </p:sp>
      <p:sp>
        <p:nvSpPr>
          <p:cNvPr id="19" name="頁尾版面配置區 1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heel(4)">
                                      <p:cBhvr>
                                        <p:cTn id="15" dur="2000"/>
                                        <p:tgtEl>
                                          <p:spTgt spid="22"/>
                                        </p:tgtEl>
                                      </p:cBhvr>
                                    </p:animEffect>
                                  </p:childTnLst>
                                </p:cTn>
                              </p:par>
                              <p:par>
                                <p:cTn id="16" presetID="21" presetClass="entr" presetSubtype="4"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heel(4)">
                                      <p:cBhvr>
                                        <p:cTn id="18" dur="2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p:bldP spid="2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p:cNvPicPr>
            <a:picLocks noChangeAspect="1" noChangeArrowheads="1"/>
          </p:cNvPicPr>
          <p:nvPr/>
        </p:nvPicPr>
        <p:blipFill>
          <a:blip r:embed="rId3" cstate="print"/>
          <a:srcRect/>
          <a:stretch>
            <a:fillRect/>
          </a:stretch>
        </p:blipFill>
        <p:spPr bwMode="auto">
          <a:xfrm>
            <a:off x="4362450" y="2311400"/>
            <a:ext cx="695325" cy="792163"/>
          </a:xfrm>
          <a:prstGeom prst="rect">
            <a:avLst/>
          </a:prstGeom>
          <a:noFill/>
          <a:ln w="9525">
            <a:noFill/>
            <a:miter lim="800000"/>
            <a:headEnd/>
            <a:tailEnd/>
          </a:ln>
        </p:spPr>
      </p:pic>
      <p:pic>
        <p:nvPicPr>
          <p:cNvPr id="9221" name="Picture 5"/>
          <p:cNvPicPr>
            <a:picLocks noChangeAspect="1" noChangeArrowheads="1"/>
          </p:cNvPicPr>
          <p:nvPr/>
        </p:nvPicPr>
        <p:blipFill>
          <a:blip r:embed="rId4" cstate="print"/>
          <a:srcRect/>
          <a:stretch>
            <a:fillRect/>
          </a:stretch>
        </p:blipFill>
        <p:spPr bwMode="auto">
          <a:xfrm>
            <a:off x="4155281" y="3838008"/>
            <a:ext cx="871537" cy="828675"/>
          </a:xfrm>
          <a:prstGeom prst="rect">
            <a:avLst/>
          </a:prstGeom>
          <a:noFill/>
          <a:ln w="9525">
            <a:noFill/>
            <a:miter lim="800000"/>
            <a:headEnd/>
            <a:tailEnd/>
          </a:ln>
        </p:spPr>
      </p:pic>
      <p:pic>
        <p:nvPicPr>
          <p:cNvPr id="9222" name="Picture 6"/>
          <p:cNvPicPr>
            <a:picLocks noChangeAspect="1" noChangeArrowheads="1"/>
          </p:cNvPicPr>
          <p:nvPr/>
        </p:nvPicPr>
        <p:blipFill>
          <a:blip r:embed="rId5" cstate="print"/>
          <a:srcRect/>
          <a:stretch>
            <a:fillRect/>
          </a:stretch>
        </p:blipFill>
        <p:spPr bwMode="auto">
          <a:xfrm>
            <a:off x="5951538" y="3908425"/>
            <a:ext cx="908050" cy="822325"/>
          </a:xfrm>
          <a:prstGeom prst="rect">
            <a:avLst/>
          </a:prstGeom>
          <a:noFill/>
          <a:ln w="9525">
            <a:noFill/>
            <a:miter lim="800000"/>
            <a:headEnd/>
            <a:tailEnd/>
          </a:ln>
        </p:spPr>
      </p:pic>
      <p:pic>
        <p:nvPicPr>
          <p:cNvPr id="9223" name="Picture 7"/>
          <p:cNvPicPr>
            <a:picLocks noChangeAspect="1" noChangeArrowheads="1"/>
          </p:cNvPicPr>
          <p:nvPr/>
        </p:nvPicPr>
        <p:blipFill>
          <a:blip r:embed="rId6" cstate="print"/>
          <a:srcRect/>
          <a:stretch>
            <a:fillRect/>
          </a:stretch>
        </p:blipFill>
        <p:spPr bwMode="auto">
          <a:xfrm>
            <a:off x="2289175" y="3863975"/>
            <a:ext cx="920750" cy="828675"/>
          </a:xfrm>
          <a:prstGeom prst="rect">
            <a:avLst/>
          </a:prstGeom>
          <a:noFill/>
          <a:ln w="9525">
            <a:noFill/>
            <a:miter lim="800000"/>
            <a:headEnd/>
            <a:tailEnd/>
          </a:ln>
        </p:spPr>
      </p:pic>
      <p:pic>
        <p:nvPicPr>
          <p:cNvPr id="51206" name="Picture 8"/>
          <p:cNvPicPr>
            <a:picLocks noChangeAspect="1" noChangeArrowheads="1"/>
          </p:cNvPicPr>
          <p:nvPr/>
        </p:nvPicPr>
        <p:blipFill>
          <a:blip r:embed="rId7" cstate="print"/>
          <a:srcRect/>
          <a:stretch>
            <a:fillRect/>
          </a:stretch>
        </p:blipFill>
        <p:spPr bwMode="auto">
          <a:xfrm>
            <a:off x="2471738" y="371475"/>
            <a:ext cx="341312" cy="811213"/>
          </a:xfrm>
          <a:prstGeom prst="rect">
            <a:avLst/>
          </a:prstGeom>
          <a:noFill/>
          <a:ln w="9525">
            <a:noFill/>
            <a:miter lim="800000"/>
            <a:headEnd/>
            <a:tailEnd/>
          </a:ln>
        </p:spPr>
      </p:pic>
      <p:pic>
        <p:nvPicPr>
          <p:cNvPr id="51207" name="Picture 9"/>
          <p:cNvPicPr>
            <a:picLocks noChangeAspect="1" noChangeArrowheads="1"/>
          </p:cNvPicPr>
          <p:nvPr/>
        </p:nvPicPr>
        <p:blipFill>
          <a:blip r:embed="rId8" cstate="print"/>
          <a:srcRect/>
          <a:stretch>
            <a:fillRect/>
          </a:stretch>
        </p:blipFill>
        <p:spPr bwMode="auto">
          <a:xfrm>
            <a:off x="4362450" y="371475"/>
            <a:ext cx="360363" cy="828675"/>
          </a:xfrm>
          <a:prstGeom prst="rect">
            <a:avLst/>
          </a:prstGeom>
          <a:noFill/>
          <a:ln w="9525">
            <a:noFill/>
            <a:miter lim="800000"/>
            <a:headEnd/>
            <a:tailEnd/>
          </a:ln>
        </p:spPr>
      </p:pic>
      <p:pic>
        <p:nvPicPr>
          <p:cNvPr id="51208" name="Picture 10"/>
          <p:cNvPicPr>
            <a:picLocks noChangeAspect="1" noChangeArrowheads="1"/>
          </p:cNvPicPr>
          <p:nvPr/>
        </p:nvPicPr>
        <p:blipFill>
          <a:blip r:embed="rId9" cstate="print"/>
          <a:srcRect/>
          <a:stretch>
            <a:fillRect/>
          </a:stretch>
        </p:blipFill>
        <p:spPr bwMode="auto">
          <a:xfrm>
            <a:off x="6273800" y="371475"/>
            <a:ext cx="255588" cy="712788"/>
          </a:xfrm>
          <a:prstGeom prst="rect">
            <a:avLst/>
          </a:prstGeom>
          <a:noFill/>
          <a:ln w="9525">
            <a:noFill/>
            <a:miter lim="800000"/>
            <a:headEnd/>
            <a:tailEnd/>
          </a:ln>
        </p:spPr>
      </p:pic>
      <p:sp>
        <p:nvSpPr>
          <p:cNvPr id="51209" name="AutoShape 11"/>
          <p:cNvSpPr>
            <a:spLocks noChangeArrowheads="1"/>
          </p:cNvSpPr>
          <p:nvPr/>
        </p:nvSpPr>
        <p:spPr bwMode="auto">
          <a:xfrm flipH="1">
            <a:off x="7235825" y="333375"/>
            <a:ext cx="1190625" cy="2736850"/>
          </a:xfrm>
          <a:prstGeom prst="verticalScroll">
            <a:avLst>
              <a:gd name="adj" fmla="val 12500"/>
            </a:avLst>
          </a:prstGeom>
          <a:solidFill>
            <a:srgbClr val="FFFF99"/>
          </a:solidFill>
          <a:ln w="9525">
            <a:solidFill>
              <a:schemeClr val="tx1"/>
            </a:solidFill>
            <a:round/>
            <a:headEnd/>
            <a:tailEnd/>
          </a:ln>
        </p:spPr>
        <p:txBody>
          <a:bodyPr vert="eaVert" wrap="none" anchor="ctr"/>
          <a:lstStyle/>
          <a:p>
            <a:pPr algn="ctr"/>
            <a:r>
              <a:rPr lang="zh-TW" altLang="en-US" sz="3600" b="1">
                <a:solidFill>
                  <a:srgbClr val="0000FF"/>
                </a:solidFill>
                <a:ea typeface="標楷體" pitchFamily="65" charset="-120"/>
              </a:rPr>
              <a:t>字形辨別</a:t>
            </a:r>
          </a:p>
        </p:txBody>
      </p:sp>
      <p:pic>
        <p:nvPicPr>
          <p:cNvPr id="9228" name="Picture 12"/>
          <p:cNvPicPr preferRelativeResize="0">
            <a:picLocks noChangeAspect="1" noChangeArrowheads="1"/>
          </p:cNvPicPr>
          <p:nvPr/>
        </p:nvPicPr>
        <p:blipFill>
          <a:blip r:embed="rId7" cstate="print"/>
          <a:srcRect/>
          <a:stretch>
            <a:fillRect/>
          </a:stretch>
        </p:blipFill>
        <p:spPr bwMode="auto">
          <a:xfrm>
            <a:off x="2473325" y="373063"/>
            <a:ext cx="339725" cy="809625"/>
          </a:xfrm>
          <a:prstGeom prst="rect">
            <a:avLst/>
          </a:prstGeom>
          <a:noFill/>
          <a:ln w="9525">
            <a:noFill/>
            <a:miter lim="800000"/>
            <a:headEnd/>
            <a:tailEnd/>
          </a:ln>
        </p:spPr>
      </p:pic>
      <p:pic>
        <p:nvPicPr>
          <p:cNvPr id="9229" name="Picture 13"/>
          <p:cNvPicPr preferRelativeResize="0">
            <a:picLocks noChangeAspect="1" noChangeArrowheads="1"/>
          </p:cNvPicPr>
          <p:nvPr/>
        </p:nvPicPr>
        <p:blipFill>
          <a:blip r:embed="rId8" cstate="print"/>
          <a:srcRect/>
          <a:stretch>
            <a:fillRect/>
          </a:stretch>
        </p:blipFill>
        <p:spPr bwMode="auto">
          <a:xfrm>
            <a:off x="4364038" y="371475"/>
            <a:ext cx="358775" cy="828675"/>
          </a:xfrm>
          <a:prstGeom prst="rect">
            <a:avLst/>
          </a:prstGeom>
          <a:noFill/>
          <a:ln w="9525">
            <a:noFill/>
            <a:miter lim="800000"/>
            <a:headEnd/>
            <a:tailEnd/>
          </a:ln>
        </p:spPr>
      </p:pic>
      <p:pic>
        <p:nvPicPr>
          <p:cNvPr id="9230" name="Picture 14"/>
          <p:cNvPicPr preferRelativeResize="0">
            <a:picLocks noChangeAspect="1" noChangeArrowheads="1"/>
          </p:cNvPicPr>
          <p:nvPr/>
        </p:nvPicPr>
        <p:blipFill>
          <a:blip r:embed="rId9" cstate="print"/>
          <a:srcRect/>
          <a:stretch>
            <a:fillRect/>
          </a:stretch>
        </p:blipFill>
        <p:spPr bwMode="auto">
          <a:xfrm>
            <a:off x="6275388" y="373063"/>
            <a:ext cx="254000" cy="711200"/>
          </a:xfrm>
          <a:prstGeom prst="rect">
            <a:avLst/>
          </a:prstGeom>
          <a:noFill/>
          <a:ln w="9525">
            <a:noFill/>
            <a:miter lim="800000"/>
            <a:headEnd/>
            <a:tailEnd/>
          </a:ln>
        </p:spPr>
      </p:pic>
      <p:sp>
        <p:nvSpPr>
          <p:cNvPr id="51213" name="Oval 18"/>
          <p:cNvSpPr>
            <a:spLocks noChangeArrowheads="1"/>
          </p:cNvSpPr>
          <p:nvPr/>
        </p:nvSpPr>
        <p:spPr bwMode="auto">
          <a:xfrm>
            <a:off x="3962400" y="2082800"/>
            <a:ext cx="1255713" cy="1255713"/>
          </a:xfrm>
          <a:prstGeom prst="ellipse">
            <a:avLst/>
          </a:prstGeom>
          <a:noFill/>
          <a:ln w="9525">
            <a:solidFill>
              <a:schemeClr val="tx1"/>
            </a:solidFill>
            <a:round/>
            <a:headEnd/>
            <a:tailEnd/>
          </a:ln>
        </p:spPr>
        <p:txBody>
          <a:bodyPr wrap="none" anchor="ctr"/>
          <a:lstStyle/>
          <a:p>
            <a:endParaRPr lang="zh-TW" altLang="en-US"/>
          </a:p>
        </p:txBody>
      </p:sp>
      <p:sp>
        <p:nvSpPr>
          <p:cNvPr id="9235" name="Text Box 19"/>
          <p:cNvSpPr txBox="1">
            <a:spLocks noChangeArrowheads="1"/>
          </p:cNvSpPr>
          <p:nvPr/>
        </p:nvSpPr>
        <p:spPr bwMode="auto">
          <a:xfrm>
            <a:off x="2351088" y="5384800"/>
            <a:ext cx="793750" cy="1308100"/>
          </a:xfrm>
          <a:prstGeom prst="rect">
            <a:avLst/>
          </a:prstGeom>
          <a:noFill/>
          <a:ln w="9525">
            <a:noFill/>
            <a:miter lim="800000"/>
            <a:headEnd/>
            <a:tailEnd/>
          </a:ln>
        </p:spPr>
        <p:txBody>
          <a:bodyPr vert="eaVert">
            <a:spAutoFit/>
          </a:bodyPr>
          <a:lstStyle/>
          <a:p>
            <a:pPr>
              <a:spcBef>
                <a:spcPct val="50000"/>
              </a:spcBef>
            </a:pPr>
            <a:r>
              <a:rPr lang="zh-TW" altLang="en-US" sz="4000" b="1">
                <a:solidFill>
                  <a:srgbClr val="0000FF"/>
                </a:solidFill>
                <a:ea typeface="標楷體" pitchFamily="65" charset="-120"/>
              </a:rPr>
              <a:t>撤退</a:t>
            </a:r>
          </a:p>
        </p:txBody>
      </p:sp>
      <p:sp>
        <p:nvSpPr>
          <p:cNvPr id="9236" name="Text Box 20"/>
          <p:cNvSpPr txBox="1">
            <a:spLocks noChangeArrowheads="1"/>
          </p:cNvSpPr>
          <p:nvPr/>
        </p:nvSpPr>
        <p:spPr bwMode="auto">
          <a:xfrm>
            <a:off x="4210050" y="5376409"/>
            <a:ext cx="793750" cy="1308100"/>
          </a:xfrm>
          <a:prstGeom prst="rect">
            <a:avLst/>
          </a:prstGeom>
          <a:noFill/>
          <a:ln w="9525">
            <a:noFill/>
            <a:miter lim="800000"/>
            <a:headEnd/>
            <a:tailEnd/>
          </a:ln>
        </p:spPr>
        <p:txBody>
          <a:bodyPr vert="eaVert">
            <a:spAutoFit/>
          </a:bodyPr>
          <a:lstStyle/>
          <a:p>
            <a:pPr>
              <a:spcBef>
                <a:spcPct val="50000"/>
              </a:spcBef>
            </a:pPr>
            <a:r>
              <a:rPr lang="zh-TW" altLang="en-US" sz="4000" b="1" dirty="0">
                <a:solidFill>
                  <a:srgbClr val="0000FF"/>
                </a:solidFill>
                <a:ea typeface="標楷體" pitchFamily="65" charset="-120"/>
              </a:rPr>
              <a:t>徹底</a:t>
            </a:r>
          </a:p>
        </p:txBody>
      </p:sp>
      <p:sp>
        <p:nvSpPr>
          <p:cNvPr id="9237" name="Text Box 21"/>
          <p:cNvSpPr txBox="1">
            <a:spLocks noChangeArrowheads="1"/>
          </p:cNvSpPr>
          <p:nvPr/>
        </p:nvSpPr>
        <p:spPr bwMode="auto">
          <a:xfrm>
            <a:off x="6013450" y="5384800"/>
            <a:ext cx="793750" cy="1308100"/>
          </a:xfrm>
          <a:prstGeom prst="rect">
            <a:avLst/>
          </a:prstGeom>
          <a:noFill/>
          <a:ln w="9525">
            <a:noFill/>
            <a:miter lim="800000"/>
            <a:headEnd/>
            <a:tailEnd/>
          </a:ln>
        </p:spPr>
        <p:txBody>
          <a:bodyPr vert="eaVert">
            <a:spAutoFit/>
          </a:bodyPr>
          <a:lstStyle/>
          <a:p>
            <a:pPr>
              <a:spcBef>
                <a:spcPct val="50000"/>
              </a:spcBef>
            </a:pPr>
            <a:r>
              <a:rPr lang="zh-TW" altLang="en-US" sz="4000" b="1" dirty="0">
                <a:solidFill>
                  <a:srgbClr val="0000FF"/>
                </a:solidFill>
                <a:ea typeface="標楷體" pitchFamily="65" charset="-120"/>
              </a:rPr>
              <a:t>清澈</a:t>
            </a:r>
          </a:p>
        </p:txBody>
      </p:sp>
      <p:cxnSp>
        <p:nvCxnSpPr>
          <p:cNvPr id="51217" name="AutoShape 22"/>
          <p:cNvCxnSpPr>
            <a:cxnSpLocks noChangeShapeType="1"/>
            <a:endCxn id="51213" idx="7"/>
          </p:cNvCxnSpPr>
          <p:nvPr/>
        </p:nvCxnSpPr>
        <p:spPr bwMode="auto">
          <a:xfrm flipH="1">
            <a:off x="5033963" y="1084263"/>
            <a:ext cx="1368425" cy="1182687"/>
          </a:xfrm>
          <a:prstGeom prst="straightConnector1">
            <a:avLst/>
          </a:prstGeom>
          <a:noFill/>
          <a:ln w="9525">
            <a:solidFill>
              <a:schemeClr val="tx1"/>
            </a:solidFill>
            <a:round/>
            <a:headEnd/>
            <a:tailEnd type="triangle" w="med" len="med"/>
          </a:ln>
        </p:spPr>
      </p:cxnSp>
      <p:cxnSp>
        <p:nvCxnSpPr>
          <p:cNvPr id="51218" name="AutoShape 23"/>
          <p:cNvCxnSpPr>
            <a:cxnSpLocks noChangeShapeType="1"/>
            <a:endCxn id="51213" idx="0"/>
          </p:cNvCxnSpPr>
          <p:nvPr/>
        </p:nvCxnSpPr>
        <p:spPr bwMode="auto">
          <a:xfrm>
            <a:off x="4543425" y="1200150"/>
            <a:ext cx="47625" cy="882650"/>
          </a:xfrm>
          <a:prstGeom prst="straightConnector1">
            <a:avLst/>
          </a:prstGeom>
          <a:noFill/>
          <a:ln w="9525">
            <a:solidFill>
              <a:schemeClr val="tx1"/>
            </a:solidFill>
            <a:round/>
            <a:headEnd/>
            <a:tailEnd type="triangle" w="med" len="med"/>
          </a:ln>
        </p:spPr>
      </p:cxnSp>
      <p:cxnSp>
        <p:nvCxnSpPr>
          <p:cNvPr id="51219" name="AutoShape 24"/>
          <p:cNvCxnSpPr>
            <a:cxnSpLocks noChangeShapeType="1"/>
            <a:endCxn id="51213" idx="1"/>
          </p:cNvCxnSpPr>
          <p:nvPr/>
        </p:nvCxnSpPr>
        <p:spPr bwMode="auto">
          <a:xfrm>
            <a:off x="2643188" y="1182688"/>
            <a:ext cx="1503362" cy="1084262"/>
          </a:xfrm>
          <a:prstGeom prst="straightConnector1">
            <a:avLst/>
          </a:prstGeom>
          <a:noFill/>
          <a:ln w="9525">
            <a:solidFill>
              <a:schemeClr val="tx1"/>
            </a:solidFill>
            <a:round/>
            <a:headEnd/>
            <a:tailEnd type="triangle" w="med" len="med"/>
          </a:ln>
        </p:spPr>
      </p:cxnSp>
      <p:cxnSp>
        <p:nvCxnSpPr>
          <p:cNvPr id="9241" name="AutoShape 25"/>
          <p:cNvCxnSpPr>
            <a:cxnSpLocks noChangeShapeType="1"/>
            <a:stCxn id="51213" idx="3"/>
          </p:cNvCxnSpPr>
          <p:nvPr/>
        </p:nvCxnSpPr>
        <p:spPr bwMode="auto">
          <a:xfrm flipH="1">
            <a:off x="2749550" y="3154363"/>
            <a:ext cx="1397000" cy="709612"/>
          </a:xfrm>
          <a:prstGeom prst="straightConnector1">
            <a:avLst/>
          </a:prstGeom>
          <a:noFill/>
          <a:ln w="9525">
            <a:solidFill>
              <a:schemeClr val="tx1"/>
            </a:solidFill>
            <a:round/>
            <a:headEnd/>
            <a:tailEnd type="triangle" w="med" len="med"/>
          </a:ln>
        </p:spPr>
      </p:cxnSp>
      <p:cxnSp>
        <p:nvCxnSpPr>
          <p:cNvPr id="9242" name="AutoShape 26"/>
          <p:cNvCxnSpPr>
            <a:cxnSpLocks noChangeShapeType="1"/>
            <a:stCxn id="51213" idx="4"/>
            <a:endCxn id="9221" idx="0"/>
          </p:cNvCxnSpPr>
          <p:nvPr/>
        </p:nvCxnSpPr>
        <p:spPr bwMode="auto">
          <a:xfrm>
            <a:off x="4590257" y="3338513"/>
            <a:ext cx="793" cy="499495"/>
          </a:xfrm>
          <a:prstGeom prst="straightConnector1">
            <a:avLst/>
          </a:prstGeom>
          <a:noFill/>
          <a:ln w="9525">
            <a:solidFill>
              <a:schemeClr val="tx1"/>
            </a:solidFill>
            <a:round/>
            <a:headEnd/>
            <a:tailEnd type="triangle" w="med" len="med"/>
          </a:ln>
        </p:spPr>
      </p:cxnSp>
      <p:cxnSp>
        <p:nvCxnSpPr>
          <p:cNvPr id="9243" name="AutoShape 27"/>
          <p:cNvCxnSpPr>
            <a:cxnSpLocks noChangeShapeType="1"/>
            <a:stCxn id="51213" idx="5"/>
          </p:cNvCxnSpPr>
          <p:nvPr/>
        </p:nvCxnSpPr>
        <p:spPr bwMode="auto">
          <a:xfrm>
            <a:off x="5033963" y="3154363"/>
            <a:ext cx="1371600" cy="754062"/>
          </a:xfrm>
          <a:prstGeom prst="straightConnector1">
            <a:avLst/>
          </a:prstGeom>
          <a:noFill/>
          <a:ln w="9525">
            <a:solidFill>
              <a:schemeClr val="tx1"/>
            </a:solidFill>
            <a:round/>
            <a:headEnd/>
            <a:tailEnd type="triangle" w="med" len="med"/>
          </a:ln>
        </p:spPr>
      </p:cxnSp>
      <p:cxnSp>
        <p:nvCxnSpPr>
          <p:cNvPr id="9244" name="AutoShape 28"/>
          <p:cNvCxnSpPr>
            <a:cxnSpLocks noChangeShapeType="1"/>
            <a:endCxn id="9235" idx="0"/>
          </p:cNvCxnSpPr>
          <p:nvPr/>
        </p:nvCxnSpPr>
        <p:spPr bwMode="auto">
          <a:xfrm flipH="1">
            <a:off x="2747963" y="4692650"/>
            <a:ext cx="1587" cy="692150"/>
          </a:xfrm>
          <a:prstGeom prst="straightConnector1">
            <a:avLst/>
          </a:prstGeom>
          <a:noFill/>
          <a:ln w="9525">
            <a:solidFill>
              <a:schemeClr val="tx1"/>
            </a:solidFill>
            <a:round/>
            <a:headEnd/>
            <a:tailEnd/>
          </a:ln>
        </p:spPr>
      </p:cxnSp>
      <p:cxnSp>
        <p:nvCxnSpPr>
          <p:cNvPr id="9245" name="AutoShape 29"/>
          <p:cNvCxnSpPr>
            <a:cxnSpLocks noChangeShapeType="1"/>
            <a:stCxn id="9221" idx="2"/>
            <a:endCxn id="9236" idx="0"/>
          </p:cNvCxnSpPr>
          <p:nvPr/>
        </p:nvCxnSpPr>
        <p:spPr bwMode="auto">
          <a:xfrm>
            <a:off x="4591050" y="4666683"/>
            <a:ext cx="15875" cy="709726"/>
          </a:xfrm>
          <a:prstGeom prst="straightConnector1">
            <a:avLst/>
          </a:prstGeom>
          <a:noFill/>
          <a:ln w="9525">
            <a:solidFill>
              <a:schemeClr val="tx1"/>
            </a:solidFill>
            <a:round/>
            <a:headEnd/>
            <a:tailEnd/>
          </a:ln>
        </p:spPr>
      </p:cxnSp>
      <p:cxnSp>
        <p:nvCxnSpPr>
          <p:cNvPr id="9246" name="AutoShape 30"/>
          <p:cNvCxnSpPr>
            <a:cxnSpLocks noChangeShapeType="1"/>
            <a:endCxn id="9237" idx="0"/>
          </p:cNvCxnSpPr>
          <p:nvPr/>
        </p:nvCxnSpPr>
        <p:spPr bwMode="auto">
          <a:xfrm>
            <a:off x="6405563" y="4730750"/>
            <a:ext cx="4762" cy="654050"/>
          </a:xfrm>
          <a:prstGeom prst="straightConnector1">
            <a:avLst/>
          </a:prstGeom>
          <a:noFill/>
          <a:ln w="9525">
            <a:solidFill>
              <a:schemeClr val="tx1"/>
            </a:solidFill>
            <a:round/>
            <a:headEnd/>
            <a:tailEnd/>
          </a:ln>
        </p:spPr>
      </p:cxnSp>
      <p:sp>
        <p:nvSpPr>
          <p:cNvPr id="9247" name="Text Box 31"/>
          <p:cNvSpPr txBox="1">
            <a:spLocks noChangeArrowheads="1"/>
          </p:cNvSpPr>
          <p:nvPr/>
        </p:nvSpPr>
        <p:spPr bwMode="auto">
          <a:xfrm>
            <a:off x="3144838" y="3951288"/>
            <a:ext cx="531812" cy="830262"/>
          </a:xfrm>
          <a:prstGeom prst="rect">
            <a:avLst/>
          </a:prstGeom>
          <a:noFill/>
          <a:ln w="9525">
            <a:noFill/>
            <a:miter lim="800000"/>
            <a:headEnd/>
            <a:tailEnd/>
          </a:ln>
        </p:spPr>
        <p:txBody>
          <a:bodyPr lIns="0" tIns="0" rIns="0" bIns="0" anchorCtr="1">
            <a:spAutoFit/>
          </a:bodyPr>
          <a:lstStyle/>
          <a:p>
            <a:pPr>
              <a:spcBef>
                <a:spcPct val="50000"/>
              </a:spcBef>
            </a:pPr>
            <a:r>
              <a:rPr lang="zh-TW" altLang="en-US" sz="5400" b="1">
                <a:latin typeface="華康寬注音(標楷W5)" pitchFamily="66" charset="-120"/>
                <a:ea typeface="華康寬注音(標楷W5)" pitchFamily="66" charset="-120"/>
                <a:cs typeface="王漢宗全形注音一中楷體"/>
              </a:rPr>
              <a:t>撤</a:t>
            </a:r>
          </a:p>
        </p:txBody>
      </p:sp>
      <p:sp>
        <p:nvSpPr>
          <p:cNvPr id="9248" name="Text Box 32"/>
          <p:cNvSpPr txBox="1">
            <a:spLocks noChangeArrowheads="1"/>
          </p:cNvSpPr>
          <p:nvPr/>
        </p:nvSpPr>
        <p:spPr bwMode="auto">
          <a:xfrm>
            <a:off x="6834188" y="3951288"/>
            <a:ext cx="531812" cy="830262"/>
          </a:xfrm>
          <a:prstGeom prst="rect">
            <a:avLst/>
          </a:prstGeom>
          <a:noFill/>
          <a:ln w="9525">
            <a:noFill/>
            <a:miter lim="800000"/>
            <a:headEnd/>
            <a:tailEnd/>
          </a:ln>
        </p:spPr>
        <p:txBody>
          <a:bodyPr lIns="0" tIns="0" rIns="0" bIns="0" anchorCtr="1">
            <a:spAutoFit/>
          </a:bodyPr>
          <a:lstStyle/>
          <a:p>
            <a:pPr>
              <a:spcBef>
                <a:spcPct val="50000"/>
              </a:spcBef>
            </a:pPr>
            <a:r>
              <a:rPr lang="zh-TW" altLang="en-US" sz="5400" b="1">
                <a:latin typeface="華康寬注音(標楷W5)" pitchFamily="66" charset="-120"/>
                <a:ea typeface="華康寬注音(標楷W5)" pitchFamily="66" charset="-120"/>
                <a:cs typeface="王漢宗全形注音一中楷體"/>
              </a:rPr>
              <a:t>澈</a:t>
            </a:r>
          </a:p>
        </p:txBody>
      </p:sp>
      <p:sp>
        <p:nvSpPr>
          <p:cNvPr id="9249" name="Text Box 33" descr="poButton"/>
          <p:cNvSpPr txBox="1">
            <a:spLocks noChangeArrowheads="1"/>
          </p:cNvSpPr>
          <p:nvPr/>
        </p:nvSpPr>
        <p:spPr bwMode="auto">
          <a:xfrm>
            <a:off x="6875463" y="4005262"/>
            <a:ext cx="576262" cy="684000"/>
          </a:xfrm>
          <a:prstGeom prst="rect">
            <a:avLst/>
          </a:prstGeom>
          <a:solidFill>
            <a:srgbClr val="000000">
              <a:alpha val="1176"/>
            </a:srgbClr>
          </a:solidFill>
          <a:ln w="9525">
            <a:noFill/>
            <a:miter lim="800000"/>
            <a:headEnd/>
            <a:tailEnd/>
          </a:ln>
        </p:spPr>
        <p:txBody>
          <a:bodyPr wrap="square" lIns="0" tIns="0" rIns="0" bIns="0" anchorCtr="1">
            <a:spAutoFit/>
          </a:bodyPr>
          <a:lstStyle/>
          <a:p>
            <a:endParaRPr lang="zh-TW" altLang="en-US">
              <a:latin typeface="華康寬注音(標楷W5)" pitchFamily="66" charset="-120"/>
              <a:ea typeface="華康寬注音(標楷W5)" pitchFamily="66" charset="-120"/>
            </a:endParaRPr>
          </a:p>
        </p:txBody>
      </p:sp>
      <p:sp>
        <p:nvSpPr>
          <p:cNvPr id="9250" name="Text Box 34" descr="poButton"/>
          <p:cNvSpPr txBox="1">
            <a:spLocks noChangeArrowheads="1"/>
          </p:cNvSpPr>
          <p:nvPr/>
        </p:nvSpPr>
        <p:spPr bwMode="auto">
          <a:xfrm>
            <a:off x="3132138" y="3933825"/>
            <a:ext cx="531812" cy="822325"/>
          </a:xfrm>
          <a:prstGeom prst="rect">
            <a:avLst/>
          </a:prstGeom>
          <a:solidFill>
            <a:srgbClr val="000000">
              <a:alpha val="1176"/>
            </a:srgbClr>
          </a:solidFill>
          <a:ln w="9525">
            <a:noFill/>
            <a:miter lim="800000"/>
            <a:headEnd/>
            <a:tailEnd/>
          </a:ln>
        </p:spPr>
        <p:txBody>
          <a:bodyPr lIns="0" tIns="0" rIns="0" bIns="0" anchorCtr="1">
            <a:spAutoFit/>
          </a:bodyPr>
          <a:lstStyle/>
          <a:p>
            <a:endParaRPr lang="zh-TW" altLang="en-US"/>
          </a:p>
        </p:txBody>
      </p:sp>
      <p:sp>
        <p:nvSpPr>
          <p:cNvPr id="9251" name="Text Box 35"/>
          <p:cNvSpPr txBox="1">
            <a:spLocks noChangeArrowheads="1"/>
          </p:cNvSpPr>
          <p:nvPr/>
        </p:nvSpPr>
        <p:spPr bwMode="auto">
          <a:xfrm>
            <a:off x="5041900" y="3908425"/>
            <a:ext cx="531813" cy="830263"/>
          </a:xfrm>
          <a:prstGeom prst="rect">
            <a:avLst/>
          </a:prstGeom>
          <a:noFill/>
          <a:ln w="9525">
            <a:noFill/>
            <a:miter lim="800000"/>
            <a:headEnd/>
            <a:tailEnd/>
          </a:ln>
        </p:spPr>
        <p:txBody>
          <a:bodyPr lIns="0" tIns="0" rIns="0" bIns="0" anchorCtr="1">
            <a:spAutoFit/>
          </a:bodyPr>
          <a:lstStyle/>
          <a:p>
            <a:pPr>
              <a:spcBef>
                <a:spcPct val="50000"/>
              </a:spcBef>
            </a:pPr>
            <a:r>
              <a:rPr lang="zh-TW" altLang="en-US" sz="5400" b="1">
                <a:latin typeface="華康寬注音(標楷W5)" pitchFamily="66" charset="-120"/>
                <a:ea typeface="華康寬注音(標楷W5)" pitchFamily="66" charset="-120"/>
                <a:cs typeface="王漢宗全形注音一中楷體"/>
              </a:rPr>
              <a:t>徹</a:t>
            </a:r>
          </a:p>
        </p:txBody>
      </p:sp>
      <p:sp>
        <p:nvSpPr>
          <p:cNvPr id="9252" name="Text Box 36" descr="poButton"/>
          <p:cNvSpPr txBox="1">
            <a:spLocks noChangeArrowheads="1"/>
          </p:cNvSpPr>
          <p:nvPr/>
        </p:nvSpPr>
        <p:spPr bwMode="auto">
          <a:xfrm>
            <a:off x="5003800" y="3933825"/>
            <a:ext cx="531813" cy="822325"/>
          </a:xfrm>
          <a:prstGeom prst="rect">
            <a:avLst/>
          </a:prstGeom>
          <a:solidFill>
            <a:srgbClr val="000000">
              <a:alpha val="1176"/>
            </a:srgbClr>
          </a:solidFill>
          <a:ln w="9525">
            <a:noFill/>
            <a:miter lim="800000"/>
            <a:headEnd/>
            <a:tailEnd/>
          </a:ln>
        </p:spPr>
        <p:txBody>
          <a:bodyPr lIns="0" tIns="0" rIns="0" bIns="0" anchorCtr="1">
            <a:spAutoFit/>
          </a:bodyPr>
          <a:lstStyle/>
          <a:p>
            <a:endParaRPr lang="zh-TW" altLang="en-US"/>
          </a:p>
        </p:txBody>
      </p:sp>
      <p:sp>
        <p:nvSpPr>
          <p:cNvPr id="32" name="日期版面配置區 31"/>
          <p:cNvSpPr>
            <a:spLocks noGrp="1"/>
          </p:cNvSpPr>
          <p:nvPr>
            <p:ph type="dt" sz="half" idx="10"/>
          </p:nvPr>
        </p:nvSpPr>
        <p:spPr/>
        <p:txBody>
          <a:bodyPr/>
          <a:lstStyle/>
          <a:p>
            <a:pPr>
              <a:defRPr/>
            </a:pPr>
            <a:fld id="{ED323A25-B333-4633-AEF0-3F0DDA50FD53}" type="datetime1">
              <a:rPr lang="zh-TW" altLang="en-US" smtClean="0"/>
              <a:pPr>
                <a:defRPr/>
              </a:pPr>
              <a:t>2014/10/29</a:t>
            </a:fld>
            <a:endParaRPr lang="en-US" altLang="zh-TW" dirty="0"/>
          </a:p>
        </p:txBody>
      </p:sp>
      <p:sp>
        <p:nvSpPr>
          <p:cNvPr id="35" name="頁尾版面配置區 34"/>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61111E-6 1.38778E-17 L -0.23159 0.28866 " pathEditMode="relative" rAng="0" ptsTypes="AA">
                                      <p:cBhvr>
                                        <p:cTn id="6" dur="2000" fill="hold"/>
                                        <p:tgtEl>
                                          <p:spTgt spid="9230"/>
                                        </p:tgtEl>
                                        <p:attrNameLst>
                                          <p:attrName>ppt_x</p:attrName>
                                          <p:attrName>ppt_y</p:attrName>
                                        </p:attrNameLst>
                                      </p:cBhvr>
                                      <p:rCtr x="-11580" y="14421"/>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9243"/>
                                        </p:tgtEl>
                                        <p:attrNameLst>
                                          <p:attrName>style.visibility</p:attrName>
                                        </p:attrNameLst>
                                      </p:cBhvr>
                                      <p:to>
                                        <p:strVal val="visible"/>
                                      </p:to>
                                    </p:set>
                                    <p:animEffect transition="in" filter="wipe(up)">
                                      <p:cBhvr>
                                        <p:cTn id="11" dur="500"/>
                                        <p:tgtEl>
                                          <p:spTgt spid="9243"/>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9222"/>
                                        </p:tgtEl>
                                        <p:attrNameLst>
                                          <p:attrName>style.visibility</p:attrName>
                                        </p:attrNameLst>
                                      </p:cBhvr>
                                      <p:to>
                                        <p:strVal val="visible"/>
                                      </p:to>
                                    </p:set>
                                    <p:animEffect transition="in" filter="wipe(up)">
                                      <p:cBhvr>
                                        <p:cTn id="15" dur="500"/>
                                        <p:tgtEl>
                                          <p:spTgt spid="9222"/>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9246"/>
                                        </p:tgtEl>
                                        <p:attrNameLst>
                                          <p:attrName>style.visibility</p:attrName>
                                        </p:attrNameLst>
                                      </p:cBhvr>
                                      <p:to>
                                        <p:strVal val="visible"/>
                                      </p:to>
                                    </p:set>
                                    <p:animEffect transition="in" filter="wipe(up)">
                                      <p:cBhvr>
                                        <p:cTn id="19" dur="500"/>
                                        <p:tgtEl>
                                          <p:spTgt spid="9246"/>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9237"/>
                                        </p:tgtEl>
                                        <p:attrNameLst>
                                          <p:attrName>style.visibility</p:attrName>
                                        </p:attrNameLst>
                                      </p:cBhvr>
                                      <p:to>
                                        <p:strVal val="visible"/>
                                      </p:to>
                                    </p:set>
                                    <p:animEffect transition="in" filter="wipe(up)">
                                      <p:cBhvr>
                                        <p:cTn id="23" dur="500"/>
                                        <p:tgtEl>
                                          <p:spTgt spid="9237"/>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924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2" presetClass="path" presetSubtype="0" accel="50000" decel="50000" fill="hold" nodeType="clickEffect">
                                  <p:stCondLst>
                                    <p:cond delay="0"/>
                                  </p:stCondLst>
                                  <p:childTnLst>
                                    <p:animMotion origin="layout" path="M 5E-6 -3.33333E-6 L -0.0283 0.28033 " pathEditMode="relative" rAng="0" ptsTypes="AA">
                                      <p:cBhvr>
                                        <p:cTn id="29" dur="2000" fill="hold"/>
                                        <p:tgtEl>
                                          <p:spTgt spid="9229"/>
                                        </p:tgtEl>
                                        <p:attrNameLst>
                                          <p:attrName>ppt_x</p:attrName>
                                          <p:attrName>ppt_y</p:attrName>
                                        </p:attrNameLst>
                                      </p:cBhvr>
                                      <p:rCtr x="-1424" y="14005"/>
                                    </p:animMotion>
                                  </p:childTnLst>
                                </p:cTn>
                              </p:par>
                              <p:par>
                                <p:cTn id="30" presetID="1" presetClass="exit" presetSubtype="0" fill="hold" nodeType="withEffect">
                                  <p:stCondLst>
                                    <p:cond delay="0"/>
                                  </p:stCondLst>
                                  <p:childTnLst>
                                    <p:set>
                                      <p:cBhvr>
                                        <p:cTn id="31" dur="1" fill="hold">
                                          <p:stCondLst>
                                            <p:cond delay="0"/>
                                          </p:stCondLst>
                                        </p:cTn>
                                        <p:tgtEl>
                                          <p:spTgt spid="923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9242"/>
                                        </p:tgtEl>
                                        <p:attrNameLst>
                                          <p:attrName>style.visibility</p:attrName>
                                        </p:attrNameLst>
                                      </p:cBhvr>
                                      <p:to>
                                        <p:strVal val="visible"/>
                                      </p:to>
                                    </p:set>
                                    <p:animEffect transition="in" filter="wipe(up)">
                                      <p:cBhvr>
                                        <p:cTn id="36" dur="500"/>
                                        <p:tgtEl>
                                          <p:spTgt spid="9242"/>
                                        </p:tgtEl>
                                      </p:cBhvr>
                                    </p:animEffect>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9221"/>
                                        </p:tgtEl>
                                        <p:attrNameLst>
                                          <p:attrName>style.visibility</p:attrName>
                                        </p:attrNameLst>
                                      </p:cBhvr>
                                      <p:to>
                                        <p:strVal val="visible"/>
                                      </p:to>
                                    </p:set>
                                    <p:animEffect transition="in" filter="wipe(up)">
                                      <p:cBhvr>
                                        <p:cTn id="40" dur="500"/>
                                        <p:tgtEl>
                                          <p:spTgt spid="9221"/>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9245"/>
                                        </p:tgtEl>
                                        <p:attrNameLst>
                                          <p:attrName>style.visibility</p:attrName>
                                        </p:attrNameLst>
                                      </p:cBhvr>
                                      <p:to>
                                        <p:strVal val="visible"/>
                                      </p:to>
                                    </p:set>
                                    <p:animEffect transition="in" filter="wipe(up)">
                                      <p:cBhvr>
                                        <p:cTn id="44" dur="500"/>
                                        <p:tgtEl>
                                          <p:spTgt spid="9245"/>
                                        </p:tgtEl>
                                      </p:cBhvr>
                                    </p:animEffect>
                                  </p:childTnLst>
                                </p:cTn>
                              </p:par>
                            </p:childTnLst>
                          </p:cTn>
                        </p:par>
                        <p:par>
                          <p:cTn id="45" fill="hold">
                            <p:stCondLst>
                              <p:cond delay="1500"/>
                            </p:stCondLst>
                            <p:childTnLst>
                              <p:par>
                                <p:cTn id="46" presetID="22" presetClass="entr" presetSubtype="1" fill="hold" grpId="0" nodeType="afterEffect">
                                  <p:stCondLst>
                                    <p:cond delay="0"/>
                                  </p:stCondLst>
                                  <p:childTnLst>
                                    <p:set>
                                      <p:cBhvr>
                                        <p:cTn id="47" dur="1" fill="hold">
                                          <p:stCondLst>
                                            <p:cond delay="0"/>
                                          </p:stCondLst>
                                        </p:cTn>
                                        <p:tgtEl>
                                          <p:spTgt spid="9236"/>
                                        </p:tgtEl>
                                        <p:attrNameLst>
                                          <p:attrName>style.visibility</p:attrName>
                                        </p:attrNameLst>
                                      </p:cBhvr>
                                      <p:to>
                                        <p:strVal val="visible"/>
                                      </p:to>
                                    </p:set>
                                    <p:animEffect transition="in" filter="wipe(up)">
                                      <p:cBhvr>
                                        <p:cTn id="48" dur="500"/>
                                        <p:tgtEl>
                                          <p:spTgt spid="9236"/>
                                        </p:tgtEl>
                                      </p:cBhvr>
                                    </p:animEffect>
                                  </p:childTnLst>
                                </p:cTn>
                              </p:par>
                              <p:par>
                                <p:cTn id="49" presetID="1" presetClass="entr" presetSubtype="0" fill="hold" grpId="0" nodeType="withEffect">
                                  <p:stCondLst>
                                    <p:cond delay="0"/>
                                  </p:stCondLst>
                                  <p:childTnLst>
                                    <p:set>
                                      <p:cBhvr>
                                        <p:cTn id="50" dur="1" fill="hold">
                                          <p:stCondLst>
                                            <p:cond delay="0"/>
                                          </p:stCondLst>
                                        </p:cTn>
                                        <p:tgtEl>
                                          <p:spTgt spid="925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49" presetClass="path" presetSubtype="0" accel="50000" decel="50000" fill="hold" nodeType="clickEffect">
                                  <p:stCondLst>
                                    <p:cond delay="0"/>
                                  </p:stCondLst>
                                  <p:childTnLst>
                                    <p:animMotion origin="layout" path="M -2.5E-6 4.07407E-6 L 0.17952 0.28148 " pathEditMode="relative" rAng="0" ptsTypes="AA">
                                      <p:cBhvr>
                                        <p:cTn id="54" dur="2000" fill="hold"/>
                                        <p:tgtEl>
                                          <p:spTgt spid="9228"/>
                                        </p:tgtEl>
                                        <p:attrNameLst>
                                          <p:attrName>ppt_x</p:attrName>
                                          <p:attrName>ppt_y</p:attrName>
                                        </p:attrNameLst>
                                      </p:cBhvr>
                                      <p:rCtr x="8976" y="14074"/>
                                    </p:animMotion>
                                  </p:childTnLst>
                                </p:cTn>
                              </p:par>
                              <p:par>
                                <p:cTn id="55" presetID="1" presetClass="exit" presetSubtype="0" fill="hold" nodeType="withEffect">
                                  <p:stCondLst>
                                    <p:cond delay="0"/>
                                  </p:stCondLst>
                                  <p:childTnLst>
                                    <p:set>
                                      <p:cBhvr>
                                        <p:cTn id="56" dur="1" fill="hold">
                                          <p:stCondLst>
                                            <p:cond delay="0"/>
                                          </p:stCondLst>
                                        </p:cTn>
                                        <p:tgtEl>
                                          <p:spTgt spid="9229"/>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9241"/>
                                        </p:tgtEl>
                                        <p:attrNameLst>
                                          <p:attrName>style.visibility</p:attrName>
                                        </p:attrNameLst>
                                      </p:cBhvr>
                                      <p:to>
                                        <p:strVal val="visible"/>
                                      </p:to>
                                    </p:set>
                                    <p:animEffect transition="in" filter="wipe(up)">
                                      <p:cBhvr>
                                        <p:cTn id="61" dur="500"/>
                                        <p:tgtEl>
                                          <p:spTgt spid="9241"/>
                                        </p:tgtEl>
                                      </p:cBhvr>
                                    </p:animEffect>
                                  </p:childTnLst>
                                </p:cTn>
                              </p:par>
                            </p:childTnLst>
                          </p:cTn>
                        </p:par>
                        <p:par>
                          <p:cTn id="62" fill="hold">
                            <p:stCondLst>
                              <p:cond delay="500"/>
                            </p:stCondLst>
                            <p:childTnLst>
                              <p:par>
                                <p:cTn id="63" presetID="22" presetClass="entr" presetSubtype="1" fill="hold" nodeType="afterEffect">
                                  <p:stCondLst>
                                    <p:cond delay="0"/>
                                  </p:stCondLst>
                                  <p:childTnLst>
                                    <p:set>
                                      <p:cBhvr>
                                        <p:cTn id="64" dur="1" fill="hold">
                                          <p:stCondLst>
                                            <p:cond delay="0"/>
                                          </p:stCondLst>
                                        </p:cTn>
                                        <p:tgtEl>
                                          <p:spTgt spid="9223"/>
                                        </p:tgtEl>
                                        <p:attrNameLst>
                                          <p:attrName>style.visibility</p:attrName>
                                        </p:attrNameLst>
                                      </p:cBhvr>
                                      <p:to>
                                        <p:strVal val="visible"/>
                                      </p:to>
                                    </p:set>
                                    <p:animEffect transition="in" filter="wipe(up)">
                                      <p:cBhvr>
                                        <p:cTn id="65" dur="500"/>
                                        <p:tgtEl>
                                          <p:spTgt spid="9223"/>
                                        </p:tgtEl>
                                      </p:cBhvr>
                                    </p:animEffect>
                                  </p:childTnLst>
                                </p:cTn>
                              </p:par>
                            </p:childTnLst>
                          </p:cTn>
                        </p:par>
                        <p:par>
                          <p:cTn id="66" fill="hold">
                            <p:stCondLst>
                              <p:cond delay="1000"/>
                            </p:stCondLst>
                            <p:childTnLst>
                              <p:par>
                                <p:cTn id="67" presetID="22" presetClass="entr" presetSubtype="1" fill="hold" nodeType="afterEffect">
                                  <p:stCondLst>
                                    <p:cond delay="0"/>
                                  </p:stCondLst>
                                  <p:childTnLst>
                                    <p:set>
                                      <p:cBhvr>
                                        <p:cTn id="68" dur="1" fill="hold">
                                          <p:stCondLst>
                                            <p:cond delay="0"/>
                                          </p:stCondLst>
                                        </p:cTn>
                                        <p:tgtEl>
                                          <p:spTgt spid="9244"/>
                                        </p:tgtEl>
                                        <p:attrNameLst>
                                          <p:attrName>style.visibility</p:attrName>
                                        </p:attrNameLst>
                                      </p:cBhvr>
                                      <p:to>
                                        <p:strVal val="visible"/>
                                      </p:to>
                                    </p:set>
                                    <p:animEffect transition="in" filter="wipe(up)">
                                      <p:cBhvr>
                                        <p:cTn id="69" dur="500"/>
                                        <p:tgtEl>
                                          <p:spTgt spid="9244"/>
                                        </p:tgtEl>
                                      </p:cBhvr>
                                    </p:animEffect>
                                  </p:childTnLst>
                                </p:cTn>
                              </p:par>
                            </p:childTnLst>
                          </p:cTn>
                        </p:par>
                        <p:par>
                          <p:cTn id="70" fill="hold">
                            <p:stCondLst>
                              <p:cond delay="1500"/>
                            </p:stCondLst>
                            <p:childTnLst>
                              <p:par>
                                <p:cTn id="71" presetID="22" presetClass="entr" presetSubtype="1" fill="hold" grpId="0" nodeType="afterEffect">
                                  <p:stCondLst>
                                    <p:cond delay="0"/>
                                  </p:stCondLst>
                                  <p:childTnLst>
                                    <p:set>
                                      <p:cBhvr>
                                        <p:cTn id="72" dur="1" fill="hold">
                                          <p:stCondLst>
                                            <p:cond delay="0"/>
                                          </p:stCondLst>
                                        </p:cTn>
                                        <p:tgtEl>
                                          <p:spTgt spid="9235"/>
                                        </p:tgtEl>
                                        <p:attrNameLst>
                                          <p:attrName>style.visibility</p:attrName>
                                        </p:attrNameLst>
                                      </p:cBhvr>
                                      <p:to>
                                        <p:strVal val="visible"/>
                                      </p:to>
                                    </p:set>
                                    <p:animEffect transition="in" filter="wipe(up)">
                                      <p:cBhvr>
                                        <p:cTn id="73" dur="500"/>
                                        <p:tgtEl>
                                          <p:spTgt spid="9235"/>
                                        </p:tgtEl>
                                      </p:cBhvr>
                                    </p:animEffect>
                                  </p:childTnLst>
                                </p:cTn>
                              </p:par>
                              <p:par>
                                <p:cTn id="74" presetID="1" presetClass="entr" presetSubtype="0" fill="hold" grpId="0" nodeType="withEffect">
                                  <p:stCondLst>
                                    <p:cond delay="0"/>
                                  </p:stCondLst>
                                  <p:childTnLst>
                                    <p:set>
                                      <p:cBhvr>
                                        <p:cTn id="75" dur="1" fill="hold">
                                          <p:stCondLst>
                                            <p:cond delay="0"/>
                                          </p:stCondLst>
                                        </p:cTn>
                                        <p:tgtEl>
                                          <p:spTgt spid="9247"/>
                                        </p:tgtEl>
                                        <p:attrNameLst>
                                          <p:attrName>style.visibility</p:attrName>
                                        </p:attrNameLst>
                                      </p:cBhvr>
                                      <p:to>
                                        <p:strVal val="visible"/>
                                      </p:to>
                                    </p:set>
                                  </p:childTnLst>
                                </p:cTn>
                              </p:par>
                            </p:childTnLst>
                          </p:cTn>
                        </p:par>
                        <p:par>
                          <p:cTn id="76" fill="hold">
                            <p:stCondLst>
                              <p:cond delay="2000"/>
                            </p:stCondLst>
                            <p:childTnLst>
                              <p:par>
                                <p:cTn id="77" presetID="1" presetClass="exit" presetSubtype="0" fill="hold" nodeType="afterEffect">
                                  <p:stCondLst>
                                    <p:cond delay="3000"/>
                                  </p:stCondLst>
                                  <p:childTnLst>
                                    <p:set>
                                      <p:cBhvr>
                                        <p:cTn id="78" dur="1" fill="hold">
                                          <p:stCondLst>
                                            <p:cond delay="0"/>
                                          </p:stCondLst>
                                        </p:cTn>
                                        <p:tgtEl>
                                          <p:spTgt spid="92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5" grpId="0"/>
      <p:bldP spid="9236" grpId="0"/>
      <p:bldP spid="9237" grpId="0"/>
      <p:bldP spid="9247" grpId="0"/>
      <p:bldP spid="9248" grpId="0"/>
      <p:bldP spid="925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84" name="Picture 20"/>
          <p:cNvPicPr>
            <a:picLocks noChangeAspect="1" noChangeArrowheads="1"/>
          </p:cNvPicPr>
          <p:nvPr/>
        </p:nvPicPr>
        <p:blipFill>
          <a:blip r:embed="rId3" cstate="print"/>
          <a:srcRect/>
          <a:stretch>
            <a:fillRect/>
          </a:stretch>
        </p:blipFill>
        <p:spPr bwMode="auto">
          <a:xfrm>
            <a:off x="2273300" y="3910013"/>
            <a:ext cx="817563" cy="865187"/>
          </a:xfrm>
          <a:prstGeom prst="rect">
            <a:avLst/>
          </a:prstGeom>
          <a:noFill/>
          <a:ln w="9525">
            <a:noFill/>
            <a:miter lim="800000"/>
            <a:headEnd/>
            <a:tailEnd/>
          </a:ln>
        </p:spPr>
      </p:pic>
      <p:pic>
        <p:nvPicPr>
          <p:cNvPr id="11283" name="Picture 19"/>
          <p:cNvPicPr>
            <a:picLocks noChangeAspect="1" noChangeArrowheads="1"/>
          </p:cNvPicPr>
          <p:nvPr/>
        </p:nvPicPr>
        <p:blipFill>
          <a:blip r:embed="rId4" cstate="print"/>
          <a:srcRect/>
          <a:stretch>
            <a:fillRect/>
          </a:stretch>
        </p:blipFill>
        <p:spPr bwMode="auto">
          <a:xfrm>
            <a:off x="6024563" y="3910013"/>
            <a:ext cx="755650" cy="950912"/>
          </a:xfrm>
          <a:prstGeom prst="rect">
            <a:avLst/>
          </a:prstGeom>
          <a:noFill/>
          <a:ln w="9525">
            <a:noFill/>
            <a:miter lim="800000"/>
            <a:headEnd/>
            <a:tailEnd/>
          </a:ln>
        </p:spPr>
      </p:pic>
      <p:sp>
        <p:nvSpPr>
          <p:cNvPr id="52228" name="AutoShape 5"/>
          <p:cNvSpPr>
            <a:spLocks noChangeArrowheads="1"/>
          </p:cNvSpPr>
          <p:nvPr/>
        </p:nvSpPr>
        <p:spPr bwMode="auto">
          <a:xfrm flipH="1">
            <a:off x="7677150" y="763588"/>
            <a:ext cx="1190625" cy="2665412"/>
          </a:xfrm>
          <a:prstGeom prst="verticalScroll">
            <a:avLst>
              <a:gd name="adj" fmla="val 12500"/>
            </a:avLst>
          </a:prstGeom>
          <a:solidFill>
            <a:srgbClr val="FFFF99"/>
          </a:solidFill>
          <a:ln w="9525">
            <a:solidFill>
              <a:schemeClr val="tx1"/>
            </a:solidFill>
            <a:round/>
            <a:headEnd/>
            <a:tailEnd/>
          </a:ln>
        </p:spPr>
        <p:txBody>
          <a:bodyPr vert="eaVert" wrap="none" anchor="ctr"/>
          <a:lstStyle/>
          <a:p>
            <a:pPr algn="ctr"/>
            <a:r>
              <a:rPr lang="zh-TW" altLang="en-US" sz="3600" b="1">
                <a:solidFill>
                  <a:srgbClr val="0000FF"/>
                </a:solidFill>
                <a:ea typeface="標楷體" pitchFamily="65" charset="-120"/>
              </a:rPr>
              <a:t>字形辨別</a:t>
            </a:r>
          </a:p>
        </p:txBody>
      </p:sp>
      <p:sp>
        <p:nvSpPr>
          <p:cNvPr id="52229" name="Oval 8"/>
          <p:cNvSpPr>
            <a:spLocks noChangeArrowheads="1"/>
          </p:cNvSpPr>
          <p:nvPr/>
        </p:nvSpPr>
        <p:spPr bwMode="auto">
          <a:xfrm>
            <a:off x="3962400" y="2082800"/>
            <a:ext cx="1255713" cy="1255713"/>
          </a:xfrm>
          <a:prstGeom prst="ellipse">
            <a:avLst/>
          </a:prstGeom>
          <a:noFill/>
          <a:ln w="9525">
            <a:solidFill>
              <a:schemeClr val="tx1"/>
            </a:solidFill>
            <a:round/>
            <a:headEnd/>
            <a:tailEnd/>
          </a:ln>
        </p:spPr>
        <p:txBody>
          <a:bodyPr wrap="none" anchor="ctr"/>
          <a:lstStyle/>
          <a:p>
            <a:endParaRPr lang="zh-TW" altLang="en-US"/>
          </a:p>
        </p:txBody>
      </p:sp>
      <p:sp>
        <p:nvSpPr>
          <p:cNvPr id="11273" name="Text Box 9"/>
          <p:cNvSpPr txBox="1">
            <a:spLocks noChangeArrowheads="1"/>
          </p:cNvSpPr>
          <p:nvPr/>
        </p:nvSpPr>
        <p:spPr bwMode="auto">
          <a:xfrm>
            <a:off x="2351088" y="5384800"/>
            <a:ext cx="793750" cy="1308100"/>
          </a:xfrm>
          <a:prstGeom prst="rect">
            <a:avLst/>
          </a:prstGeom>
          <a:noFill/>
          <a:ln w="9525">
            <a:noFill/>
            <a:miter lim="800000"/>
            <a:headEnd/>
            <a:tailEnd/>
          </a:ln>
        </p:spPr>
        <p:txBody>
          <a:bodyPr vert="eaVert">
            <a:spAutoFit/>
          </a:bodyPr>
          <a:lstStyle/>
          <a:p>
            <a:pPr>
              <a:spcBef>
                <a:spcPct val="50000"/>
              </a:spcBef>
            </a:pPr>
            <a:r>
              <a:rPr lang="zh-TW" altLang="en-US" sz="4000" b="1">
                <a:solidFill>
                  <a:srgbClr val="0000FF"/>
                </a:solidFill>
                <a:ea typeface="標楷體" pitchFamily="65" charset="-120"/>
              </a:rPr>
              <a:t>秘密</a:t>
            </a:r>
          </a:p>
        </p:txBody>
      </p:sp>
      <p:sp>
        <p:nvSpPr>
          <p:cNvPr id="11274" name="Text Box 10"/>
          <p:cNvSpPr txBox="1">
            <a:spLocks noChangeArrowheads="1"/>
          </p:cNvSpPr>
          <p:nvPr/>
        </p:nvSpPr>
        <p:spPr bwMode="auto">
          <a:xfrm>
            <a:off x="6013450" y="5384800"/>
            <a:ext cx="793750" cy="1308100"/>
          </a:xfrm>
          <a:prstGeom prst="rect">
            <a:avLst/>
          </a:prstGeom>
          <a:noFill/>
          <a:ln w="9525">
            <a:noFill/>
            <a:miter lim="800000"/>
            <a:headEnd/>
            <a:tailEnd/>
          </a:ln>
        </p:spPr>
        <p:txBody>
          <a:bodyPr vert="eaVert">
            <a:spAutoFit/>
          </a:bodyPr>
          <a:lstStyle/>
          <a:p>
            <a:pPr>
              <a:spcBef>
                <a:spcPct val="50000"/>
              </a:spcBef>
            </a:pPr>
            <a:r>
              <a:rPr lang="zh-TW" altLang="en-US" sz="4000" b="1" dirty="0">
                <a:solidFill>
                  <a:srgbClr val="0000FF"/>
                </a:solidFill>
                <a:ea typeface="標楷體" pitchFamily="65" charset="-120"/>
              </a:rPr>
              <a:t>甜蜜</a:t>
            </a:r>
          </a:p>
        </p:txBody>
      </p:sp>
      <p:cxnSp>
        <p:nvCxnSpPr>
          <p:cNvPr id="52232" name="AutoShape 11"/>
          <p:cNvCxnSpPr>
            <a:cxnSpLocks noChangeShapeType="1"/>
            <a:endCxn id="52229" idx="7"/>
          </p:cNvCxnSpPr>
          <p:nvPr/>
        </p:nvCxnSpPr>
        <p:spPr bwMode="auto">
          <a:xfrm flipH="1">
            <a:off x="5033963" y="1084263"/>
            <a:ext cx="1368425" cy="1182687"/>
          </a:xfrm>
          <a:prstGeom prst="straightConnector1">
            <a:avLst/>
          </a:prstGeom>
          <a:noFill/>
          <a:ln w="9525">
            <a:solidFill>
              <a:schemeClr val="tx1"/>
            </a:solidFill>
            <a:round/>
            <a:headEnd/>
            <a:tailEnd type="triangle" w="med" len="med"/>
          </a:ln>
        </p:spPr>
      </p:cxnSp>
      <p:cxnSp>
        <p:nvCxnSpPr>
          <p:cNvPr id="52233" name="AutoShape 12"/>
          <p:cNvCxnSpPr>
            <a:cxnSpLocks noChangeShapeType="1"/>
            <a:endCxn id="52229" idx="1"/>
          </p:cNvCxnSpPr>
          <p:nvPr/>
        </p:nvCxnSpPr>
        <p:spPr bwMode="auto">
          <a:xfrm>
            <a:off x="2643188" y="1182688"/>
            <a:ext cx="1503362" cy="1084262"/>
          </a:xfrm>
          <a:prstGeom prst="straightConnector1">
            <a:avLst/>
          </a:prstGeom>
          <a:noFill/>
          <a:ln w="9525">
            <a:solidFill>
              <a:schemeClr val="tx1"/>
            </a:solidFill>
            <a:round/>
            <a:headEnd/>
            <a:tailEnd type="triangle" w="med" len="med"/>
          </a:ln>
        </p:spPr>
      </p:cxnSp>
      <p:cxnSp>
        <p:nvCxnSpPr>
          <p:cNvPr id="11277" name="AutoShape 13"/>
          <p:cNvCxnSpPr>
            <a:cxnSpLocks noChangeShapeType="1"/>
            <a:stCxn id="52229" idx="3"/>
          </p:cNvCxnSpPr>
          <p:nvPr/>
        </p:nvCxnSpPr>
        <p:spPr bwMode="auto">
          <a:xfrm flipH="1">
            <a:off x="2749550" y="3154363"/>
            <a:ext cx="1397000" cy="709612"/>
          </a:xfrm>
          <a:prstGeom prst="straightConnector1">
            <a:avLst/>
          </a:prstGeom>
          <a:noFill/>
          <a:ln w="9525">
            <a:solidFill>
              <a:schemeClr val="tx1"/>
            </a:solidFill>
            <a:round/>
            <a:headEnd/>
            <a:tailEnd type="triangle" w="med" len="med"/>
          </a:ln>
        </p:spPr>
      </p:cxnSp>
      <p:cxnSp>
        <p:nvCxnSpPr>
          <p:cNvPr id="11278" name="AutoShape 14"/>
          <p:cNvCxnSpPr>
            <a:cxnSpLocks noChangeShapeType="1"/>
            <a:stCxn id="52229" idx="5"/>
          </p:cNvCxnSpPr>
          <p:nvPr/>
        </p:nvCxnSpPr>
        <p:spPr bwMode="auto">
          <a:xfrm>
            <a:off x="5033963" y="3154363"/>
            <a:ext cx="1371600" cy="754062"/>
          </a:xfrm>
          <a:prstGeom prst="straightConnector1">
            <a:avLst/>
          </a:prstGeom>
          <a:noFill/>
          <a:ln w="9525">
            <a:solidFill>
              <a:schemeClr val="tx1"/>
            </a:solidFill>
            <a:round/>
            <a:headEnd/>
            <a:tailEnd type="triangle" w="med" len="med"/>
          </a:ln>
        </p:spPr>
      </p:cxnSp>
      <p:cxnSp>
        <p:nvCxnSpPr>
          <p:cNvPr id="11279" name="AutoShape 15"/>
          <p:cNvCxnSpPr>
            <a:cxnSpLocks noChangeShapeType="1"/>
            <a:endCxn id="11273" idx="0"/>
          </p:cNvCxnSpPr>
          <p:nvPr/>
        </p:nvCxnSpPr>
        <p:spPr bwMode="auto">
          <a:xfrm flipH="1">
            <a:off x="2747963" y="4692650"/>
            <a:ext cx="1587" cy="692150"/>
          </a:xfrm>
          <a:prstGeom prst="straightConnector1">
            <a:avLst/>
          </a:prstGeom>
          <a:noFill/>
          <a:ln w="9525">
            <a:solidFill>
              <a:schemeClr val="tx1"/>
            </a:solidFill>
            <a:round/>
            <a:headEnd/>
            <a:tailEnd/>
          </a:ln>
        </p:spPr>
      </p:cxnSp>
      <p:cxnSp>
        <p:nvCxnSpPr>
          <p:cNvPr id="11280" name="AutoShape 16"/>
          <p:cNvCxnSpPr>
            <a:cxnSpLocks noChangeShapeType="1"/>
            <a:endCxn id="11274" idx="0"/>
          </p:cNvCxnSpPr>
          <p:nvPr/>
        </p:nvCxnSpPr>
        <p:spPr bwMode="auto">
          <a:xfrm>
            <a:off x="6405563" y="4730750"/>
            <a:ext cx="4762" cy="654050"/>
          </a:xfrm>
          <a:prstGeom prst="straightConnector1">
            <a:avLst/>
          </a:prstGeom>
          <a:noFill/>
          <a:ln w="9525">
            <a:solidFill>
              <a:schemeClr val="tx1"/>
            </a:solidFill>
            <a:round/>
            <a:headEnd/>
            <a:tailEnd/>
          </a:ln>
        </p:spPr>
      </p:cxnSp>
      <p:pic>
        <p:nvPicPr>
          <p:cNvPr id="52238" name="Picture 21"/>
          <p:cNvPicPr>
            <a:picLocks noChangeAspect="1" noChangeArrowheads="1"/>
          </p:cNvPicPr>
          <p:nvPr/>
        </p:nvPicPr>
        <p:blipFill>
          <a:blip r:embed="rId5" cstate="print"/>
          <a:srcRect/>
          <a:stretch>
            <a:fillRect/>
          </a:stretch>
        </p:blipFill>
        <p:spPr bwMode="auto">
          <a:xfrm>
            <a:off x="4212431" y="2266950"/>
            <a:ext cx="755650" cy="615950"/>
          </a:xfrm>
          <a:prstGeom prst="rect">
            <a:avLst/>
          </a:prstGeom>
          <a:noFill/>
          <a:ln w="9525">
            <a:noFill/>
            <a:miter lim="800000"/>
            <a:headEnd/>
            <a:tailEnd/>
          </a:ln>
        </p:spPr>
      </p:pic>
      <p:pic>
        <p:nvPicPr>
          <p:cNvPr id="52239" name="Picture 22"/>
          <p:cNvPicPr>
            <a:picLocks noChangeAspect="1" noChangeArrowheads="1"/>
          </p:cNvPicPr>
          <p:nvPr/>
        </p:nvPicPr>
        <p:blipFill>
          <a:blip r:embed="rId6" cstate="print"/>
          <a:srcRect/>
          <a:stretch>
            <a:fillRect/>
          </a:stretch>
        </p:blipFill>
        <p:spPr bwMode="auto">
          <a:xfrm>
            <a:off x="6148388" y="554038"/>
            <a:ext cx="658812" cy="530225"/>
          </a:xfrm>
          <a:prstGeom prst="rect">
            <a:avLst/>
          </a:prstGeom>
          <a:noFill/>
          <a:ln w="9525">
            <a:noFill/>
            <a:miter lim="800000"/>
            <a:headEnd/>
            <a:tailEnd/>
          </a:ln>
        </p:spPr>
      </p:pic>
      <p:pic>
        <p:nvPicPr>
          <p:cNvPr id="11287" name="Picture 23"/>
          <p:cNvPicPr preferRelativeResize="0">
            <a:picLocks noChangeAspect="1" noChangeArrowheads="1"/>
          </p:cNvPicPr>
          <p:nvPr/>
        </p:nvPicPr>
        <p:blipFill>
          <a:blip r:embed="rId6" cstate="print"/>
          <a:srcRect/>
          <a:stretch>
            <a:fillRect/>
          </a:stretch>
        </p:blipFill>
        <p:spPr bwMode="auto">
          <a:xfrm>
            <a:off x="6149975" y="554038"/>
            <a:ext cx="657225" cy="530225"/>
          </a:xfrm>
          <a:prstGeom prst="rect">
            <a:avLst/>
          </a:prstGeom>
          <a:noFill/>
          <a:ln w="9525">
            <a:noFill/>
            <a:miter lim="800000"/>
            <a:headEnd/>
            <a:tailEnd/>
          </a:ln>
        </p:spPr>
      </p:pic>
      <p:pic>
        <p:nvPicPr>
          <p:cNvPr id="52241" name="Picture 25"/>
          <p:cNvPicPr>
            <a:picLocks noChangeAspect="1" noChangeArrowheads="1"/>
          </p:cNvPicPr>
          <p:nvPr/>
        </p:nvPicPr>
        <p:blipFill>
          <a:blip r:embed="rId7" cstate="print"/>
          <a:srcRect/>
          <a:stretch>
            <a:fillRect/>
          </a:stretch>
        </p:blipFill>
        <p:spPr bwMode="auto">
          <a:xfrm>
            <a:off x="2344738" y="749300"/>
            <a:ext cx="596900" cy="433388"/>
          </a:xfrm>
          <a:prstGeom prst="rect">
            <a:avLst/>
          </a:prstGeom>
          <a:noFill/>
          <a:ln w="9525">
            <a:noFill/>
            <a:miter lim="800000"/>
            <a:headEnd/>
            <a:tailEnd/>
          </a:ln>
        </p:spPr>
      </p:pic>
      <p:pic>
        <p:nvPicPr>
          <p:cNvPr id="11290" name="Picture 26"/>
          <p:cNvPicPr preferRelativeResize="0">
            <a:picLocks noChangeAspect="1" noChangeArrowheads="1"/>
          </p:cNvPicPr>
          <p:nvPr/>
        </p:nvPicPr>
        <p:blipFill>
          <a:blip r:embed="rId7" cstate="print"/>
          <a:srcRect/>
          <a:stretch>
            <a:fillRect/>
          </a:stretch>
        </p:blipFill>
        <p:spPr bwMode="auto">
          <a:xfrm>
            <a:off x="2344738" y="750888"/>
            <a:ext cx="596900" cy="431800"/>
          </a:xfrm>
          <a:prstGeom prst="rect">
            <a:avLst/>
          </a:prstGeom>
          <a:noFill/>
          <a:ln w="9525">
            <a:noFill/>
            <a:miter lim="800000"/>
            <a:headEnd/>
            <a:tailEnd/>
          </a:ln>
        </p:spPr>
      </p:pic>
      <p:sp>
        <p:nvSpPr>
          <p:cNvPr id="11292" name="Text Box 28"/>
          <p:cNvSpPr txBox="1">
            <a:spLocks noChangeArrowheads="1"/>
          </p:cNvSpPr>
          <p:nvPr/>
        </p:nvSpPr>
        <p:spPr bwMode="auto">
          <a:xfrm>
            <a:off x="3144838" y="4008438"/>
            <a:ext cx="531812" cy="830262"/>
          </a:xfrm>
          <a:prstGeom prst="rect">
            <a:avLst/>
          </a:prstGeom>
          <a:noFill/>
          <a:ln w="9525">
            <a:noFill/>
            <a:miter lim="800000"/>
            <a:headEnd/>
            <a:tailEnd/>
          </a:ln>
        </p:spPr>
        <p:txBody>
          <a:bodyPr lIns="0" tIns="0" rIns="0" bIns="0" anchorCtr="1">
            <a:spAutoFit/>
          </a:bodyPr>
          <a:lstStyle/>
          <a:p>
            <a:pPr>
              <a:spcBef>
                <a:spcPct val="50000"/>
              </a:spcBef>
            </a:pPr>
            <a:r>
              <a:rPr lang="zh-TW" altLang="en-US" sz="5400" b="1">
                <a:latin typeface="華康寬注音(標楷W5)" pitchFamily="66" charset="-120"/>
                <a:ea typeface="華康寬注音(標楷W5)" pitchFamily="66" charset="-120"/>
                <a:cs typeface="王漢宗全形注音一中楷體"/>
              </a:rPr>
              <a:t>密</a:t>
            </a:r>
          </a:p>
        </p:txBody>
      </p:sp>
      <p:sp>
        <p:nvSpPr>
          <p:cNvPr id="11293" name="Text Box 29"/>
          <p:cNvSpPr txBox="1">
            <a:spLocks noChangeArrowheads="1"/>
          </p:cNvSpPr>
          <p:nvPr/>
        </p:nvSpPr>
        <p:spPr bwMode="auto">
          <a:xfrm>
            <a:off x="6834188" y="4008438"/>
            <a:ext cx="531812" cy="830262"/>
          </a:xfrm>
          <a:prstGeom prst="rect">
            <a:avLst/>
          </a:prstGeom>
          <a:noFill/>
          <a:ln w="9525">
            <a:noFill/>
            <a:miter lim="800000"/>
            <a:headEnd/>
            <a:tailEnd/>
          </a:ln>
        </p:spPr>
        <p:txBody>
          <a:bodyPr lIns="0" tIns="0" rIns="0" bIns="0" anchorCtr="1">
            <a:spAutoFit/>
          </a:bodyPr>
          <a:lstStyle/>
          <a:p>
            <a:pPr>
              <a:spcBef>
                <a:spcPct val="50000"/>
              </a:spcBef>
            </a:pPr>
            <a:r>
              <a:rPr lang="zh-TW" altLang="en-US" sz="5400" b="1">
                <a:latin typeface="華康寬注音(標楷W5)" pitchFamily="66" charset="-120"/>
                <a:ea typeface="華康寬注音(標楷W5)" pitchFamily="66" charset="-120"/>
                <a:cs typeface="王漢宗全形注音一中楷體"/>
              </a:rPr>
              <a:t>蜜</a:t>
            </a:r>
          </a:p>
        </p:txBody>
      </p:sp>
      <p:sp>
        <p:nvSpPr>
          <p:cNvPr id="11294" name="Text Box 30" descr="poButton"/>
          <p:cNvSpPr txBox="1">
            <a:spLocks noChangeArrowheads="1"/>
          </p:cNvSpPr>
          <p:nvPr/>
        </p:nvSpPr>
        <p:spPr bwMode="auto">
          <a:xfrm>
            <a:off x="6804025" y="3933825"/>
            <a:ext cx="531813" cy="822325"/>
          </a:xfrm>
          <a:prstGeom prst="rect">
            <a:avLst/>
          </a:prstGeom>
          <a:solidFill>
            <a:srgbClr val="000000">
              <a:alpha val="1176"/>
            </a:srgbClr>
          </a:solidFill>
          <a:ln w="9525">
            <a:noFill/>
            <a:miter lim="800000"/>
            <a:headEnd/>
            <a:tailEnd/>
          </a:ln>
        </p:spPr>
        <p:txBody>
          <a:bodyPr lIns="0" tIns="0" rIns="0" bIns="0" anchorCtr="1">
            <a:spAutoFit/>
          </a:bodyPr>
          <a:lstStyle/>
          <a:p>
            <a:endParaRPr lang="zh-TW" altLang="en-US"/>
          </a:p>
        </p:txBody>
      </p:sp>
      <p:sp>
        <p:nvSpPr>
          <p:cNvPr id="11295" name="Text Box 31" descr="poButton"/>
          <p:cNvSpPr txBox="1">
            <a:spLocks noChangeArrowheads="1"/>
          </p:cNvSpPr>
          <p:nvPr/>
        </p:nvSpPr>
        <p:spPr bwMode="auto">
          <a:xfrm>
            <a:off x="3132138" y="4005263"/>
            <a:ext cx="531812" cy="822325"/>
          </a:xfrm>
          <a:prstGeom prst="rect">
            <a:avLst/>
          </a:prstGeom>
          <a:solidFill>
            <a:srgbClr val="000000">
              <a:alpha val="1176"/>
            </a:srgbClr>
          </a:solidFill>
          <a:ln w="9525">
            <a:noFill/>
            <a:miter lim="800000"/>
            <a:headEnd/>
            <a:tailEnd/>
          </a:ln>
        </p:spPr>
        <p:txBody>
          <a:bodyPr lIns="0" tIns="0" rIns="0" bIns="0" anchorCtr="1">
            <a:spAutoFit/>
          </a:bodyPr>
          <a:lstStyle/>
          <a:p>
            <a:endParaRPr lang="zh-TW" altLang="en-US"/>
          </a:p>
        </p:txBody>
      </p:sp>
      <p:sp>
        <p:nvSpPr>
          <p:cNvPr id="23" name="日期版面配置區 22"/>
          <p:cNvSpPr>
            <a:spLocks noGrp="1"/>
          </p:cNvSpPr>
          <p:nvPr>
            <p:ph type="dt" sz="half" idx="10"/>
          </p:nvPr>
        </p:nvSpPr>
        <p:spPr/>
        <p:txBody>
          <a:bodyPr/>
          <a:lstStyle/>
          <a:p>
            <a:pPr>
              <a:defRPr/>
            </a:pPr>
            <a:fld id="{386C04DA-89DE-45B7-87AB-BDAA9F946A31}" type="datetime1">
              <a:rPr lang="zh-TW" altLang="en-US" smtClean="0"/>
              <a:pPr>
                <a:defRPr/>
              </a:pPr>
              <a:t>2014/10/29</a:t>
            </a:fld>
            <a:endParaRPr lang="en-US" altLang="zh-TW" dirty="0"/>
          </a:p>
        </p:txBody>
      </p:sp>
      <p:sp>
        <p:nvSpPr>
          <p:cNvPr id="26" name="頁尾版面配置區 25"/>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05556E-6 -4.44444E-6 L -0.20851 0.30695 " pathEditMode="relative" rAng="0" ptsTypes="AA">
                                      <p:cBhvr>
                                        <p:cTn id="6" dur="2000" fill="hold"/>
                                        <p:tgtEl>
                                          <p:spTgt spid="11287"/>
                                        </p:tgtEl>
                                        <p:attrNameLst>
                                          <p:attrName>ppt_x</p:attrName>
                                          <p:attrName>ppt_y</p:attrName>
                                        </p:attrNameLst>
                                      </p:cBhvr>
                                      <p:rCtr x="-10434" y="15347"/>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1278"/>
                                        </p:tgtEl>
                                        <p:attrNameLst>
                                          <p:attrName>style.visibility</p:attrName>
                                        </p:attrNameLst>
                                      </p:cBhvr>
                                      <p:to>
                                        <p:strVal val="visible"/>
                                      </p:to>
                                    </p:set>
                                    <p:animEffect transition="in" filter="wipe(up)">
                                      <p:cBhvr>
                                        <p:cTn id="11" dur="500"/>
                                        <p:tgtEl>
                                          <p:spTgt spid="11278"/>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11283"/>
                                        </p:tgtEl>
                                        <p:attrNameLst>
                                          <p:attrName>style.visibility</p:attrName>
                                        </p:attrNameLst>
                                      </p:cBhvr>
                                      <p:to>
                                        <p:strVal val="visible"/>
                                      </p:to>
                                    </p:set>
                                    <p:animEffect transition="in" filter="wipe(up)">
                                      <p:cBhvr>
                                        <p:cTn id="15" dur="500"/>
                                        <p:tgtEl>
                                          <p:spTgt spid="11283"/>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11280"/>
                                        </p:tgtEl>
                                        <p:attrNameLst>
                                          <p:attrName>style.visibility</p:attrName>
                                        </p:attrNameLst>
                                      </p:cBhvr>
                                      <p:to>
                                        <p:strVal val="visible"/>
                                      </p:to>
                                    </p:set>
                                    <p:animEffect transition="in" filter="wipe(up)">
                                      <p:cBhvr>
                                        <p:cTn id="19" dur="500"/>
                                        <p:tgtEl>
                                          <p:spTgt spid="11280"/>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1274"/>
                                        </p:tgtEl>
                                        <p:attrNameLst>
                                          <p:attrName>style.visibility</p:attrName>
                                        </p:attrNameLst>
                                      </p:cBhvr>
                                      <p:to>
                                        <p:strVal val="visible"/>
                                      </p:to>
                                    </p:set>
                                    <p:animEffect transition="in" filter="wipe(up)">
                                      <p:cBhvr>
                                        <p:cTn id="23" dur="500"/>
                                        <p:tgtEl>
                                          <p:spTgt spid="11274"/>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1129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2" presetClass="path" presetSubtype="0" accel="50000" decel="50000" fill="hold" nodeType="clickEffect">
                                  <p:stCondLst>
                                    <p:cond delay="0"/>
                                  </p:stCondLst>
                                  <p:childTnLst>
                                    <p:animMotion origin="layout" path="M -2.5E-6 -2.22222E-6 L 0.21094 0.28542 " pathEditMode="relative" rAng="0" ptsTypes="AA">
                                      <p:cBhvr>
                                        <p:cTn id="29" dur="2000" fill="hold"/>
                                        <p:tgtEl>
                                          <p:spTgt spid="11290"/>
                                        </p:tgtEl>
                                        <p:attrNameLst>
                                          <p:attrName>ppt_x</p:attrName>
                                          <p:attrName>ppt_y</p:attrName>
                                        </p:attrNameLst>
                                      </p:cBhvr>
                                      <p:rCtr x="10538" y="14259"/>
                                    </p:animMotion>
                                  </p:childTnLst>
                                </p:cTn>
                              </p:par>
                              <p:par>
                                <p:cTn id="30" presetID="1" presetClass="exit" presetSubtype="0" fill="hold" nodeType="withEffect">
                                  <p:stCondLst>
                                    <p:cond delay="0"/>
                                  </p:stCondLst>
                                  <p:childTnLst>
                                    <p:set>
                                      <p:cBhvr>
                                        <p:cTn id="31" dur="1" fill="hold">
                                          <p:stCondLst>
                                            <p:cond delay="0"/>
                                          </p:stCondLst>
                                        </p:cTn>
                                        <p:tgtEl>
                                          <p:spTgt spid="1128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1277"/>
                                        </p:tgtEl>
                                        <p:attrNameLst>
                                          <p:attrName>style.visibility</p:attrName>
                                        </p:attrNameLst>
                                      </p:cBhvr>
                                      <p:to>
                                        <p:strVal val="visible"/>
                                      </p:to>
                                    </p:set>
                                    <p:animEffect transition="in" filter="wipe(up)">
                                      <p:cBhvr>
                                        <p:cTn id="36" dur="500"/>
                                        <p:tgtEl>
                                          <p:spTgt spid="11277"/>
                                        </p:tgtEl>
                                      </p:cBhvr>
                                    </p:animEffect>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11284"/>
                                        </p:tgtEl>
                                        <p:attrNameLst>
                                          <p:attrName>style.visibility</p:attrName>
                                        </p:attrNameLst>
                                      </p:cBhvr>
                                      <p:to>
                                        <p:strVal val="visible"/>
                                      </p:to>
                                    </p:set>
                                    <p:animEffect transition="in" filter="wipe(up)">
                                      <p:cBhvr>
                                        <p:cTn id="40" dur="500"/>
                                        <p:tgtEl>
                                          <p:spTgt spid="11284"/>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11279"/>
                                        </p:tgtEl>
                                        <p:attrNameLst>
                                          <p:attrName>style.visibility</p:attrName>
                                        </p:attrNameLst>
                                      </p:cBhvr>
                                      <p:to>
                                        <p:strVal val="visible"/>
                                      </p:to>
                                    </p:set>
                                    <p:animEffect transition="in" filter="wipe(up)">
                                      <p:cBhvr>
                                        <p:cTn id="44" dur="500"/>
                                        <p:tgtEl>
                                          <p:spTgt spid="11279"/>
                                        </p:tgtEl>
                                      </p:cBhvr>
                                    </p:animEffect>
                                  </p:childTnLst>
                                </p:cTn>
                              </p:par>
                            </p:childTnLst>
                          </p:cTn>
                        </p:par>
                        <p:par>
                          <p:cTn id="45" fill="hold">
                            <p:stCondLst>
                              <p:cond delay="1500"/>
                            </p:stCondLst>
                            <p:childTnLst>
                              <p:par>
                                <p:cTn id="46" presetID="22" presetClass="entr" presetSubtype="1" fill="hold" grpId="0" nodeType="afterEffect">
                                  <p:stCondLst>
                                    <p:cond delay="0"/>
                                  </p:stCondLst>
                                  <p:childTnLst>
                                    <p:set>
                                      <p:cBhvr>
                                        <p:cTn id="47" dur="1" fill="hold">
                                          <p:stCondLst>
                                            <p:cond delay="0"/>
                                          </p:stCondLst>
                                        </p:cTn>
                                        <p:tgtEl>
                                          <p:spTgt spid="11273"/>
                                        </p:tgtEl>
                                        <p:attrNameLst>
                                          <p:attrName>style.visibility</p:attrName>
                                        </p:attrNameLst>
                                      </p:cBhvr>
                                      <p:to>
                                        <p:strVal val="visible"/>
                                      </p:to>
                                    </p:set>
                                    <p:animEffect transition="in" filter="wipe(up)">
                                      <p:cBhvr>
                                        <p:cTn id="48" dur="500"/>
                                        <p:tgtEl>
                                          <p:spTgt spid="11273"/>
                                        </p:tgtEl>
                                      </p:cBhvr>
                                    </p:animEffect>
                                  </p:childTnLst>
                                </p:cTn>
                              </p:par>
                              <p:par>
                                <p:cTn id="49" presetID="1" presetClass="entr" presetSubtype="0" fill="hold" grpId="0" nodeType="withEffect">
                                  <p:stCondLst>
                                    <p:cond delay="0"/>
                                  </p:stCondLst>
                                  <p:childTnLst>
                                    <p:set>
                                      <p:cBhvr>
                                        <p:cTn id="50" dur="1" fill="hold">
                                          <p:stCondLst>
                                            <p:cond delay="0"/>
                                          </p:stCondLst>
                                        </p:cTn>
                                        <p:tgtEl>
                                          <p:spTgt spid="11292"/>
                                        </p:tgtEl>
                                        <p:attrNameLst>
                                          <p:attrName>style.visibility</p:attrName>
                                        </p:attrNameLst>
                                      </p:cBhvr>
                                      <p:to>
                                        <p:strVal val="visible"/>
                                      </p:to>
                                    </p:set>
                                  </p:childTnLst>
                                </p:cTn>
                              </p:par>
                            </p:childTnLst>
                          </p:cTn>
                        </p:par>
                        <p:par>
                          <p:cTn id="51" fill="hold">
                            <p:stCondLst>
                              <p:cond delay="2000"/>
                            </p:stCondLst>
                            <p:childTnLst>
                              <p:par>
                                <p:cTn id="52" presetID="1" presetClass="exit" presetSubtype="0" fill="hold" nodeType="afterEffect">
                                  <p:stCondLst>
                                    <p:cond delay="3000"/>
                                  </p:stCondLst>
                                  <p:childTnLst>
                                    <p:set>
                                      <p:cBhvr>
                                        <p:cTn id="53" dur="1" fill="hold">
                                          <p:stCondLst>
                                            <p:cond delay="0"/>
                                          </p:stCondLst>
                                        </p:cTn>
                                        <p:tgtEl>
                                          <p:spTgt spid="112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11274" grpId="0"/>
      <p:bldP spid="11292" grpId="0"/>
      <p:bldP spid="1129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6"/>
          <p:cNvPicPr>
            <a:picLocks noChangeAspect="1" noChangeArrowheads="1"/>
          </p:cNvPicPr>
          <p:nvPr/>
        </p:nvPicPr>
        <p:blipFill>
          <a:blip r:embed="rId3" cstate="print"/>
          <a:srcRect/>
          <a:stretch>
            <a:fillRect/>
          </a:stretch>
        </p:blipFill>
        <p:spPr bwMode="auto">
          <a:xfrm>
            <a:off x="4327525" y="2332038"/>
            <a:ext cx="633413" cy="822325"/>
          </a:xfrm>
          <a:prstGeom prst="rect">
            <a:avLst/>
          </a:prstGeom>
          <a:noFill/>
          <a:ln w="9525">
            <a:noFill/>
            <a:miter lim="800000"/>
            <a:headEnd/>
            <a:tailEnd/>
          </a:ln>
        </p:spPr>
      </p:pic>
      <p:pic>
        <p:nvPicPr>
          <p:cNvPr id="53251" name="Picture 6"/>
          <p:cNvPicPr>
            <a:picLocks noChangeAspect="1" noChangeArrowheads="1"/>
          </p:cNvPicPr>
          <p:nvPr/>
        </p:nvPicPr>
        <p:blipFill>
          <a:blip r:embed="rId4" cstate="print"/>
          <a:srcRect/>
          <a:stretch>
            <a:fillRect/>
          </a:stretch>
        </p:blipFill>
        <p:spPr bwMode="auto">
          <a:xfrm>
            <a:off x="2471738" y="371475"/>
            <a:ext cx="341312" cy="811213"/>
          </a:xfrm>
          <a:prstGeom prst="rect">
            <a:avLst/>
          </a:prstGeom>
          <a:noFill/>
          <a:ln w="9525">
            <a:noFill/>
            <a:miter lim="800000"/>
            <a:headEnd/>
            <a:tailEnd/>
          </a:ln>
        </p:spPr>
      </p:pic>
      <p:pic>
        <p:nvPicPr>
          <p:cNvPr id="53252" name="Picture 8"/>
          <p:cNvPicPr>
            <a:picLocks noChangeAspect="1" noChangeArrowheads="1"/>
          </p:cNvPicPr>
          <p:nvPr/>
        </p:nvPicPr>
        <p:blipFill>
          <a:blip r:embed="rId5" cstate="print"/>
          <a:srcRect/>
          <a:stretch>
            <a:fillRect/>
          </a:stretch>
        </p:blipFill>
        <p:spPr bwMode="auto">
          <a:xfrm>
            <a:off x="6273800" y="371475"/>
            <a:ext cx="255588" cy="712788"/>
          </a:xfrm>
          <a:prstGeom prst="rect">
            <a:avLst/>
          </a:prstGeom>
          <a:noFill/>
          <a:ln w="9525">
            <a:noFill/>
            <a:miter lim="800000"/>
            <a:headEnd/>
            <a:tailEnd/>
          </a:ln>
        </p:spPr>
      </p:pic>
      <p:sp>
        <p:nvSpPr>
          <p:cNvPr id="53253" name="AutoShape 9"/>
          <p:cNvSpPr>
            <a:spLocks noChangeArrowheads="1"/>
          </p:cNvSpPr>
          <p:nvPr/>
        </p:nvSpPr>
        <p:spPr bwMode="auto">
          <a:xfrm flipH="1">
            <a:off x="7380288" y="620713"/>
            <a:ext cx="1190625" cy="2449512"/>
          </a:xfrm>
          <a:prstGeom prst="verticalScroll">
            <a:avLst>
              <a:gd name="adj" fmla="val 12500"/>
            </a:avLst>
          </a:prstGeom>
          <a:solidFill>
            <a:srgbClr val="FFFF99"/>
          </a:solidFill>
          <a:ln w="9525">
            <a:solidFill>
              <a:schemeClr val="tx1"/>
            </a:solidFill>
            <a:round/>
            <a:headEnd/>
            <a:tailEnd/>
          </a:ln>
        </p:spPr>
        <p:txBody>
          <a:bodyPr vert="eaVert" wrap="none" anchor="ctr"/>
          <a:lstStyle/>
          <a:p>
            <a:pPr algn="ctr"/>
            <a:r>
              <a:rPr lang="zh-TW" altLang="en-US" sz="3600" b="1">
                <a:solidFill>
                  <a:srgbClr val="0000FF"/>
                </a:solidFill>
                <a:ea typeface="標楷體" pitchFamily="65" charset="-120"/>
              </a:rPr>
              <a:t>字形辨別</a:t>
            </a:r>
          </a:p>
        </p:txBody>
      </p:sp>
      <p:pic>
        <p:nvPicPr>
          <p:cNvPr id="10250" name="Picture 10"/>
          <p:cNvPicPr preferRelativeResize="0">
            <a:picLocks noChangeAspect="1" noChangeArrowheads="1"/>
          </p:cNvPicPr>
          <p:nvPr/>
        </p:nvPicPr>
        <p:blipFill>
          <a:blip r:embed="rId4" cstate="print"/>
          <a:srcRect/>
          <a:stretch>
            <a:fillRect/>
          </a:stretch>
        </p:blipFill>
        <p:spPr bwMode="auto">
          <a:xfrm>
            <a:off x="2473325" y="373063"/>
            <a:ext cx="339725" cy="809625"/>
          </a:xfrm>
          <a:prstGeom prst="rect">
            <a:avLst/>
          </a:prstGeom>
          <a:noFill/>
          <a:ln w="9525">
            <a:noFill/>
            <a:miter lim="800000"/>
            <a:headEnd/>
            <a:tailEnd/>
          </a:ln>
        </p:spPr>
      </p:pic>
      <p:pic>
        <p:nvPicPr>
          <p:cNvPr id="10252" name="Picture 12"/>
          <p:cNvPicPr preferRelativeResize="0">
            <a:picLocks noChangeAspect="1" noChangeArrowheads="1"/>
          </p:cNvPicPr>
          <p:nvPr/>
        </p:nvPicPr>
        <p:blipFill>
          <a:blip r:embed="rId5" cstate="print"/>
          <a:srcRect/>
          <a:stretch>
            <a:fillRect/>
          </a:stretch>
        </p:blipFill>
        <p:spPr bwMode="auto">
          <a:xfrm>
            <a:off x="6275388" y="373063"/>
            <a:ext cx="254000" cy="711200"/>
          </a:xfrm>
          <a:prstGeom prst="rect">
            <a:avLst/>
          </a:prstGeom>
          <a:noFill/>
          <a:ln w="9525">
            <a:noFill/>
            <a:miter lim="800000"/>
            <a:headEnd/>
            <a:tailEnd/>
          </a:ln>
        </p:spPr>
      </p:pic>
      <p:sp>
        <p:nvSpPr>
          <p:cNvPr id="53256" name="Oval 13"/>
          <p:cNvSpPr>
            <a:spLocks noChangeArrowheads="1"/>
          </p:cNvSpPr>
          <p:nvPr/>
        </p:nvSpPr>
        <p:spPr bwMode="auto">
          <a:xfrm>
            <a:off x="3962400" y="2082800"/>
            <a:ext cx="1255713" cy="1255713"/>
          </a:xfrm>
          <a:prstGeom prst="ellipse">
            <a:avLst/>
          </a:prstGeom>
          <a:noFill/>
          <a:ln w="9525">
            <a:solidFill>
              <a:schemeClr val="tx1"/>
            </a:solidFill>
            <a:round/>
            <a:headEnd/>
            <a:tailEnd/>
          </a:ln>
        </p:spPr>
        <p:txBody>
          <a:bodyPr wrap="none" anchor="ctr"/>
          <a:lstStyle/>
          <a:p>
            <a:endParaRPr lang="zh-TW" altLang="en-US"/>
          </a:p>
        </p:txBody>
      </p:sp>
      <p:sp>
        <p:nvSpPr>
          <p:cNvPr id="10254" name="Text Box 14"/>
          <p:cNvSpPr txBox="1">
            <a:spLocks noChangeArrowheads="1"/>
          </p:cNvSpPr>
          <p:nvPr/>
        </p:nvSpPr>
        <p:spPr bwMode="auto">
          <a:xfrm>
            <a:off x="2351088" y="5384800"/>
            <a:ext cx="793750" cy="1308100"/>
          </a:xfrm>
          <a:prstGeom prst="rect">
            <a:avLst/>
          </a:prstGeom>
          <a:noFill/>
          <a:ln w="9525">
            <a:noFill/>
            <a:miter lim="800000"/>
            <a:headEnd/>
            <a:tailEnd/>
          </a:ln>
        </p:spPr>
        <p:txBody>
          <a:bodyPr vert="eaVert">
            <a:spAutoFit/>
          </a:bodyPr>
          <a:lstStyle/>
          <a:p>
            <a:pPr>
              <a:spcBef>
                <a:spcPct val="50000"/>
              </a:spcBef>
            </a:pPr>
            <a:r>
              <a:rPr lang="zh-TW" altLang="en-US" sz="4000" b="1">
                <a:solidFill>
                  <a:srgbClr val="0000FF"/>
                </a:solidFill>
                <a:ea typeface="標楷體" pitchFamily="65" charset="-120"/>
              </a:rPr>
              <a:t>探聽</a:t>
            </a:r>
          </a:p>
        </p:txBody>
      </p:sp>
      <p:sp>
        <p:nvSpPr>
          <p:cNvPr id="10256" name="Text Box 16"/>
          <p:cNvSpPr txBox="1">
            <a:spLocks noChangeArrowheads="1"/>
          </p:cNvSpPr>
          <p:nvPr/>
        </p:nvSpPr>
        <p:spPr bwMode="auto">
          <a:xfrm>
            <a:off x="6013450" y="5384800"/>
            <a:ext cx="793750" cy="1308100"/>
          </a:xfrm>
          <a:prstGeom prst="rect">
            <a:avLst/>
          </a:prstGeom>
          <a:noFill/>
          <a:ln w="9525">
            <a:noFill/>
            <a:miter lim="800000"/>
            <a:headEnd/>
            <a:tailEnd/>
          </a:ln>
        </p:spPr>
        <p:txBody>
          <a:bodyPr vert="eaVert">
            <a:spAutoFit/>
          </a:bodyPr>
          <a:lstStyle/>
          <a:p>
            <a:pPr>
              <a:spcBef>
                <a:spcPct val="50000"/>
              </a:spcBef>
            </a:pPr>
            <a:r>
              <a:rPr lang="zh-TW" altLang="en-US" sz="4000" b="1">
                <a:solidFill>
                  <a:srgbClr val="0000FF"/>
                </a:solidFill>
                <a:ea typeface="標楷體" pitchFamily="65" charset="-120"/>
              </a:rPr>
              <a:t>深海</a:t>
            </a:r>
          </a:p>
        </p:txBody>
      </p:sp>
      <p:cxnSp>
        <p:nvCxnSpPr>
          <p:cNvPr id="53259" name="AutoShape 17"/>
          <p:cNvCxnSpPr>
            <a:cxnSpLocks noChangeShapeType="1"/>
            <a:endCxn id="53256" idx="7"/>
          </p:cNvCxnSpPr>
          <p:nvPr/>
        </p:nvCxnSpPr>
        <p:spPr bwMode="auto">
          <a:xfrm flipH="1">
            <a:off x="5033963" y="1084263"/>
            <a:ext cx="1368425" cy="1182687"/>
          </a:xfrm>
          <a:prstGeom prst="straightConnector1">
            <a:avLst/>
          </a:prstGeom>
          <a:noFill/>
          <a:ln w="9525">
            <a:solidFill>
              <a:schemeClr val="tx1"/>
            </a:solidFill>
            <a:round/>
            <a:headEnd/>
            <a:tailEnd type="triangle" w="med" len="med"/>
          </a:ln>
        </p:spPr>
      </p:cxnSp>
      <p:cxnSp>
        <p:nvCxnSpPr>
          <p:cNvPr id="53260" name="AutoShape 19"/>
          <p:cNvCxnSpPr>
            <a:cxnSpLocks noChangeShapeType="1"/>
            <a:endCxn id="53256" idx="1"/>
          </p:cNvCxnSpPr>
          <p:nvPr/>
        </p:nvCxnSpPr>
        <p:spPr bwMode="auto">
          <a:xfrm>
            <a:off x="2643188" y="1182688"/>
            <a:ext cx="1503362" cy="1084262"/>
          </a:xfrm>
          <a:prstGeom prst="straightConnector1">
            <a:avLst/>
          </a:prstGeom>
          <a:noFill/>
          <a:ln w="9525">
            <a:solidFill>
              <a:schemeClr val="tx1"/>
            </a:solidFill>
            <a:round/>
            <a:headEnd/>
            <a:tailEnd type="triangle" w="med" len="med"/>
          </a:ln>
        </p:spPr>
      </p:cxnSp>
      <p:cxnSp>
        <p:nvCxnSpPr>
          <p:cNvPr id="10260" name="AutoShape 20"/>
          <p:cNvCxnSpPr>
            <a:cxnSpLocks noChangeShapeType="1"/>
            <a:stCxn id="53256" idx="3"/>
          </p:cNvCxnSpPr>
          <p:nvPr/>
        </p:nvCxnSpPr>
        <p:spPr bwMode="auto">
          <a:xfrm flipH="1">
            <a:off x="2749550" y="3154363"/>
            <a:ext cx="1397000" cy="709612"/>
          </a:xfrm>
          <a:prstGeom prst="straightConnector1">
            <a:avLst/>
          </a:prstGeom>
          <a:noFill/>
          <a:ln w="9525">
            <a:solidFill>
              <a:schemeClr val="tx1"/>
            </a:solidFill>
            <a:round/>
            <a:headEnd/>
            <a:tailEnd type="triangle" w="med" len="med"/>
          </a:ln>
        </p:spPr>
      </p:cxnSp>
      <p:cxnSp>
        <p:nvCxnSpPr>
          <p:cNvPr id="10262" name="AutoShape 22"/>
          <p:cNvCxnSpPr>
            <a:cxnSpLocks noChangeShapeType="1"/>
            <a:stCxn id="53256" idx="5"/>
          </p:cNvCxnSpPr>
          <p:nvPr/>
        </p:nvCxnSpPr>
        <p:spPr bwMode="auto">
          <a:xfrm>
            <a:off x="5033963" y="3154363"/>
            <a:ext cx="1371600" cy="754062"/>
          </a:xfrm>
          <a:prstGeom prst="straightConnector1">
            <a:avLst/>
          </a:prstGeom>
          <a:noFill/>
          <a:ln w="9525">
            <a:solidFill>
              <a:schemeClr val="tx1"/>
            </a:solidFill>
            <a:round/>
            <a:headEnd/>
            <a:tailEnd type="triangle" w="med" len="med"/>
          </a:ln>
        </p:spPr>
      </p:cxnSp>
      <p:cxnSp>
        <p:nvCxnSpPr>
          <p:cNvPr id="10263" name="AutoShape 23"/>
          <p:cNvCxnSpPr>
            <a:cxnSpLocks noChangeShapeType="1"/>
            <a:endCxn id="10254" idx="0"/>
          </p:cNvCxnSpPr>
          <p:nvPr/>
        </p:nvCxnSpPr>
        <p:spPr bwMode="auto">
          <a:xfrm flipH="1">
            <a:off x="2747963" y="4692650"/>
            <a:ext cx="1587" cy="692150"/>
          </a:xfrm>
          <a:prstGeom prst="straightConnector1">
            <a:avLst/>
          </a:prstGeom>
          <a:noFill/>
          <a:ln w="9525">
            <a:solidFill>
              <a:schemeClr val="tx1"/>
            </a:solidFill>
            <a:round/>
            <a:headEnd/>
            <a:tailEnd/>
          </a:ln>
        </p:spPr>
      </p:cxnSp>
      <p:cxnSp>
        <p:nvCxnSpPr>
          <p:cNvPr id="10265" name="AutoShape 25"/>
          <p:cNvCxnSpPr>
            <a:cxnSpLocks noChangeShapeType="1"/>
            <a:endCxn id="10256" idx="0"/>
          </p:cNvCxnSpPr>
          <p:nvPr/>
        </p:nvCxnSpPr>
        <p:spPr bwMode="auto">
          <a:xfrm>
            <a:off x="6405563" y="4730750"/>
            <a:ext cx="4762" cy="654050"/>
          </a:xfrm>
          <a:prstGeom prst="straightConnector1">
            <a:avLst/>
          </a:prstGeom>
          <a:noFill/>
          <a:ln w="9525">
            <a:solidFill>
              <a:schemeClr val="tx1"/>
            </a:solidFill>
            <a:round/>
            <a:headEnd/>
            <a:tailEnd/>
          </a:ln>
        </p:spPr>
      </p:cxnSp>
      <p:pic>
        <p:nvPicPr>
          <p:cNvPr id="10267" name="Picture 27"/>
          <p:cNvPicPr>
            <a:picLocks noChangeAspect="1" noChangeArrowheads="1"/>
          </p:cNvPicPr>
          <p:nvPr/>
        </p:nvPicPr>
        <p:blipFill>
          <a:blip r:embed="rId6" cstate="print"/>
          <a:srcRect/>
          <a:stretch>
            <a:fillRect/>
          </a:stretch>
        </p:blipFill>
        <p:spPr bwMode="auto">
          <a:xfrm>
            <a:off x="2273300" y="3889375"/>
            <a:ext cx="871538" cy="841375"/>
          </a:xfrm>
          <a:prstGeom prst="rect">
            <a:avLst/>
          </a:prstGeom>
          <a:noFill/>
          <a:ln w="9525">
            <a:noFill/>
            <a:miter lim="800000"/>
            <a:headEnd/>
            <a:tailEnd/>
          </a:ln>
        </p:spPr>
      </p:pic>
      <p:pic>
        <p:nvPicPr>
          <p:cNvPr id="10268" name="Picture 28"/>
          <p:cNvPicPr>
            <a:picLocks noChangeAspect="1" noChangeArrowheads="1"/>
          </p:cNvPicPr>
          <p:nvPr/>
        </p:nvPicPr>
        <p:blipFill>
          <a:blip r:embed="rId7" cstate="print"/>
          <a:srcRect/>
          <a:stretch>
            <a:fillRect/>
          </a:stretch>
        </p:blipFill>
        <p:spPr bwMode="auto">
          <a:xfrm>
            <a:off x="5948363" y="3908425"/>
            <a:ext cx="858837" cy="877888"/>
          </a:xfrm>
          <a:prstGeom prst="rect">
            <a:avLst/>
          </a:prstGeom>
          <a:noFill/>
          <a:ln w="9525">
            <a:noFill/>
            <a:miter lim="800000"/>
            <a:headEnd/>
            <a:tailEnd/>
          </a:ln>
        </p:spPr>
      </p:pic>
      <p:sp>
        <p:nvSpPr>
          <p:cNvPr id="10269" name="Text Box 29"/>
          <p:cNvSpPr txBox="1">
            <a:spLocks noChangeArrowheads="1"/>
          </p:cNvSpPr>
          <p:nvPr/>
        </p:nvSpPr>
        <p:spPr bwMode="auto">
          <a:xfrm>
            <a:off x="3144838" y="4008438"/>
            <a:ext cx="531812" cy="830262"/>
          </a:xfrm>
          <a:prstGeom prst="rect">
            <a:avLst/>
          </a:prstGeom>
          <a:noFill/>
          <a:ln w="9525">
            <a:noFill/>
            <a:miter lim="800000"/>
            <a:headEnd/>
            <a:tailEnd/>
          </a:ln>
        </p:spPr>
        <p:txBody>
          <a:bodyPr lIns="0" tIns="0" rIns="0" bIns="0" anchorCtr="1">
            <a:spAutoFit/>
          </a:bodyPr>
          <a:lstStyle/>
          <a:p>
            <a:pPr>
              <a:spcBef>
                <a:spcPct val="50000"/>
              </a:spcBef>
            </a:pPr>
            <a:r>
              <a:rPr lang="zh-TW" altLang="en-US" sz="5400" b="1">
                <a:latin typeface="華康寬注音(標楷W5)" pitchFamily="66" charset="-120"/>
                <a:ea typeface="華康寬注音(標楷W5)" pitchFamily="66" charset="-120"/>
                <a:cs typeface="王漢宗全形注音一中楷體"/>
              </a:rPr>
              <a:t>探</a:t>
            </a:r>
          </a:p>
        </p:txBody>
      </p:sp>
      <p:sp>
        <p:nvSpPr>
          <p:cNvPr id="10270" name="Text Box 30"/>
          <p:cNvSpPr txBox="1">
            <a:spLocks noChangeArrowheads="1"/>
          </p:cNvSpPr>
          <p:nvPr/>
        </p:nvSpPr>
        <p:spPr bwMode="auto">
          <a:xfrm>
            <a:off x="6834188" y="4008438"/>
            <a:ext cx="531812" cy="830262"/>
          </a:xfrm>
          <a:prstGeom prst="rect">
            <a:avLst/>
          </a:prstGeom>
          <a:noFill/>
          <a:ln w="9525">
            <a:noFill/>
            <a:miter lim="800000"/>
            <a:headEnd/>
            <a:tailEnd/>
          </a:ln>
        </p:spPr>
        <p:txBody>
          <a:bodyPr lIns="0" tIns="0" rIns="0" bIns="0" anchorCtr="1">
            <a:spAutoFit/>
          </a:bodyPr>
          <a:lstStyle/>
          <a:p>
            <a:pPr>
              <a:spcBef>
                <a:spcPct val="50000"/>
              </a:spcBef>
            </a:pPr>
            <a:r>
              <a:rPr lang="zh-TW" altLang="en-US" sz="5400" b="1">
                <a:latin typeface="華康寬注音(標楷W5)" pitchFamily="66" charset="-120"/>
                <a:ea typeface="華康寬注音(標楷W5)" pitchFamily="66" charset="-120"/>
                <a:cs typeface="王漢宗全形注音一中楷體"/>
              </a:rPr>
              <a:t>深</a:t>
            </a:r>
          </a:p>
        </p:txBody>
      </p:sp>
      <p:sp>
        <p:nvSpPr>
          <p:cNvPr id="10271" name="Text Box 31" descr="poButton"/>
          <p:cNvSpPr txBox="1">
            <a:spLocks noChangeArrowheads="1"/>
          </p:cNvSpPr>
          <p:nvPr/>
        </p:nvSpPr>
        <p:spPr bwMode="auto">
          <a:xfrm>
            <a:off x="6875463" y="3933825"/>
            <a:ext cx="531812" cy="822325"/>
          </a:xfrm>
          <a:prstGeom prst="rect">
            <a:avLst/>
          </a:prstGeom>
          <a:solidFill>
            <a:srgbClr val="000000">
              <a:alpha val="1176"/>
            </a:srgbClr>
          </a:solidFill>
          <a:ln w="9525">
            <a:noFill/>
            <a:miter lim="800000"/>
            <a:headEnd/>
            <a:tailEnd/>
          </a:ln>
        </p:spPr>
        <p:txBody>
          <a:bodyPr lIns="0" tIns="0" rIns="0" bIns="0" anchorCtr="1">
            <a:spAutoFit/>
          </a:bodyPr>
          <a:lstStyle/>
          <a:p>
            <a:endParaRPr lang="zh-TW" altLang="en-US"/>
          </a:p>
        </p:txBody>
      </p:sp>
      <p:sp>
        <p:nvSpPr>
          <p:cNvPr id="10272" name="Text Box 32" descr="poButton"/>
          <p:cNvSpPr txBox="1">
            <a:spLocks noChangeArrowheads="1"/>
          </p:cNvSpPr>
          <p:nvPr/>
        </p:nvSpPr>
        <p:spPr bwMode="auto">
          <a:xfrm>
            <a:off x="3203575" y="3933825"/>
            <a:ext cx="531813" cy="822325"/>
          </a:xfrm>
          <a:prstGeom prst="rect">
            <a:avLst/>
          </a:prstGeom>
          <a:solidFill>
            <a:srgbClr val="000000">
              <a:alpha val="1176"/>
            </a:srgbClr>
          </a:solidFill>
          <a:ln w="9525">
            <a:noFill/>
            <a:miter lim="800000"/>
            <a:headEnd/>
            <a:tailEnd/>
          </a:ln>
        </p:spPr>
        <p:txBody>
          <a:bodyPr lIns="0" tIns="0" rIns="0" bIns="0" anchorCtr="1">
            <a:spAutoFit/>
          </a:bodyPr>
          <a:lstStyle/>
          <a:p>
            <a:endParaRPr lang="zh-TW" altLang="en-US"/>
          </a:p>
        </p:txBody>
      </p:sp>
      <p:sp>
        <p:nvSpPr>
          <p:cNvPr id="24" name="動作按鈕: 返回 23">
            <a:hlinkClick r:id="rId8" action="ppaction://hlinksldjump" highlightClick="1"/>
          </p:cNvPr>
          <p:cNvSpPr/>
          <p:nvPr/>
        </p:nvSpPr>
        <p:spPr>
          <a:xfrm>
            <a:off x="8388350" y="5084763"/>
            <a:ext cx="504825" cy="504825"/>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25" name="日期版面配置區 24"/>
          <p:cNvSpPr>
            <a:spLocks noGrp="1"/>
          </p:cNvSpPr>
          <p:nvPr>
            <p:ph type="dt" sz="half" idx="10"/>
          </p:nvPr>
        </p:nvSpPr>
        <p:spPr/>
        <p:txBody>
          <a:bodyPr/>
          <a:lstStyle/>
          <a:p>
            <a:pPr>
              <a:defRPr/>
            </a:pPr>
            <a:fld id="{BB8B902A-7E02-4EF4-A7B2-0AC505985A9E}" type="datetime1">
              <a:rPr lang="zh-TW" altLang="en-US" smtClean="0"/>
              <a:pPr>
                <a:defRPr/>
              </a:pPr>
              <a:t>2014/10/29</a:t>
            </a:fld>
            <a:endParaRPr lang="en-US" altLang="zh-TW" dirty="0"/>
          </a:p>
        </p:txBody>
      </p:sp>
      <p:sp>
        <p:nvSpPr>
          <p:cNvPr id="28" name="頁尾版面配置區 2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61111E-6 1.38778E-17 L -0.23159 0.28866 " pathEditMode="relative" rAng="0" ptsTypes="AA">
                                      <p:cBhvr>
                                        <p:cTn id="6" dur="2000" fill="hold"/>
                                        <p:tgtEl>
                                          <p:spTgt spid="10252"/>
                                        </p:tgtEl>
                                        <p:attrNameLst>
                                          <p:attrName>ppt_x</p:attrName>
                                          <p:attrName>ppt_y</p:attrName>
                                        </p:attrNameLst>
                                      </p:cBhvr>
                                      <p:rCtr x="-11580" y="14421"/>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0262"/>
                                        </p:tgtEl>
                                        <p:attrNameLst>
                                          <p:attrName>style.visibility</p:attrName>
                                        </p:attrNameLst>
                                      </p:cBhvr>
                                      <p:to>
                                        <p:strVal val="visible"/>
                                      </p:to>
                                    </p:set>
                                    <p:animEffect transition="in" filter="wipe(up)">
                                      <p:cBhvr>
                                        <p:cTn id="11" dur="500"/>
                                        <p:tgtEl>
                                          <p:spTgt spid="10262"/>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10268"/>
                                        </p:tgtEl>
                                        <p:attrNameLst>
                                          <p:attrName>style.visibility</p:attrName>
                                        </p:attrNameLst>
                                      </p:cBhvr>
                                      <p:to>
                                        <p:strVal val="visible"/>
                                      </p:to>
                                    </p:set>
                                    <p:animEffect transition="in" filter="wipe(up)">
                                      <p:cBhvr>
                                        <p:cTn id="15" dur="500"/>
                                        <p:tgtEl>
                                          <p:spTgt spid="10268"/>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10265"/>
                                        </p:tgtEl>
                                        <p:attrNameLst>
                                          <p:attrName>style.visibility</p:attrName>
                                        </p:attrNameLst>
                                      </p:cBhvr>
                                      <p:to>
                                        <p:strVal val="visible"/>
                                      </p:to>
                                    </p:set>
                                    <p:animEffect transition="in" filter="wipe(up)">
                                      <p:cBhvr>
                                        <p:cTn id="19" dur="500"/>
                                        <p:tgtEl>
                                          <p:spTgt spid="10265"/>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0256"/>
                                        </p:tgtEl>
                                        <p:attrNameLst>
                                          <p:attrName>style.visibility</p:attrName>
                                        </p:attrNameLst>
                                      </p:cBhvr>
                                      <p:to>
                                        <p:strVal val="visible"/>
                                      </p:to>
                                    </p:set>
                                    <p:animEffect transition="in" filter="wipe(up)">
                                      <p:cBhvr>
                                        <p:cTn id="23" dur="500"/>
                                        <p:tgtEl>
                                          <p:spTgt spid="10256"/>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1027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42" presetClass="path" presetSubtype="0" accel="50000" decel="50000" fill="hold" nodeType="clickEffect">
                                  <p:stCondLst>
                                    <p:cond delay="0"/>
                                  </p:stCondLst>
                                  <p:childTnLst>
                                    <p:animMotion origin="layout" path="M -2.5E-6 4.07407E-6 L 0.17952 0.28148 " pathEditMode="relative" rAng="0" ptsTypes="AA">
                                      <p:cBhvr>
                                        <p:cTn id="29" dur="2000" fill="hold"/>
                                        <p:tgtEl>
                                          <p:spTgt spid="10250"/>
                                        </p:tgtEl>
                                        <p:attrNameLst>
                                          <p:attrName>ppt_x</p:attrName>
                                          <p:attrName>ppt_y</p:attrName>
                                        </p:attrNameLst>
                                      </p:cBhvr>
                                      <p:rCtr x="8976" y="14074"/>
                                    </p:animMotion>
                                  </p:childTnLst>
                                </p:cTn>
                              </p:par>
                              <p:par>
                                <p:cTn id="30" presetID="1" presetClass="exit" presetSubtype="0" fill="hold" nodeType="withEffect">
                                  <p:stCondLst>
                                    <p:cond delay="0"/>
                                  </p:stCondLst>
                                  <p:childTnLst>
                                    <p:set>
                                      <p:cBhvr>
                                        <p:cTn id="31" dur="1" fill="hold">
                                          <p:stCondLst>
                                            <p:cond delay="0"/>
                                          </p:stCondLst>
                                        </p:cTn>
                                        <p:tgtEl>
                                          <p:spTgt spid="1025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0260"/>
                                        </p:tgtEl>
                                        <p:attrNameLst>
                                          <p:attrName>style.visibility</p:attrName>
                                        </p:attrNameLst>
                                      </p:cBhvr>
                                      <p:to>
                                        <p:strVal val="visible"/>
                                      </p:to>
                                    </p:set>
                                    <p:animEffect transition="in" filter="wipe(up)">
                                      <p:cBhvr>
                                        <p:cTn id="36" dur="500"/>
                                        <p:tgtEl>
                                          <p:spTgt spid="10260"/>
                                        </p:tgtEl>
                                      </p:cBhvr>
                                    </p:animEffect>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10267"/>
                                        </p:tgtEl>
                                        <p:attrNameLst>
                                          <p:attrName>style.visibility</p:attrName>
                                        </p:attrNameLst>
                                      </p:cBhvr>
                                      <p:to>
                                        <p:strVal val="visible"/>
                                      </p:to>
                                    </p:set>
                                    <p:animEffect transition="in" filter="wipe(up)">
                                      <p:cBhvr>
                                        <p:cTn id="40" dur="500"/>
                                        <p:tgtEl>
                                          <p:spTgt spid="10267"/>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10263"/>
                                        </p:tgtEl>
                                        <p:attrNameLst>
                                          <p:attrName>style.visibility</p:attrName>
                                        </p:attrNameLst>
                                      </p:cBhvr>
                                      <p:to>
                                        <p:strVal val="visible"/>
                                      </p:to>
                                    </p:set>
                                    <p:animEffect transition="in" filter="wipe(up)">
                                      <p:cBhvr>
                                        <p:cTn id="44" dur="500"/>
                                        <p:tgtEl>
                                          <p:spTgt spid="10263"/>
                                        </p:tgtEl>
                                      </p:cBhvr>
                                    </p:animEffect>
                                  </p:childTnLst>
                                </p:cTn>
                              </p:par>
                            </p:childTnLst>
                          </p:cTn>
                        </p:par>
                        <p:par>
                          <p:cTn id="45" fill="hold">
                            <p:stCondLst>
                              <p:cond delay="1500"/>
                            </p:stCondLst>
                            <p:childTnLst>
                              <p:par>
                                <p:cTn id="46" presetID="22" presetClass="entr" presetSubtype="1" fill="hold" grpId="0" nodeType="afterEffect">
                                  <p:stCondLst>
                                    <p:cond delay="0"/>
                                  </p:stCondLst>
                                  <p:childTnLst>
                                    <p:set>
                                      <p:cBhvr>
                                        <p:cTn id="47" dur="1" fill="hold">
                                          <p:stCondLst>
                                            <p:cond delay="0"/>
                                          </p:stCondLst>
                                        </p:cTn>
                                        <p:tgtEl>
                                          <p:spTgt spid="10254"/>
                                        </p:tgtEl>
                                        <p:attrNameLst>
                                          <p:attrName>style.visibility</p:attrName>
                                        </p:attrNameLst>
                                      </p:cBhvr>
                                      <p:to>
                                        <p:strVal val="visible"/>
                                      </p:to>
                                    </p:set>
                                    <p:animEffect transition="in" filter="wipe(up)">
                                      <p:cBhvr>
                                        <p:cTn id="48" dur="500"/>
                                        <p:tgtEl>
                                          <p:spTgt spid="10254"/>
                                        </p:tgtEl>
                                      </p:cBhvr>
                                    </p:animEffect>
                                  </p:childTnLst>
                                </p:cTn>
                              </p:par>
                              <p:par>
                                <p:cTn id="49" presetID="1" presetClass="entr" presetSubtype="0" fill="hold" grpId="0" nodeType="withEffect">
                                  <p:stCondLst>
                                    <p:cond delay="0"/>
                                  </p:stCondLst>
                                  <p:childTnLst>
                                    <p:set>
                                      <p:cBhvr>
                                        <p:cTn id="50" dur="1" fill="hold">
                                          <p:stCondLst>
                                            <p:cond delay="0"/>
                                          </p:stCondLst>
                                        </p:cTn>
                                        <p:tgtEl>
                                          <p:spTgt spid="10269"/>
                                        </p:tgtEl>
                                        <p:attrNameLst>
                                          <p:attrName>style.visibility</p:attrName>
                                        </p:attrNameLst>
                                      </p:cBhvr>
                                      <p:to>
                                        <p:strVal val="visible"/>
                                      </p:to>
                                    </p:set>
                                  </p:childTnLst>
                                </p:cTn>
                              </p:par>
                            </p:childTnLst>
                          </p:cTn>
                        </p:par>
                        <p:par>
                          <p:cTn id="51" fill="hold">
                            <p:stCondLst>
                              <p:cond delay="2000"/>
                            </p:stCondLst>
                            <p:childTnLst>
                              <p:par>
                                <p:cTn id="52" presetID="1" presetClass="exit" presetSubtype="0" fill="hold" nodeType="afterEffect">
                                  <p:stCondLst>
                                    <p:cond delay="0"/>
                                  </p:stCondLst>
                                  <p:childTnLst>
                                    <p:set>
                                      <p:cBhvr>
                                        <p:cTn id="53" dur="1" fill="hold">
                                          <p:stCondLst>
                                            <p:cond delay="0"/>
                                          </p:stCondLst>
                                        </p:cTn>
                                        <p:tgtEl>
                                          <p:spTgt spid="102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4" grpId="0"/>
      <p:bldP spid="10256" grpId="0"/>
      <p:bldP spid="10269" grpId="0"/>
      <p:bldP spid="1027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文字版面配置區 4"/>
          <p:cNvSpPr>
            <a:spLocks noGrp="1"/>
          </p:cNvSpPr>
          <p:nvPr>
            <p:ph type="body" idx="1"/>
          </p:nvPr>
        </p:nvSpPr>
        <p:spPr>
          <a:xfrm>
            <a:off x="467544" y="1412776"/>
            <a:ext cx="7704137" cy="3528293"/>
          </a:xfrm>
        </p:spPr>
        <p:txBody>
          <a:bodyPr/>
          <a:lstStyle/>
          <a:p>
            <a:pPr eaLnBrk="1" hangingPunct="1">
              <a:lnSpc>
                <a:spcPct val="150000"/>
              </a:lnSpc>
            </a:pPr>
            <a:r>
              <a:rPr lang="zh-TW" altLang="zh-TW" sz="3200" dirty="0" smtClean="0">
                <a:latin typeface="標楷體" pitchFamily="65" charset="-120"/>
                <a:ea typeface="標楷體" pitchFamily="65" charset="-120"/>
              </a:rPr>
              <a:t>字族文識字</a:t>
            </a:r>
            <a:r>
              <a:rPr lang="zh-TW" altLang="en-US" sz="3200" dirty="0" smtClean="0">
                <a:latin typeface="標楷體" pitchFamily="65" charset="-120"/>
                <a:ea typeface="標楷體" pitchFamily="65" charset="-120"/>
              </a:rPr>
              <a:t>法</a:t>
            </a:r>
            <a:r>
              <a:rPr lang="en-US" altLang="zh-TW" sz="3200" dirty="0" smtClean="0">
                <a:latin typeface="標楷體" pitchFamily="65" charset="-120"/>
                <a:ea typeface="標楷體" pitchFamily="65" charset="-120"/>
              </a:rPr>
              <a:t>—</a:t>
            </a:r>
          </a:p>
          <a:p>
            <a:pPr eaLnBrk="1" hangingPunct="1">
              <a:lnSpc>
                <a:spcPct val="150000"/>
              </a:lnSpc>
            </a:pPr>
            <a:r>
              <a:rPr lang="zh-TW" altLang="en-US"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由一個</a:t>
            </a:r>
            <a:r>
              <a:rPr lang="zh-TW" altLang="zh-TW" sz="2800" dirty="0" smtClean="0">
                <a:solidFill>
                  <a:srgbClr val="FF0000"/>
                </a:solidFill>
                <a:latin typeface="標楷體" pitchFamily="65" charset="-120"/>
                <a:ea typeface="標楷體" pitchFamily="65" charset="-120"/>
              </a:rPr>
              <a:t>母體字</a:t>
            </a:r>
            <a:r>
              <a:rPr lang="zh-TW" altLang="zh-TW" sz="2800" dirty="0" smtClean="0">
                <a:latin typeface="標楷體" pitchFamily="65" charset="-120"/>
                <a:ea typeface="標楷體" pitchFamily="65" charset="-120"/>
              </a:rPr>
              <a:t>加上一個或一個以上的</a:t>
            </a:r>
            <a:r>
              <a:rPr lang="zh-TW" altLang="zh-TW" sz="2800" dirty="0" smtClean="0">
                <a:solidFill>
                  <a:srgbClr val="FF0000"/>
                </a:solidFill>
                <a:latin typeface="標楷體" pitchFamily="65" charset="-120"/>
                <a:ea typeface="標楷體" pitchFamily="65" charset="-120"/>
              </a:rPr>
              <a:t>部件</a:t>
            </a:r>
            <a:r>
              <a:rPr lang="zh-TW" altLang="zh-TW" sz="2800" dirty="0" smtClean="0">
                <a:latin typeface="標楷體" pitchFamily="65" charset="-120"/>
                <a:ea typeface="標楷體" pitchFamily="65" charset="-120"/>
              </a:rPr>
              <a:t>，組成一系列的子體字，形成</a:t>
            </a:r>
            <a:r>
              <a:rPr lang="zh-TW" altLang="zh-TW" sz="2800" dirty="0" smtClean="0">
                <a:solidFill>
                  <a:srgbClr val="FF0000"/>
                </a:solidFill>
                <a:latin typeface="標楷體" pitchFamily="65" charset="-120"/>
                <a:ea typeface="標楷體" pitchFamily="65" charset="-120"/>
              </a:rPr>
              <a:t>「字族」</a:t>
            </a:r>
            <a:r>
              <a:rPr lang="zh-TW" altLang="zh-TW" sz="2800" dirty="0" smtClean="0">
                <a:latin typeface="標楷體" pitchFamily="65" charset="-120"/>
                <a:ea typeface="標楷體" pitchFamily="65" charset="-120"/>
              </a:rPr>
              <a:t>，再通過一個</a:t>
            </a:r>
            <a:r>
              <a:rPr lang="zh-TW" altLang="zh-TW" sz="2800" dirty="0" smtClean="0">
                <a:solidFill>
                  <a:srgbClr val="FF0000"/>
                </a:solidFill>
                <a:latin typeface="標楷體" pitchFamily="65" charset="-120"/>
                <a:ea typeface="標楷體" pitchFamily="65" charset="-120"/>
              </a:rPr>
              <a:t>語境</a:t>
            </a:r>
            <a:r>
              <a:rPr lang="zh-TW" altLang="zh-TW" sz="2800" dirty="0" smtClean="0">
                <a:latin typeface="標楷體" pitchFamily="65" charset="-120"/>
                <a:ea typeface="標楷體" pitchFamily="65" charset="-120"/>
              </a:rPr>
              <a:t>，學習一組</a:t>
            </a:r>
            <a:r>
              <a:rPr lang="zh-TW" altLang="en-US" sz="2800" dirty="0" smtClean="0">
                <a:latin typeface="標楷體" pitchFamily="65" charset="-120"/>
                <a:ea typeface="標楷體" pitchFamily="65" charset="-120"/>
              </a:rPr>
              <a:t>文</a:t>
            </a:r>
            <a:r>
              <a:rPr lang="zh-TW" altLang="zh-TW" sz="2800" dirty="0" smtClean="0">
                <a:latin typeface="標楷體" pitchFamily="65" charset="-120"/>
                <a:ea typeface="標楷體" pitchFamily="65" charset="-120"/>
              </a:rPr>
              <a:t>字，它採取了集中識字的原理、小孩愛讀韻文心理，</a:t>
            </a:r>
            <a:r>
              <a:rPr lang="zh-TW" altLang="en-US" sz="2800" dirty="0" smtClean="0">
                <a:latin typeface="標楷體" pitchFamily="65" charset="-120"/>
                <a:ea typeface="標楷體" pitchFamily="65" charset="-120"/>
              </a:rPr>
              <a:t>及</a:t>
            </a:r>
            <a:r>
              <a:rPr lang="zh-TW" altLang="zh-TW" sz="2800" dirty="0" smtClean="0">
                <a:latin typeface="標楷體" pitchFamily="65" charset="-120"/>
                <a:ea typeface="標楷體" pitchFamily="65" charset="-120"/>
              </a:rPr>
              <a:t>語言環境，加強記憶</a:t>
            </a:r>
            <a:r>
              <a:rPr lang="zh-TW" altLang="en-US" sz="2800" dirty="0" smtClean="0">
                <a:latin typeface="標楷體" pitchFamily="65" charset="-120"/>
                <a:ea typeface="標楷體" pitchFamily="65" charset="-120"/>
              </a:rPr>
              <a:t>。</a:t>
            </a:r>
          </a:p>
        </p:txBody>
      </p:sp>
      <p:sp>
        <p:nvSpPr>
          <p:cNvPr id="3" name="日期版面配置區 2"/>
          <p:cNvSpPr>
            <a:spLocks noGrp="1"/>
          </p:cNvSpPr>
          <p:nvPr>
            <p:ph type="dt" sz="half" idx="10"/>
          </p:nvPr>
        </p:nvSpPr>
        <p:spPr/>
        <p:txBody>
          <a:bodyPr/>
          <a:lstStyle/>
          <a:p>
            <a:pPr>
              <a:defRPr/>
            </a:pPr>
            <a:fld id="{A8FC2022-7A41-44AF-BA04-52E0013AA9D9}" type="datetime1">
              <a:rPr lang="zh-TW" altLang="en-US" smtClean="0"/>
              <a:pPr>
                <a:defRPr/>
              </a:pPr>
              <a:t>2014/10/29</a:t>
            </a:fld>
            <a:endParaRPr lang="en-US" altLang="zh-TW" dirty="0"/>
          </a:p>
        </p:txBody>
      </p:sp>
      <p:sp>
        <p:nvSpPr>
          <p:cNvPr id="6" name="頁尾版面配置區 5"/>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4" name="Picture 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067175" y="1268413"/>
            <a:ext cx="4392613" cy="4371975"/>
          </a:xfrm>
          <a:prstGeom prst="rect">
            <a:avLst/>
          </a:prstGeom>
          <a:noFill/>
          <a:ln w="9525">
            <a:noFill/>
            <a:miter lim="800000"/>
            <a:headEnd/>
            <a:tailEnd/>
          </a:ln>
        </p:spPr>
      </p:pic>
      <p:sp>
        <p:nvSpPr>
          <p:cNvPr id="7" name="Rectangle 1"/>
          <p:cNvSpPr>
            <a:spLocks noChangeArrowheads="1"/>
          </p:cNvSpPr>
          <p:nvPr/>
        </p:nvSpPr>
        <p:spPr bwMode="auto">
          <a:xfrm>
            <a:off x="250825" y="619125"/>
            <a:ext cx="4105275" cy="5264150"/>
          </a:xfrm>
          <a:prstGeom prst="rect">
            <a:avLst/>
          </a:prstGeom>
          <a:noFill/>
          <a:ln w="9525">
            <a:noFill/>
            <a:miter lim="800000"/>
            <a:headEnd/>
            <a:tailEnd/>
          </a:ln>
          <a:effectLst>
            <a:prstShdw prst="shdw17" dist="17961" dir="2700000">
              <a:schemeClr val="accent1">
                <a:gamma/>
                <a:shade val="60000"/>
                <a:invGamma/>
              </a:schemeClr>
            </a:prstShdw>
          </a:effectLst>
        </p:spPr>
        <p:txBody>
          <a:bodyPr anchor="ctr">
            <a:spAutoFit/>
          </a:bodyPr>
          <a:lstStyle/>
          <a:p>
            <a:pPr algn="ctr">
              <a:lnSpc>
                <a:spcPct val="150000"/>
              </a:lnSpc>
              <a:defRPr/>
            </a:pPr>
            <a:r>
              <a:rPr lang="zh-TW" sz="3200" b="1" kern="0" spc="600" dirty="0">
                <a:solidFill>
                  <a:schemeClr val="tx2">
                    <a:lumMod val="75000"/>
                  </a:schemeClr>
                </a:solidFill>
                <a:latin typeface="標楷體" pitchFamily="65" charset="-120"/>
                <a:ea typeface="標楷體" pitchFamily="65" charset="-120"/>
                <a:cs typeface="新細明體" pitchFamily="18" charset="-120"/>
              </a:rPr>
              <a:t>小青蛙</a:t>
            </a:r>
            <a:r>
              <a:rPr lang="zh-TW" altLang="en-US" sz="3200" b="1" kern="0" spc="600" dirty="0">
                <a:solidFill>
                  <a:schemeClr val="tx2">
                    <a:lumMod val="75000"/>
                  </a:schemeClr>
                </a:solidFill>
                <a:latin typeface="標楷體" pitchFamily="65" charset="-120"/>
                <a:ea typeface="標楷體" pitchFamily="65" charset="-120"/>
                <a:cs typeface="新細明體" pitchFamily="18" charset="-120"/>
              </a:rPr>
              <a:t> </a:t>
            </a:r>
          </a:p>
          <a:p>
            <a:pPr algn="ctr" eaLnBrk="0" hangingPunct="0">
              <a:lnSpc>
                <a:spcPct val="150000"/>
              </a:lnSpc>
              <a:defRPr/>
            </a:pPr>
            <a:r>
              <a:rPr lang="zh-TW" altLang="en-US" sz="3200" b="1" kern="0" spc="600" dirty="0">
                <a:solidFill>
                  <a:schemeClr val="tx2">
                    <a:lumMod val="75000"/>
                  </a:schemeClr>
                </a:solidFill>
                <a:latin typeface="標楷體" pitchFamily="65" charset="-120"/>
                <a:ea typeface="標楷體" pitchFamily="65" charset="-120"/>
                <a:cs typeface="新細明體" pitchFamily="18" charset="-120"/>
              </a:rPr>
              <a:t>河水清清天氣晴，</a:t>
            </a:r>
            <a:endParaRPr lang="en-US" altLang="zh-TW" sz="3200" b="1" kern="0" spc="600" dirty="0">
              <a:solidFill>
                <a:schemeClr val="tx2">
                  <a:lumMod val="75000"/>
                </a:schemeClr>
              </a:solidFill>
              <a:latin typeface="標楷體" pitchFamily="65" charset="-120"/>
              <a:ea typeface="標楷體" pitchFamily="65" charset="-120"/>
              <a:cs typeface="新細明體" pitchFamily="18" charset="-120"/>
            </a:endParaRPr>
          </a:p>
          <a:p>
            <a:pPr algn="ctr" eaLnBrk="0" hangingPunct="0">
              <a:lnSpc>
                <a:spcPct val="150000"/>
              </a:lnSpc>
              <a:defRPr/>
            </a:pPr>
            <a:r>
              <a:rPr lang="zh-TW" altLang="en-US" sz="3200" b="1" kern="0" spc="600" dirty="0">
                <a:solidFill>
                  <a:schemeClr val="tx2">
                    <a:lumMod val="75000"/>
                  </a:schemeClr>
                </a:solidFill>
                <a:latin typeface="標楷體" pitchFamily="65" charset="-120"/>
                <a:ea typeface="標楷體" pitchFamily="65" charset="-120"/>
                <a:cs typeface="新細明體" pitchFamily="18" charset="-120"/>
              </a:rPr>
              <a:t>小小青蛙大眼睛。</a:t>
            </a:r>
            <a:br>
              <a:rPr lang="zh-TW" altLang="en-US" sz="3200" b="1" kern="0" spc="600" dirty="0">
                <a:solidFill>
                  <a:schemeClr val="tx2">
                    <a:lumMod val="75000"/>
                  </a:schemeClr>
                </a:solidFill>
                <a:latin typeface="標楷體" pitchFamily="65" charset="-120"/>
                <a:ea typeface="標楷體" pitchFamily="65" charset="-120"/>
                <a:cs typeface="新細明體" pitchFamily="18" charset="-120"/>
              </a:rPr>
            </a:br>
            <a:r>
              <a:rPr lang="zh-TW" altLang="en-US" sz="3200" b="1" kern="0" spc="600" dirty="0">
                <a:solidFill>
                  <a:schemeClr val="tx2">
                    <a:lumMod val="75000"/>
                  </a:schemeClr>
                </a:solidFill>
                <a:latin typeface="標楷體" pitchFamily="65" charset="-120"/>
                <a:ea typeface="標楷體" pitchFamily="65" charset="-120"/>
                <a:cs typeface="新細明體" pitchFamily="18" charset="-120"/>
              </a:rPr>
              <a:t>保護禾苗吃害蟲，</a:t>
            </a:r>
            <a:endParaRPr lang="en-US" altLang="zh-TW" sz="3200" b="1" kern="0" spc="600" dirty="0">
              <a:solidFill>
                <a:schemeClr val="tx2">
                  <a:lumMod val="75000"/>
                </a:schemeClr>
              </a:solidFill>
              <a:latin typeface="標楷體" pitchFamily="65" charset="-120"/>
              <a:ea typeface="標楷體" pitchFamily="65" charset="-120"/>
              <a:cs typeface="新細明體" pitchFamily="18" charset="-120"/>
            </a:endParaRPr>
          </a:p>
          <a:p>
            <a:pPr algn="ctr" eaLnBrk="0" hangingPunct="0">
              <a:lnSpc>
                <a:spcPct val="150000"/>
              </a:lnSpc>
              <a:defRPr/>
            </a:pPr>
            <a:r>
              <a:rPr lang="zh-TW" altLang="en-US" sz="3200" b="1" kern="0" spc="600" dirty="0">
                <a:solidFill>
                  <a:schemeClr val="tx2">
                    <a:lumMod val="75000"/>
                  </a:schemeClr>
                </a:solidFill>
                <a:latin typeface="標楷體" pitchFamily="65" charset="-120"/>
                <a:ea typeface="標楷體" pitchFamily="65" charset="-120"/>
                <a:cs typeface="新細明體" pitchFamily="18" charset="-120"/>
              </a:rPr>
              <a:t>做了不少好事情。 </a:t>
            </a:r>
            <a:br>
              <a:rPr lang="zh-TW" altLang="en-US" sz="3200" b="1" kern="0" spc="600" dirty="0">
                <a:solidFill>
                  <a:schemeClr val="tx2">
                    <a:lumMod val="75000"/>
                  </a:schemeClr>
                </a:solidFill>
                <a:latin typeface="標楷體" pitchFamily="65" charset="-120"/>
                <a:ea typeface="標楷體" pitchFamily="65" charset="-120"/>
                <a:cs typeface="新細明體" pitchFamily="18" charset="-120"/>
              </a:rPr>
            </a:br>
            <a:r>
              <a:rPr lang="zh-TW" altLang="en-US" sz="3200" b="1" kern="0" spc="600" dirty="0">
                <a:solidFill>
                  <a:schemeClr val="tx2">
                    <a:lumMod val="75000"/>
                  </a:schemeClr>
                </a:solidFill>
                <a:latin typeface="標楷體" pitchFamily="65" charset="-120"/>
                <a:ea typeface="標楷體" pitchFamily="65" charset="-120"/>
                <a:cs typeface="新細明體" pitchFamily="18" charset="-120"/>
              </a:rPr>
              <a:t>請你保護小青蛙，</a:t>
            </a:r>
            <a:endParaRPr lang="en-US" altLang="zh-TW" sz="3200" b="1" kern="0" spc="600" dirty="0">
              <a:solidFill>
                <a:schemeClr val="tx2">
                  <a:lumMod val="75000"/>
                </a:schemeClr>
              </a:solidFill>
              <a:latin typeface="標楷體" pitchFamily="65" charset="-120"/>
              <a:ea typeface="標楷體" pitchFamily="65" charset="-120"/>
              <a:cs typeface="新細明體" pitchFamily="18" charset="-120"/>
            </a:endParaRPr>
          </a:p>
          <a:p>
            <a:pPr algn="ctr" eaLnBrk="0" hangingPunct="0">
              <a:lnSpc>
                <a:spcPct val="150000"/>
              </a:lnSpc>
              <a:defRPr/>
            </a:pPr>
            <a:r>
              <a:rPr lang="zh-TW" altLang="en-US" sz="3200" b="1" kern="0" spc="600" dirty="0">
                <a:solidFill>
                  <a:schemeClr val="tx2">
                    <a:lumMod val="75000"/>
                  </a:schemeClr>
                </a:solidFill>
                <a:latin typeface="標楷體" pitchFamily="65" charset="-120"/>
                <a:ea typeface="標楷體" pitchFamily="65" charset="-120"/>
                <a:cs typeface="新細明體" pitchFamily="18" charset="-120"/>
              </a:rPr>
              <a:t>它是莊稼好衛兵。</a:t>
            </a:r>
            <a:r>
              <a:rPr lang="zh-TW" altLang="en-US" sz="3200" b="1" kern="0" spc="600" dirty="0">
                <a:solidFill>
                  <a:schemeClr val="tx2">
                    <a:lumMod val="75000"/>
                  </a:schemeClr>
                </a:solidFill>
                <a:latin typeface="標楷體" pitchFamily="65" charset="-120"/>
                <a:ea typeface="標楷體" pitchFamily="65" charset="-120"/>
              </a:rPr>
              <a:t> </a:t>
            </a:r>
          </a:p>
        </p:txBody>
      </p:sp>
      <p:sp>
        <p:nvSpPr>
          <p:cNvPr id="8" name="橢圓 7"/>
          <p:cNvSpPr/>
          <p:nvPr/>
        </p:nvSpPr>
        <p:spPr>
          <a:xfrm>
            <a:off x="1331913" y="1628775"/>
            <a:ext cx="504825"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9" name="橢圓 8"/>
          <p:cNvSpPr/>
          <p:nvPr/>
        </p:nvSpPr>
        <p:spPr>
          <a:xfrm>
            <a:off x="323850" y="4508500"/>
            <a:ext cx="504825" cy="50323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0" name="橢圓 9"/>
          <p:cNvSpPr/>
          <p:nvPr/>
        </p:nvSpPr>
        <p:spPr>
          <a:xfrm>
            <a:off x="3203575" y="3789363"/>
            <a:ext cx="504825" cy="5032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1" name="橢圓 10"/>
          <p:cNvSpPr/>
          <p:nvPr/>
        </p:nvSpPr>
        <p:spPr>
          <a:xfrm>
            <a:off x="3203575" y="2349500"/>
            <a:ext cx="504825"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2" name="橢圓 11"/>
          <p:cNvSpPr/>
          <p:nvPr/>
        </p:nvSpPr>
        <p:spPr>
          <a:xfrm>
            <a:off x="3203575" y="1628775"/>
            <a:ext cx="503238"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3" name="橢圓 12"/>
          <p:cNvSpPr/>
          <p:nvPr/>
        </p:nvSpPr>
        <p:spPr>
          <a:xfrm>
            <a:off x="1979613" y="836613"/>
            <a:ext cx="503237"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4" name="橢圓 13"/>
          <p:cNvSpPr/>
          <p:nvPr/>
        </p:nvSpPr>
        <p:spPr>
          <a:xfrm>
            <a:off x="2700338" y="4508500"/>
            <a:ext cx="504825"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5" name="橢圓 14"/>
          <p:cNvSpPr/>
          <p:nvPr/>
        </p:nvSpPr>
        <p:spPr>
          <a:xfrm>
            <a:off x="1835150" y="1628775"/>
            <a:ext cx="503238"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6" name="動作按鈕: 返回 15">
            <a:hlinkClick r:id="rId4" action="ppaction://hlinksldjump" highlightClick="1"/>
          </p:cNvPr>
          <p:cNvSpPr/>
          <p:nvPr/>
        </p:nvSpPr>
        <p:spPr>
          <a:xfrm>
            <a:off x="7667625" y="5589588"/>
            <a:ext cx="504825" cy="504825"/>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7" name="Rectangle 4"/>
          <p:cNvSpPr>
            <a:spLocks noChangeArrowheads="1"/>
          </p:cNvSpPr>
          <p:nvPr/>
        </p:nvSpPr>
        <p:spPr bwMode="auto">
          <a:xfrm>
            <a:off x="0" y="144463"/>
            <a:ext cx="9144000" cy="461962"/>
          </a:xfrm>
          <a:prstGeom prst="rect">
            <a:avLst/>
          </a:prstGeom>
          <a:solidFill>
            <a:srgbClr val="FFFF00"/>
          </a:solidFill>
          <a:ln w="9525">
            <a:solidFill>
              <a:srgbClr val="C00000"/>
            </a:solidFill>
            <a:miter lim="800000"/>
            <a:headEnd/>
            <a:tailEnd/>
          </a:ln>
          <a:effectLst>
            <a:prstShdw prst="shdw17" dist="17961" dir="2700000">
              <a:schemeClr val="accent1">
                <a:gamma/>
                <a:shade val="60000"/>
                <a:invGamma/>
              </a:schemeClr>
            </a:prstShdw>
          </a:effectLst>
        </p:spPr>
        <p:txBody>
          <a:bodyPr anchor="ctr">
            <a:spAutoFit/>
          </a:bodyPr>
          <a:lstStyle/>
          <a:p>
            <a:pPr indent="285750" eaLnBrk="0" hangingPunct="0"/>
            <a:r>
              <a:rPr lang="zh-TW" altLang="zh-TW" sz="2400">
                <a:latin typeface="標楷體" pitchFamily="65" charset="-120"/>
                <a:ea typeface="標楷體" pitchFamily="65" charset="-120"/>
                <a:cs typeface="Times New Roman" pitchFamily="18" charset="0"/>
              </a:rPr>
              <a:t>※</a:t>
            </a:r>
            <a:r>
              <a:rPr lang="zh-TW" altLang="en-US" sz="2400" b="1">
                <a:latin typeface="標楷體" pitchFamily="65" charset="-120"/>
                <a:ea typeface="標楷體" pitchFamily="65" charset="-120"/>
                <a:cs typeface="Times New Roman" pitchFamily="18" charset="0"/>
              </a:rPr>
              <a:t>小朋友，找找看，哪些字是一家人？先寫國字注音再造詞。</a:t>
            </a:r>
            <a:endParaRPr lang="zh-TW" altLang="en-US" sz="2400">
              <a:latin typeface="標楷體" pitchFamily="65" charset="-120"/>
              <a:ea typeface="標楷體" pitchFamily="65" charset="-120"/>
              <a:cs typeface="Times New Roman" pitchFamily="18" charset="0"/>
            </a:endParaRPr>
          </a:p>
        </p:txBody>
      </p:sp>
      <p:sp>
        <p:nvSpPr>
          <p:cNvPr id="18" name="橢圓 17"/>
          <p:cNvSpPr/>
          <p:nvPr/>
        </p:nvSpPr>
        <p:spPr>
          <a:xfrm>
            <a:off x="1331913" y="2349500"/>
            <a:ext cx="503237" cy="5048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9" name="日期版面配置區 18"/>
          <p:cNvSpPr>
            <a:spLocks noGrp="1"/>
          </p:cNvSpPr>
          <p:nvPr>
            <p:ph type="dt" sz="half" idx="10"/>
          </p:nvPr>
        </p:nvSpPr>
        <p:spPr/>
        <p:txBody>
          <a:bodyPr/>
          <a:lstStyle/>
          <a:p>
            <a:pPr>
              <a:defRPr/>
            </a:pPr>
            <a:fld id="{2AF67CB2-7C27-434D-9040-2469FF492D7C}" type="datetime1">
              <a:rPr lang="zh-TW" altLang="en-US" smtClean="0"/>
              <a:pPr>
                <a:defRPr/>
              </a:pPr>
              <a:t>2014/10/29</a:t>
            </a:fld>
            <a:endParaRPr lang="en-US" altLang="zh-TW" dirty="0"/>
          </a:p>
        </p:txBody>
      </p:sp>
      <p:sp>
        <p:nvSpPr>
          <p:cNvPr id="22" name="頁尾版面配置區 21"/>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78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7" grpId="0" animBg="1"/>
      <p:bldP spid="1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684213" y="1412875"/>
            <a:ext cx="4822825" cy="4752975"/>
          </a:xfrm>
        </p:spPr>
        <p:txBody>
          <a:bodyPr/>
          <a:lstStyle/>
          <a:p>
            <a:pPr eaLnBrk="1" hangingPunct="1">
              <a:buFontTx/>
              <a:buNone/>
            </a:pPr>
            <a:r>
              <a:rPr lang="zh-TW" altLang="en-US" b="1" smtClean="0">
                <a:ea typeface="標楷體" pitchFamily="65" charset="-120"/>
              </a:rPr>
              <a:t>此字很頑皮</a:t>
            </a:r>
          </a:p>
          <a:p>
            <a:pPr eaLnBrk="1" hangingPunct="1">
              <a:buFontTx/>
              <a:buNone/>
            </a:pPr>
            <a:r>
              <a:rPr lang="zh-TW" altLang="en-US" b="1" smtClean="0">
                <a:ea typeface="標楷體" pitchFamily="65" charset="-120"/>
              </a:rPr>
              <a:t>嘴巴愛往門下擠</a:t>
            </a:r>
          </a:p>
          <a:p>
            <a:pPr eaLnBrk="1" hangingPunct="1">
              <a:buFontTx/>
              <a:buNone/>
            </a:pPr>
            <a:r>
              <a:rPr lang="zh-TW" altLang="en-US" b="1" smtClean="0">
                <a:ea typeface="標楷體" pitchFamily="65" charset="-120"/>
              </a:rPr>
              <a:t>三張嘴巴比一比</a:t>
            </a:r>
          </a:p>
          <a:p>
            <a:pPr eaLnBrk="1" hangingPunct="1">
              <a:buFontTx/>
              <a:buNone/>
            </a:pPr>
            <a:r>
              <a:rPr lang="zh-TW" altLang="en-US" b="1" smtClean="0">
                <a:ea typeface="標楷體" pitchFamily="65" charset="-120"/>
              </a:rPr>
              <a:t>愛玩疊羅漢遊戲</a:t>
            </a:r>
          </a:p>
          <a:p>
            <a:pPr eaLnBrk="1" hangingPunct="1">
              <a:buFontTx/>
              <a:buNone/>
            </a:pPr>
            <a:r>
              <a:rPr lang="zh-TW" altLang="en-US" b="1" smtClean="0">
                <a:ea typeface="標楷體" pitchFamily="65" charset="-120"/>
              </a:rPr>
              <a:t>說起話來很神氣</a:t>
            </a:r>
          </a:p>
          <a:p>
            <a:pPr eaLnBrk="1" hangingPunct="1">
              <a:buFontTx/>
              <a:buNone/>
            </a:pPr>
            <a:r>
              <a:rPr lang="zh-TW" altLang="en-US" b="1" smtClean="0">
                <a:ea typeface="標楷體" pitchFamily="65" charset="-120"/>
              </a:rPr>
              <a:t>指使員工他第一</a:t>
            </a:r>
          </a:p>
          <a:p>
            <a:pPr eaLnBrk="1" hangingPunct="1">
              <a:buFontTx/>
              <a:buNone/>
            </a:pPr>
            <a:r>
              <a:rPr lang="zh-TW" altLang="en-US" b="1" smtClean="0">
                <a:ea typeface="標楷體" pitchFamily="65" charset="-120"/>
              </a:rPr>
              <a:t>你做事來他發薪</a:t>
            </a:r>
          </a:p>
          <a:p>
            <a:pPr eaLnBrk="1" hangingPunct="1">
              <a:buFontTx/>
              <a:buNone/>
            </a:pPr>
            <a:r>
              <a:rPr lang="zh-TW" altLang="en-US" b="1" smtClean="0">
                <a:ea typeface="標楷體" pitchFamily="65" charset="-120"/>
              </a:rPr>
              <a:t>公司賺錢笑咪咪</a:t>
            </a:r>
          </a:p>
        </p:txBody>
      </p:sp>
      <p:sp>
        <p:nvSpPr>
          <p:cNvPr id="16388" name="AutoShape 4"/>
          <p:cNvSpPr>
            <a:spLocks/>
          </p:cNvSpPr>
          <p:nvPr/>
        </p:nvSpPr>
        <p:spPr bwMode="auto">
          <a:xfrm>
            <a:off x="3925888" y="1635125"/>
            <a:ext cx="503237" cy="2008188"/>
          </a:xfrm>
          <a:prstGeom prst="rightBrace">
            <a:avLst>
              <a:gd name="adj1" fmla="val 33255"/>
              <a:gd name="adj2" fmla="val 50000"/>
            </a:avLst>
          </a:prstGeom>
          <a:noFill/>
          <a:ln w="9525">
            <a:solidFill>
              <a:srgbClr val="000000"/>
            </a:solidFill>
            <a:round/>
            <a:headEnd/>
            <a:tailEnd/>
          </a:ln>
        </p:spPr>
        <p:txBody>
          <a:bodyPr/>
          <a:lstStyle/>
          <a:p>
            <a:endParaRPr lang="zh-TW" altLang="en-US"/>
          </a:p>
        </p:txBody>
      </p:sp>
      <p:sp>
        <p:nvSpPr>
          <p:cNvPr id="16389" name="Text Box 5"/>
          <p:cNvSpPr txBox="1">
            <a:spLocks noChangeArrowheads="1"/>
          </p:cNvSpPr>
          <p:nvPr/>
        </p:nvSpPr>
        <p:spPr bwMode="auto">
          <a:xfrm>
            <a:off x="4500563" y="2132013"/>
            <a:ext cx="2386012" cy="935037"/>
          </a:xfrm>
          <a:prstGeom prst="rect">
            <a:avLst/>
          </a:prstGeom>
          <a:solidFill>
            <a:srgbClr val="FFFFFF"/>
          </a:solidFill>
          <a:ln w="9525">
            <a:solidFill>
              <a:srgbClr val="000000"/>
            </a:solidFill>
            <a:miter lim="800000"/>
            <a:headEnd/>
            <a:tailEnd/>
          </a:ln>
        </p:spPr>
        <p:txBody>
          <a:bodyPr anchor="ctr"/>
          <a:lstStyle/>
          <a:p>
            <a:r>
              <a:rPr lang="zh-TW" altLang="en-US" sz="4000">
                <a:latin typeface="標楷體" pitchFamily="65" charset="-120"/>
                <a:ea typeface="標楷體" pitchFamily="65" charset="-120"/>
              </a:rPr>
              <a:t>字型結構</a:t>
            </a:r>
          </a:p>
        </p:txBody>
      </p:sp>
      <p:sp>
        <p:nvSpPr>
          <p:cNvPr id="16390" name="AutoShape 6"/>
          <p:cNvSpPr>
            <a:spLocks/>
          </p:cNvSpPr>
          <p:nvPr/>
        </p:nvSpPr>
        <p:spPr bwMode="auto">
          <a:xfrm>
            <a:off x="3925888" y="4003675"/>
            <a:ext cx="503237" cy="2016125"/>
          </a:xfrm>
          <a:prstGeom prst="rightBrace">
            <a:avLst>
              <a:gd name="adj1" fmla="val 33386"/>
              <a:gd name="adj2" fmla="val 50000"/>
            </a:avLst>
          </a:prstGeom>
          <a:noFill/>
          <a:ln w="9525">
            <a:solidFill>
              <a:srgbClr val="000000"/>
            </a:solidFill>
            <a:round/>
            <a:headEnd/>
            <a:tailEnd/>
          </a:ln>
        </p:spPr>
        <p:txBody>
          <a:bodyPr/>
          <a:lstStyle/>
          <a:p>
            <a:endParaRPr lang="zh-TW" altLang="en-US"/>
          </a:p>
        </p:txBody>
      </p:sp>
      <p:sp>
        <p:nvSpPr>
          <p:cNvPr id="16391" name="Text Box 7"/>
          <p:cNvSpPr txBox="1">
            <a:spLocks noChangeArrowheads="1"/>
          </p:cNvSpPr>
          <p:nvPr/>
        </p:nvSpPr>
        <p:spPr bwMode="auto">
          <a:xfrm>
            <a:off x="4573588" y="4651375"/>
            <a:ext cx="2232025" cy="865188"/>
          </a:xfrm>
          <a:prstGeom prst="rect">
            <a:avLst/>
          </a:prstGeom>
          <a:solidFill>
            <a:srgbClr val="FFFFFF"/>
          </a:solidFill>
          <a:ln w="9525">
            <a:solidFill>
              <a:srgbClr val="000000"/>
            </a:solidFill>
            <a:miter lim="800000"/>
            <a:headEnd/>
            <a:tailEnd/>
          </a:ln>
        </p:spPr>
        <p:txBody>
          <a:bodyPr anchor="ctr"/>
          <a:lstStyle/>
          <a:p>
            <a:r>
              <a:rPr lang="zh-TW" altLang="en-US" sz="4000">
                <a:latin typeface="標楷體" pitchFamily="65" charset="-120"/>
                <a:ea typeface="標楷體" pitchFamily="65" charset="-120"/>
              </a:rPr>
              <a:t>字的含意</a:t>
            </a:r>
          </a:p>
        </p:txBody>
      </p:sp>
      <p:sp>
        <p:nvSpPr>
          <p:cNvPr id="16393" name="Text Box 9"/>
          <p:cNvSpPr txBox="1">
            <a:spLocks noChangeArrowheads="1"/>
          </p:cNvSpPr>
          <p:nvPr/>
        </p:nvSpPr>
        <p:spPr bwMode="auto">
          <a:xfrm>
            <a:off x="7236296" y="4005064"/>
            <a:ext cx="1512888" cy="1616075"/>
          </a:xfrm>
          <a:prstGeom prst="rect">
            <a:avLst/>
          </a:prstGeom>
          <a:noFill/>
          <a:ln w="9525">
            <a:noFill/>
            <a:miter lim="800000"/>
            <a:headEnd/>
            <a:tailEnd/>
          </a:ln>
        </p:spPr>
        <p:txBody>
          <a:bodyPr>
            <a:spAutoFit/>
          </a:bodyPr>
          <a:lstStyle/>
          <a:p>
            <a:pPr>
              <a:spcBef>
                <a:spcPct val="50000"/>
              </a:spcBef>
            </a:pPr>
            <a:r>
              <a:rPr lang="zh-TW" altLang="en-US" sz="10000" dirty="0" smtClean="0">
                <a:solidFill>
                  <a:srgbClr val="FF0000"/>
                </a:solidFill>
                <a:latin typeface="標楷體" pitchFamily="65" charset="-120"/>
                <a:ea typeface="標楷體" pitchFamily="65" charset="-120"/>
              </a:rPr>
              <a:t>門</a:t>
            </a:r>
            <a:endParaRPr lang="zh-TW" altLang="en-US" sz="10000" dirty="0">
              <a:solidFill>
                <a:srgbClr val="FF0000"/>
              </a:solidFill>
              <a:latin typeface="標楷體" pitchFamily="65" charset="-120"/>
              <a:ea typeface="標楷體" pitchFamily="65" charset="-120"/>
            </a:endParaRPr>
          </a:p>
        </p:txBody>
      </p:sp>
      <p:sp>
        <p:nvSpPr>
          <p:cNvPr id="16394" name="Text Box 10"/>
          <p:cNvSpPr txBox="1">
            <a:spLocks noChangeArrowheads="1"/>
          </p:cNvSpPr>
          <p:nvPr/>
        </p:nvSpPr>
        <p:spPr bwMode="auto">
          <a:xfrm>
            <a:off x="7525221" y="4652764"/>
            <a:ext cx="1008063" cy="854075"/>
          </a:xfrm>
          <a:prstGeom prst="rect">
            <a:avLst/>
          </a:prstGeom>
          <a:noFill/>
          <a:ln w="9525">
            <a:noFill/>
            <a:miter lim="800000"/>
            <a:headEnd/>
            <a:tailEnd/>
          </a:ln>
        </p:spPr>
        <p:txBody>
          <a:bodyPr>
            <a:spAutoFit/>
          </a:bodyPr>
          <a:lstStyle/>
          <a:p>
            <a:pPr>
              <a:spcBef>
                <a:spcPct val="50000"/>
              </a:spcBef>
              <a:defRPr/>
            </a:pPr>
            <a:r>
              <a:rPr lang="zh-TW" altLang="en-US" sz="5000" dirty="0">
                <a:solidFill>
                  <a:schemeClr val="tx2">
                    <a:lumMod val="75000"/>
                  </a:schemeClr>
                </a:solidFill>
                <a:latin typeface="標楷體" pitchFamily="65" charset="-120"/>
                <a:ea typeface="標楷體" pitchFamily="65" charset="-120"/>
              </a:rPr>
              <a:t>品</a:t>
            </a:r>
          </a:p>
        </p:txBody>
      </p:sp>
      <p:sp>
        <p:nvSpPr>
          <p:cNvPr id="11" name="Rectangle 2"/>
          <p:cNvSpPr txBox="1">
            <a:spLocks noChangeArrowheads="1"/>
          </p:cNvSpPr>
          <p:nvPr/>
        </p:nvSpPr>
        <p:spPr bwMode="auto">
          <a:xfrm>
            <a:off x="539750" y="260350"/>
            <a:ext cx="8229600" cy="1143000"/>
          </a:xfrm>
          <a:prstGeom prst="rect">
            <a:avLst/>
          </a:prstGeom>
          <a:noFill/>
          <a:ln w="9525">
            <a:noFill/>
            <a:miter lim="800000"/>
            <a:headEnd/>
            <a:tailEnd/>
          </a:ln>
        </p:spPr>
        <p:txBody>
          <a:bodyPr anchor="ctr"/>
          <a:lstStyle/>
          <a:p>
            <a:pPr algn="ctr">
              <a:defRPr/>
            </a:pPr>
            <a:r>
              <a:rPr lang="zh-TW" altLang="en-US" sz="4400" b="1" kern="0" dirty="0">
                <a:solidFill>
                  <a:srgbClr val="CC0099"/>
                </a:solidFill>
                <a:latin typeface="標楷體" pitchFamily="65" charset="-120"/>
                <a:ea typeface="標楷體" pitchFamily="65" charset="-120"/>
                <a:cs typeface="+mj-cs"/>
              </a:rPr>
              <a:t>猜猜看！它是誰？</a:t>
            </a:r>
          </a:p>
        </p:txBody>
      </p:sp>
      <p:sp>
        <p:nvSpPr>
          <p:cNvPr id="10" name="文字方塊 9"/>
          <p:cNvSpPr txBox="1"/>
          <p:nvPr/>
        </p:nvSpPr>
        <p:spPr>
          <a:xfrm>
            <a:off x="7380312" y="2276872"/>
            <a:ext cx="1415772" cy="1944216"/>
          </a:xfrm>
          <a:prstGeom prst="rect">
            <a:avLst/>
          </a:prstGeom>
          <a:noFill/>
        </p:spPr>
        <p:txBody>
          <a:bodyPr vert="eaVert" wrap="square" rtlCol="0">
            <a:spAutoFit/>
          </a:bodyPr>
          <a:lstStyle/>
          <a:p>
            <a:r>
              <a:rPr lang="zh-TW" altLang="en-US" sz="8000" dirty="0" smtClean="0">
                <a:solidFill>
                  <a:srgbClr val="FF0000"/>
                </a:solidFill>
                <a:latin typeface="標楷體" pitchFamily="65" charset="-120"/>
                <a:ea typeface="標楷體" pitchFamily="65" charset="-120"/>
              </a:rPr>
              <a:t>答：</a:t>
            </a:r>
            <a:endParaRPr lang="zh-TW" altLang="en-US" sz="8000" dirty="0">
              <a:solidFill>
                <a:srgbClr val="FF0000"/>
              </a:solidFill>
              <a:latin typeface="標楷體" pitchFamily="65" charset="-120"/>
              <a:ea typeface="標楷體" pitchFamily="65" charset="-120"/>
            </a:endParaRPr>
          </a:p>
        </p:txBody>
      </p:sp>
      <p:sp>
        <p:nvSpPr>
          <p:cNvPr id="12" name="日期版面配置區 11"/>
          <p:cNvSpPr>
            <a:spLocks noGrp="1"/>
          </p:cNvSpPr>
          <p:nvPr>
            <p:ph type="dt" sz="half" idx="10"/>
          </p:nvPr>
        </p:nvSpPr>
        <p:spPr/>
        <p:txBody>
          <a:bodyPr/>
          <a:lstStyle/>
          <a:p>
            <a:pPr>
              <a:defRPr/>
            </a:pPr>
            <a:fld id="{B6347B7E-6635-4C8E-BF1A-90667393274D}" type="datetime1">
              <a:rPr lang="zh-TW" altLang="en-US" smtClean="0"/>
              <a:pPr>
                <a:defRPr/>
              </a:pPr>
              <a:t>2014/10/29</a:t>
            </a:fld>
            <a:endParaRPr lang="en-US" altLang="zh-TW" dirty="0"/>
          </a:p>
        </p:txBody>
      </p:sp>
      <p:sp>
        <p:nvSpPr>
          <p:cNvPr id="15" name="頁尾版面配置區 14"/>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16387">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16387">
                                            <p:txEl>
                                              <p:pRg st="2" end="2"/>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16387">
                                            <p:txEl>
                                              <p:pRg st="3" end="3"/>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grpId="0" nodeType="afterEffect">
                                  <p:stCondLst>
                                    <p:cond delay="1000"/>
                                  </p:stCondLst>
                                  <p:childTnLst>
                                    <p:set>
                                      <p:cBhvr>
                                        <p:cTn id="18" dur="1" fill="hold">
                                          <p:stCondLst>
                                            <p:cond delay="0"/>
                                          </p:stCondLst>
                                        </p:cTn>
                                        <p:tgtEl>
                                          <p:spTgt spid="16387">
                                            <p:txEl>
                                              <p:pRg st="4" end="4"/>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grpId="0" nodeType="afterEffect">
                                  <p:stCondLst>
                                    <p:cond delay="1000"/>
                                  </p:stCondLst>
                                  <p:childTnLst>
                                    <p:set>
                                      <p:cBhvr>
                                        <p:cTn id="21" dur="1" fill="hold">
                                          <p:stCondLst>
                                            <p:cond delay="0"/>
                                          </p:stCondLst>
                                        </p:cTn>
                                        <p:tgtEl>
                                          <p:spTgt spid="16387">
                                            <p:txEl>
                                              <p:pRg st="5" end="5"/>
                                            </p:txEl>
                                          </p:spTgt>
                                        </p:tgtEl>
                                        <p:attrNameLst>
                                          <p:attrName>style.visibility</p:attrName>
                                        </p:attrNameLst>
                                      </p:cBhvr>
                                      <p:to>
                                        <p:strVal val="visible"/>
                                      </p:to>
                                    </p:set>
                                  </p:childTnLst>
                                </p:cTn>
                              </p:par>
                            </p:childTnLst>
                          </p:cTn>
                        </p:par>
                        <p:par>
                          <p:cTn id="22" fill="hold">
                            <p:stCondLst>
                              <p:cond delay="5000"/>
                            </p:stCondLst>
                            <p:childTnLst>
                              <p:par>
                                <p:cTn id="23" presetID="1" presetClass="entr" presetSubtype="0" fill="hold" grpId="0" nodeType="afterEffect">
                                  <p:stCondLst>
                                    <p:cond delay="1000"/>
                                  </p:stCondLst>
                                  <p:childTnLst>
                                    <p:set>
                                      <p:cBhvr>
                                        <p:cTn id="24" dur="1" fill="hold">
                                          <p:stCondLst>
                                            <p:cond delay="0"/>
                                          </p:stCondLst>
                                        </p:cTn>
                                        <p:tgtEl>
                                          <p:spTgt spid="16387">
                                            <p:txEl>
                                              <p:pRg st="6" end="6"/>
                                            </p:txEl>
                                          </p:spTgt>
                                        </p:tgtEl>
                                        <p:attrNameLst>
                                          <p:attrName>style.visibility</p:attrName>
                                        </p:attrNameLst>
                                      </p:cBhvr>
                                      <p:to>
                                        <p:strVal val="visible"/>
                                      </p:to>
                                    </p:set>
                                  </p:childTnLst>
                                </p:cTn>
                              </p:par>
                            </p:childTnLst>
                          </p:cTn>
                        </p:par>
                        <p:par>
                          <p:cTn id="25" fill="hold">
                            <p:stCondLst>
                              <p:cond delay="6000"/>
                            </p:stCondLst>
                            <p:childTnLst>
                              <p:par>
                                <p:cTn id="26" presetID="1" presetClass="entr" presetSubtype="0" fill="hold" grpId="0" nodeType="afterEffect">
                                  <p:stCondLst>
                                    <p:cond delay="1000"/>
                                  </p:stCondLst>
                                  <p:childTnLst>
                                    <p:set>
                                      <p:cBhvr>
                                        <p:cTn id="27" dur="1" fill="hold">
                                          <p:stCondLst>
                                            <p:cond delay="0"/>
                                          </p:stCondLst>
                                        </p:cTn>
                                        <p:tgtEl>
                                          <p:spTgt spid="16387">
                                            <p:txEl>
                                              <p:pRg st="7" end="7"/>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6388"/>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638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639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639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6393"/>
                                        </p:tgtEl>
                                        <p:attrNameLst>
                                          <p:attrName>style.visibility</p:attrName>
                                        </p:attrNameLst>
                                      </p:cBhvr>
                                      <p:to>
                                        <p:strVal val="visible"/>
                                      </p:to>
                                    </p:set>
                                  </p:childTnLst>
                                </p:cTn>
                              </p:par>
                            </p:childTnLst>
                          </p:cTn>
                        </p:par>
                        <p:par>
                          <p:cTn id="48" fill="hold">
                            <p:stCondLst>
                              <p:cond delay="0"/>
                            </p:stCondLst>
                            <p:childTnLst>
                              <p:par>
                                <p:cTn id="49" presetID="1" presetClass="entr" presetSubtype="0" fill="hold" grpId="0" nodeType="afterEffect">
                                  <p:stCondLst>
                                    <p:cond delay="500"/>
                                  </p:stCondLst>
                                  <p:childTnLst>
                                    <p:set>
                                      <p:cBhvr>
                                        <p:cTn id="50" dur="1" fill="hold">
                                          <p:stCondLst>
                                            <p:cond delay="0"/>
                                          </p:stCondLst>
                                        </p:cTn>
                                        <p:tgtEl>
                                          <p:spTgt spid="163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uiExpand="1" build="p"/>
      <p:bldP spid="16388" grpId="0" uiExpand="1" animBg="1"/>
      <p:bldP spid="16389" grpId="0" uiExpand="1" animBg="1"/>
      <p:bldP spid="16390" grpId="0" animBg="1"/>
      <p:bldP spid="16391" grpId="0" animBg="1"/>
      <p:bldP spid="16393" grpId="0"/>
      <p:bldP spid="16394"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p:cNvSpPr>
            <a:spLocks noGrp="1" noChangeArrowheads="1"/>
          </p:cNvSpPr>
          <p:nvPr>
            <p:ph idx="1"/>
          </p:nvPr>
        </p:nvSpPr>
        <p:spPr>
          <a:xfrm>
            <a:off x="323850" y="1557338"/>
            <a:ext cx="8458200" cy="4525962"/>
          </a:xfrm>
          <a:noFill/>
        </p:spPr>
        <p:txBody>
          <a:bodyPr/>
          <a:lstStyle/>
          <a:p>
            <a:pPr eaLnBrk="1" hangingPunct="1">
              <a:lnSpc>
                <a:spcPct val="90000"/>
              </a:lnSpc>
              <a:buFont typeface="Wingdings" pitchFamily="2" charset="2"/>
              <a:buChar char="¤"/>
            </a:pPr>
            <a:r>
              <a:rPr lang="zh-TW" altLang="en-US" sz="3600" b="1" dirty="0" smtClean="0">
                <a:latin typeface="標楷體" pitchFamily="65" charset="-120"/>
                <a:ea typeface="標楷體" pitchFamily="65" charset="-120"/>
              </a:rPr>
              <a:t>教學原則－</a:t>
            </a:r>
          </a:p>
          <a:p>
            <a:pPr eaLnBrk="1" hangingPunct="1">
              <a:lnSpc>
                <a:spcPct val="90000"/>
              </a:lnSpc>
              <a:buFont typeface="Wingdings" pitchFamily="2" charset="2"/>
              <a:buNone/>
            </a:pPr>
            <a:r>
              <a:rPr lang="zh-TW" altLang="en-US" sz="3200" dirty="0" smtClean="0">
                <a:latin typeface="標楷體" pitchFamily="65" charset="-120"/>
                <a:ea typeface="標楷體" pitchFamily="65" charset="-120"/>
              </a:rPr>
              <a:t> </a:t>
            </a:r>
            <a:r>
              <a:rPr lang="en-US" altLang="zh-TW" sz="3200" dirty="0" smtClean="0">
                <a:latin typeface="標楷體" pitchFamily="65" charset="-120"/>
                <a:ea typeface="標楷體" pitchFamily="65" charset="-120"/>
              </a:rPr>
              <a:t>1.</a:t>
            </a:r>
            <a:r>
              <a:rPr lang="zh-TW" altLang="en-US" sz="3200" dirty="0" smtClean="0">
                <a:latin typeface="標楷體" pitchFamily="65" charset="-120"/>
                <a:ea typeface="標楷體" pitchFamily="65" charset="-120"/>
              </a:rPr>
              <a:t>由易到難、從整體到個別、從大單位到小</a:t>
            </a:r>
          </a:p>
          <a:p>
            <a:pPr eaLnBrk="1" hangingPunct="1">
              <a:lnSpc>
                <a:spcPct val="90000"/>
              </a:lnSpc>
              <a:buFont typeface="Wingdings" pitchFamily="2" charset="2"/>
              <a:buNone/>
            </a:pPr>
            <a:r>
              <a:rPr lang="zh-TW" altLang="en-US" sz="3200" dirty="0" smtClean="0">
                <a:latin typeface="標楷體" pitchFamily="65" charset="-120"/>
                <a:ea typeface="標楷體" pitchFamily="65" charset="-120"/>
              </a:rPr>
              <a:t>   單位</a:t>
            </a:r>
          </a:p>
          <a:p>
            <a:pPr eaLnBrk="1" hangingPunct="1">
              <a:lnSpc>
                <a:spcPct val="90000"/>
              </a:lnSpc>
              <a:buFont typeface="Wingdings" pitchFamily="2" charset="2"/>
              <a:buNone/>
            </a:pPr>
            <a:r>
              <a:rPr lang="zh-TW" altLang="en-US" sz="3200" dirty="0" smtClean="0">
                <a:latin typeface="標楷體" pitchFamily="65" charset="-120"/>
                <a:ea typeface="標楷體" pitchFamily="65" charset="-120"/>
              </a:rPr>
              <a:t> </a:t>
            </a:r>
            <a:r>
              <a:rPr lang="en-US" altLang="zh-TW" sz="3200" dirty="0" smtClean="0">
                <a:latin typeface="標楷體" pitchFamily="65" charset="-120"/>
                <a:ea typeface="標楷體" pitchFamily="65" charset="-120"/>
              </a:rPr>
              <a:t>2.</a:t>
            </a:r>
            <a:r>
              <a:rPr lang="zh-TW" altLang="en-US" sz="3200" dirty="0" smtClean="0">
                <a:latin typeface="標楷體" pitchFamily="65" charset="-120"/>
                <a:ea typeface="標楷體" pitchFamily="65" charset="-120"/>
              </a:rPr>
              <a:t>每天規律性的指導 </a:t>
            </a:r>
          </a:p>
          <a:p>
            <a:pPr eaLnBrk="1" hangingPunct="1">
              <a:lnSpc>
                <a:spcPct val="90000"/>
              </a:lnSpc>
              <a:buFont typeface="Wingdings" pitchFamily="2" charset="2"/>
              <a:buNone/>
            </a:pPr>
            <a:r>
              <a:rPr lang="zh-TW" altLang="en-US" sz="3200" dirty="0" smtClean="0">
                <a:latin typeface="標楷體" pitchFamily="65" charset="-120"/>
                <a:ea typeface="標楷體" pitchFamily="65" charset="-120"/>
              </a:rPr>
              <a:t> </a:t>
            </a:r>
            <a:r>
              <a:rPr lang="en-US" altLang="zh-TW" sz="3200" dirty="0" smtClean="0">
                <a:latin typeface="標楷體" pitchFamily="65" charset="-120"/>
                <a:ea typeface="標楷體" pitchFamily="65" charset="-120"/>
              </a:rPr>
              <a:t>3.</a:t>
            </a:r>
            <a:r>
              <a:rPr lang="zh-TW" altLang="en-US" sz="3200" dirty="0" smtClean="0">
                <a:latin typeface="標楷體" pitchFamily="65" charset="-120"/>
                <a:ea typeface="標楷體" pitchFamily="65" charset="-120"/>
              </a:rPr>
              <a:t>教學應包括切割和合併兩種活動</a:t>
            </a:r>
          </a:p>
          <a:p>
            <a:pPr eaLnBrk="1" hangingPunct="1">
              <a:lnSpc>
                <a:spcPct val="90000"/>
              </a:lnSpc>
              <a:buFont typeface="Wingdings" pitchFamily="2" charset="2"/>
              <a:buNone/>
            </a:pPr>
            <a:r>
              <a:rPr lang="zh-TW" altLang="en-US" sz="3200" dirty="0" smtClean="0">
                <a:latin typeface="標楷體" pitchFamily="65" charset="-120"/>
                <a:ea typeface="標楷體" pitchFamily="65" charset="-120"/>
              </a:rPr>
              <a:t> </a:t>
            </a:r>
            <a:r>
              <a:rPr lang="en-US" altLang="zh-TW" sz="3200" dirty="0" smtClean="0">
                <a:latin typeface="標楷體" pitchFamily="65" charset="-120"/>
                <a:ea typeface="標楷體" pitchFamily="65" charset="-120"/>
              </a:rPr>
              <a:t>4.</a:t>
            </a:r>
            <a:r>
              <a:rPr lang="zh-TW" altLang="en-US" sz="3200" dirty="0" smtClean="0">
                <a:latin typeface="標楷體" pitchFamily="65" charset="-120"/>
                <a:ea typeface="標楷體" pitchFamily="65" charset="-120"/>
              </a:rPr>
              <a:t>教師說話要字正腔圓、速度適中 </a:t>
            </a:r>
          </a:p>
          <a:p>
            <a:pPr eaLnBrk="1" hangingPunct="1">
              <a:lnSpc>
                <a:spcPct val="90000"/>
              </a:lnSpc>
              <a:buFont typeface="Wingdings" pitchFamily="2" charset="2"/>
              <a:buNone/>
            </a:pPr>
            <a:r>
              <a:rPr lang="zh-TW" altLang="en-US" sz="3200" dirty="0" smtClean="0">
                <a:latin typeface="標楷體" pitchFamily="65" charset="-120"/>
                <a:ea typeface="標楷體" pitchFamily="65" charset="-120"/>
              </a:rPr>
              <a:t> </a:t>
            </a:r>
            <a:r>
              <a:rPr lang="en-US" altLang="zh-TW" sz="3200" dirty="0" smtClean="0">
                <a:latin typeface="標楷體" pitchFamily="65" charset="-120"/>
                <a:ea typeface="標楷體" pitchFamily="65" charset="-120"/>
              </a:rPr>
              <a:t>5.</a:t>
            </a:r>
            <a:r>
              <a:rPr lang="zh-TW" altLang="en-US" sz="3200" dirty="0" smtClean="0">
                <a:latin typeface="標楷體" pitchFamily="65" charset="-120"/>
                <a:ea typeface="標楷體" pitchFamily="65" charset="-120"/>
              </a:rPr>
              <a:t>教學活動要能生動活潑，引發學生興趣</a:t>
            </a:r>
          </a:p>
          <a:p>
            <a:pPr eaLnBrk="1" hangingPunct="1">
              <a:lnSpc>
                <a:spcPct val="90000"/>
              </a:lnSpc>
              <a:buFont typeface="Wingdings" pitchFamily="2" charset="2"/>
              <a:buNone/>
            </a:pPr>
            <a:r>
              <a:rPr lang="zh-TW" altLang="en-US" sz="3200" dirty="0" smtClean="0">
                <a:latin typeface="標楷體" pitchFamily="65" charset="-120"/>
                <a:ea typeface="標楷體" pitchFamily="65" charset="-120"/>
              </a:rPr>
              <a:t> </a:t>
            </a:r>
            <a:r>
              <a:rPr lang="en-US" altLang="zh-TW" sz="3200" dirty="0" smtClean="0">
                <a:latin typeface="標楷體" pitchFamily="65" charset="-120"/>
                <a:ea typeface="標楷體" pitchFamily="65" charset="-120"/>
              </a:rPr>
              <a:t>6.</a:t>
            </a:r>
            <a:r>
              <a:rPr lang="zh-TW" altLang="en-US" sz="3200" dirty="0" smtClean="0">
                <a:latin typeface="標楷體" pitchFamily="65" charset="-120"/>
                <a:ea typeface="標楷體" pitchFamily="65" charset="-120"/>
              </a:rPr>
              <a:t>隨機指導 </a:t>
            </a:r>
          </a:p>
        </p:txBody>
      </p:sp>
      <p:sp>
        <p:nvSpPr>
          <p:cNvPr id="5" name="投影片編號版面配置區 5"/>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endParaRPr kumimoji="0" lang="en-US" altLang="zh-TW" sz="1200" dirty="0">
              <a:latin typeface="+mj-lt"/>
              <a:ea typeface="+mn-ea"/>
            </a:endParaRPr>
          </a:p>
        </p:txBody>
      </p:sp>
      <p:sp>
        <p:nvSpPr>
          <p:cNvPr id="11270" name="Rectangle 3"/>
          <p:cNvSpPr>
            <a:spLocks noChangeArrowheads="1"/>
          </p:cNvSpPr>
          <p:nvPr/>
        </p:nvSpPr>
        <p:spPr bwMode="auto">
          <a:xfrm>
            <a:off x="468312" y="260350"/>
            <a:ext cx="8064127" cy="990600"/>
          </a:xfrm>
          <a:prstGeom prst="rect">
            <a:avLst/>
          </a:prstGeom>
          <a:noFill/>
          <a:ln w="9525">
            <a:noFill/>
            <a:miter lim="800000"/>
            <a:headEnd/>
            <a:tailEnd/>
          </a:ln>
        </p:spPr>
        <p:txBody>
          <a:bodyPr anchor="ctr"/>
          <a:lstStyle/>
          <a:p>
            <a:pPr algn="ctr">
              <a:buFontTx/>
              <a:buBlip>
                <a:blip r:embed="rId3"/>
              </a:buBlip>
            </a:pPr>
            <a:r>
              <a:rPr lang="zh-TW" altLang="en-US" sz="4000" b="1" dirty="0" smtClean="0">
                <a:solidFill>
                  <a:srgbClr val="990099"/>
                </a:solidFill>
                <a:latin typeface="標楷體" pitchFamily="65" charset="-120"/>
                <a:ea typeface="標楷體" pitchFamily="65" charset="-120"/>
              </a:rPr>
              <a:t>聲 韻 覺 識 教 學</a:t>
            </a:r>
            <a:endParaRPr lang="zh-TW" altLang="en-US" sz="4000" b="1" dirty="0">
              <a:solidFill>
                <a:srgbClr val="990099"/>
              </a:solidFill>
              <a:latin typeface="標楷體" pitchFamily="65" charset="-120"/>
              <a:ea typeface="標楷體" pitchFamily="65" charset="-120"/>
            </a:endParaRPr>
          </a:p>
        </p:txBody>
      </p:sp>
      <p:sp>
        <p:nvSpPr>
          <p:cNvPr id="6" name="日期版面配置區 5"/>
          <p:cNvSpPr>
            <a:spLocks noGrp="1"/>
          </p:cNvSpPr>
          <p:nvPr>
            <p:ph type="dt" sz="half" idx="10"/>
          </p:nvPr>
        </p:nvSpPr>
        <p:spPr/>
        <p:txBody>
          <a:bodyPr/>
          <a:lstStyle/>
          <a:p>
            <a:pPr>
              <a:defRPr/>
            </a:pPr>
            <a:fld id="{8013EC60-6B35-4572-B4C5-29E57D0EE878}" type="datetime1">
              <a:rPr lang="zh-TW" altLang="en-US" smtClean="0"/>
              <a:pPr>
                <a:defRPr/>
              </a:pPr>
              <a:t>2014/10/29</a:t>
            </a:fld>
            <a:endParaRPr lang="en-US" altLang="zh-TW" dirty="0"/>
          </a:p>
        </p:txBody>
      </p:sp>
      <p:sp>
        <p:nvSpPr>
          <p:cNvPr id="9" name="頁尾版面配置區 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TW" altLang="en-US" b="1" smtClean="0">
                <a:solidFill>
                  <a:srgbClr val="CC0099"/>
                </a:solidFill>
                <a:latin typeface="標楷體" pitchFamily="65" charset="-120"/>
                <a:ea typeface="標楷體" pitchFamily="65" charset="-120"/>
              </a:rPr>
              <a:t>猜猜看！它是誰？</a:t>
            </a:r>
          </a:p>
        </p:txBody>
      </p:sp>
      <p:sp>
        <p:nvSpPr>
          <p:cNvPr id="31747" name="Rectangle 3"/>
          <p:cNvSpPr>
            <a:spLocks noGrp="1" noChangeArrowheads="1"/>
          </p:cNvSpPr>
          <p:nvPr>
            <p:ph idx="1"/>
          </p:nvPr>
        </p:nvSpPr>
        <p:spPr>
          <a:xfrm>
            <a:off x="1547813" y="1628775"/>
            <a:ext cx="3168650" cy="4525963"/>
          </a:xfrm>
        </p:spPr>
        <p:txBody>
          <a:bodyPr/>
          <a:lstStyle/>
          <a:p>
            <a:pPr eaLnBrk="1" hangingPunct="1">
              <a:buFontTx/>
              <a:buNone/>
            </a:pPr>
            <a:r>
              <a:rPr lang="zh-TW" altLang="en-US" b="1" smtClean="0">
                <a:latin typeface="標楷體" pitchFamily="65" charset="-120"/>
                <a:ea typeface="標楷體" pitchFamily="65" charset="-120"/>
              </a:rPr>
              <a:t>小良小月一對寶</a:t>
            </a:r>
          </a:p>
          <a:p>
            <a:pPr eaLnBrk="1" hangingPunct="1">
              <a:buFontTx/>
              <a:buNone/>
            </a:pPr>
            <a:r>
              <a:rPr lang="zh-TW" altLang="en-US" b="1" smtClean="0">
                <a:latin typeface="標楷體" pitchFamily="65" charset="-120"/>
                <a:ea typeface="標楷體" pitchFamily="65" charset="-120"/>
              </a:rPr>
              <a:t>左右鄰居恰恰好</a:t>
            </a:r>
          </a:p>
          <a:p>
            <a:pPr eaLnBrk="1" hangingPunct="1">
              <a:buFontTx/>
              <a:buNone/>
            </a:pPr>
            <a:r>
              <a:rPr lang="zh-TW" altLang="en-US" b="1" smtClean="0">
                <a:latin typeface="標楷體" pitchFamily="65" charset="-120"/>
                <a:ea typeface="標楷體" pitchFamily="65" charset="-120"/>
              </a:rPr>
              <a:t>天氣好</a:t>
            </a:r>
          </a:p>
          <a:p>
            <a:pPr eaLnBrk="1" hangingPunct="1">
              <a:buFontTx/>
              <a:buNone/>
            </a:pPr>
            <a:r>
              <a:rPr lang="zh-TW" altLang="en-US" b="1" smtClean="0">
                <a:latin typeface="標楷體" pitchFamily="65" charset="-120"/>
                <a:ea typeface="標楷體" pitchFamily="65" charset="-120"/>
              </a:rPr>
              <a:t>就喜歡往外跑</a:t>
            </a:r>
          </a:p>
          <a:p>
            <a:pPr eaLnBrk="1" hangingPunct="1">
              <a:buFontTx/>
              <a:buNone/>
            </a:pPr>
            <a:r>
              <a:rPr lang="zh-TW" altLang="en-US" b="1" smtClean="0">
                <a:latin typeface="標楷體" pitchFamily="65" charset="-120"/>
                <a:ea typeface="標楷體" pitchFamily="65" charset="-120"/>
              </a:rPr>
              <a:t>歌聲響亮</a:t>
            </a:r>
          </a:p>
          <a:p>
            <a:pPr eaLnBrk="1" hangingPunct="1">
              <a:buFontTx/>
              <a:buNone/>
            </a:pPr>
            <a:r>
              <a:rPr lang="zh-TW" altLang="en-US" b="1" smtClean="0">
                <a:latin typeface="標楷體" pitchFamily="65" charset="-120"/>
                <a:ea typeface="標楷體" pitchFamily="65" charset="-120"/>
              </a:rPr>
              <a:t>沒煩惱</a:t>
            </a:r>
          </a:p>
        </p:txBody>
      </p:sp>
      <p:sp>
        <p:nvSpPr>
          <p:cNvPr id="31748" name="AutoShape 4"/>
          <p:cNvSpPr>
            <a:spLocks/>
          </p:cNvSpPr>
          <p:nvPr/>
        </p:nvSpPr>
        <p:spPr bwMode="auto">
          <a:xfrm>
            <a:off x="4573588" y="1557338"/>
            <a:ext cx="403225" cy="1295400"/>
          </a:xfrm>
          <a:prstGeom prst="rightBrace">
            <a:avLst>
              <a:gd name="adj1" fmla="val 26772"/>
              <a:gd name="adj2" fmla="val 50000"/>
            </a:avLst>
          </a:prstGeom>
          <a:noFill/>
          <a:ln w="9525">
            <a:solidFill>
              <a:srgbClr val="000000"/>
            </a:solidFill>
            <a:round/>
            <a:headEnd/>
            <a:tailEnd/>
          </a:ln>
        </p:spPr>
        <p:txBody>
          <a:bodyPr/>
          <a:lstStyle/>
          <a:p>
            <a:endParaRPr lang="zh-TW" altLang="en-US"/>
          </a:p>
        </p:txBody>
      </p:sp>
      <p:sp>
        <p:nvSpPr>
          <p:cNvPr id="31749" name="AutoShape 5"/>
          <p:cNvSpPr>
            <a:spLocks/>
          </p:cNvSpPr>
          <p:nvPr/>
        </p:nvSpPr>
        <p:spPr bwMode="auto">
          <a:xfrm>
            <a:off x="4573588" y="2997200"/>
            <a:ext cx="506412" cy="2305050"/>
          </a:xfrm>
          <a:prstGeom prst="rightBrace">
            <a:avLst>
              <a:gd name="adj1" fmla="val 37931"/>
              <a:gd name="adj2" fmla="val 50000"/>
            </a:avLst>
          </a:prstGeom>
          <a:noFill/>
          <a:ln w="9525">
            <a:solidFill>
              <a:srgbClr val="000000"/>
            </a:solidFill>
            <a:round/>
            <a:headEnd/>
            <a:tailEnd/>
          </a:ln>
        </p:spPr>
        <p:txBody>
          <a:bodyPr/>
          <a:lstStyle/>
          <a:p>
            <a:endParaRPr lang="zh-TW" altLang="en-US"/>
          </a:p>
        </p:txBody>
      </p:sp>
      <p:sp>
        <p:nvSpPr>
          <p:cNvPr id="31750" name="Text Box 6"/>
          <p:cNvSpPr txBox="1">
            <a:spLocks noChangeArrowheads="1"/>
          </p:cNvSpPr>
          <p:nvPr/>
        </p:nvSpPr>
        <p:spPr bwMode="auto">
          <a:xfrm>
            <a:off x="5292725" y="1917700"/>
            <a:ext cx="2376488" cy="647700"/>
          </a:xfrm>
          <a:prstGeom prst="rect">
            <a:avLst/>
          </a:prstGeom>
          <a:solidFill>
            <a:srgbClr val="FFFFFF"/>
          </a:solidFill>
          <a:ln w="9525">
            <a:solidFill>
              <a:srgbClr val="000000"/>
            </a:solidFill>
            <a:miter lim="800000"/>
            <a:headEnd/>
            <a:tailEnd/>
          </a:ln>
        </p:spPr>
        <p:txBody>
          <a:bodyPr/>
          <a:lstStyle/>
          <a:p>
            <a:r>
              <a:rPr lang="zh-TW" altLang="en-US" sz="3600">
                <a:latin typeface="標楷體" pitchFamily="65" charset="-120"/>
                <a:ea typeface="標楷體" pitchFamily="65" charset="-120"/>
              </a:rPr>
              <a:t>字型結構</a:t>
            </a:r>
          </a:p>
        </p:txBody>
      </p:sp>
      <p:sp>
        <p:nvSpPr>
          <p:cNvPr id="31751" name="Text Box 7"/>
          <p:cNvSpPr txBox="1">
            <a:spLocks noChangeArrowheads="1"/>
          </p:cNvSpPr>
          <p:nvPr/>
        </p:nvSpPr>
        <p:spPr bwMode="auto">
          <a:xfrm>
            <a:off x="5292725" y="3789363"/>
            <a:ext cx="2303463" cy="647700"/>
          </a:xfrm>
          <a:prstGeom prst="rect">
            <a:avLst/>
          </a:prstGeom>
          <a:solidFill>
            <a:srgbClr val="FFFFFF"/>
          </a:solidFill>
          <a:ln w="9525">
            <a:solidFill>
              <a:srgbClr val="000000"/>
            </a:solidFill>
            <a:miter lim="800000"/>
            <a:headEnd/>
            <a:tailEnd/>
          </a:ln>
        </p:spPr>
        <p:txBody>
          <a:bodyPr/>
          <a:lstStyle/>
          <a:p>
            <a:r>
              <a:rPr lang="zh-TW" altLang="en-US" sz="3600">
                <a:latin typeface="標楷體" pitchFamily="65" charset="-120"/>
                <a:ea typeface="標楷體" pitchFamily="65" charset="-120"/>
              </a:rPr>
              <a:t>字的含義</a:t>
            </a:r>
          </a:p>
        </p:txBody>
      </p:sp>
      <p:sp>
        <p:nvSpPr>
          <p:cNvPr id="31752" name="Text Box 8"/>
          <p:cNvSpPr txBox="1">
            <a:spLocks noChangeArrowheads="1"/>
          </p:cNvSpPr>
          <p:nvPr/>
        </p:nvSpPr>
        <p:spPr bwMode="auto">
          <a:xfrm>
            <a:off x="2843213" y="5229225"/>
            <a:ext cx="3959225" cy="1311275"/>
          </a:xfrm>
          <a:prstGeom prst="rect">
            <a:avLst/>
          </a:prstGeom>
          <a:noFill/>
          <a:ln w="9525">
            <a:noFill/>
            <a:miter lim="800000"/>
            <a:headEnd/>
            <a:tailEnd/>
          </a:ln>
        </p:spPr>
        <p:txBody>
          <a:bodyPr>
            <a:spAutoFit/>
          </a:bodyPr>
          <a:lstStyle/>
          <a:p>
            <a:pPr>
              <a:spcBef>
                <a:spcPct val="50000"/>
              </a:spcBef>
            </a:pPr>
            <a:r>
              <a:rPr lang="zh-TW" altLang="en-US" sz="8000">
                <a:solidFill>
                  <a:srgbClr val="CC0099"/>
                </a:solidFill>
                <a:ea typeface="標楷體" pitchFamily="65" charset="-120"/>
              </a:rPr>
              <a:t>答：朗</a:t>
            </a:r>
          </a:p>
        </p:txBody>
      </p:sp>
      <p:sp>
        <p:nvSpPr>
          <p:cNvPr id="9" name="日期版面配置區 8"/>
          <p:cNvSpPr>
            <a:spLocks noGrp="1"/>
          </p:cNvSpPr>
          <p:nvPr>
            <p:ph type="dt" sz="half" idx="10"/>
          </p:nvPr>
        </p:nvSpPr>
        <p:spPr/>
        <p:txBody>
          <a:bodyPr/>
          <a:lstStyle/>
          <a:p>
            <a:pPr>
              <a:defRPr/>
            </a:pPr>
            <a:fld id="{AEBDD3C2-B995-4DDF-B19F-016FFE988B61}" type="datetime1">
              <a:rPr lang="zh-TW" altLang="en-US" smtClean="0"/>
              <a:pPr>
                <a:defRPr/>
              </a:pPr>
              <a:t>2014/10/29</a:t>
            </a:fld>
            <a:endParaRPr lang="en-US" altLang="zh-TW" dirty="0"/>
          </a:p>
        </p:txBody>
      </p:sp>
      <p:sp>
        <p:nvSpPr>
          <p:cNvPr id="12" name="頁尾版面配置區 11"/>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childTnLst>
                                </p:cTn>
                              </p:par>
                            </p:childTnLst>
                          </p:cTn>
                        </p:par>
                        <p:par>
                          <p:cTn id="7" fill="hold" nodeType="withGroup">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31747">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31747">
                                            <p:txEl>
                                              <p:pRg st="2" end="2"/>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31747">
                                            <p:txEl>
                                              <p:pRg st="3" end="3"/>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grpId="0" nodeType="afterEffect">
                                  <p:stCondLst>
                                    <p:cond delay="1000"/>
                                  </p:stCondLst>
                                  <p:childTnLst>
                                    <p:set>
                                      <p:cBhvr>
                                        <p:cTn id="18" dur="1" fill="hold">
                                          <p:stCondLst>
                                            <p:cond delay="0"/>
                                          </p:stCondLst>
                                        </p:cTn>
                                        <p:tgtEl>
                                          <p:spTgt spid="31747">
                                            <p:txEl>
                                              <p:pRg st="4" end="4"/>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grpId="0" nodeType="afterEffect">
                                  <p:stCondLst>
                                    <p:cond delay="1000"/>
                                  </p:stCondLst>
                                  <p:childTnLst>
                                    <p:set>
                                      <p:cBhvr>
                                        <p:cTn id="21" dur="1" fill="hold">
                                          <p:stCondLst>
                                            <p:cond delay="0"/>
                                          </p:stCondLst>
                                        </p:cTn>
                                        <p:tgtEl>
                                          <p:spTgt spid="31747">
                                            <p:txEl>
                                              <p:pRg st="5" end="5"/>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1748"/>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1750"/>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1749"/>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1751"/>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nodeType="clickEffect">
                                  <p:stCondLst>
                                    <p:cond delay="0"/>
                                  </p:stCondLst>
                                  <p:childTnLst>
                                    <p:set>
                                      <p:cBhvr>
                                        <p:cTn id="37" dur="1" fill="hold">
                                          <p:stCondLst>
                                            <p:cond delay="0"/>
                                          </p:stCondLst>
                                        </p:cTn>
                                        <p:tgtEl>
                                          <p:spTgt spid="3175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P spid="31748" grpId="0" uiExpand="1" animBg="1"/>
      <p:bldP spid="31749" grpId="0" animBg="1"/>
      <p:bldP spid="31750" grpId="0" uiExpand="1" animBg="1"/>
      <p:bldP spid="3175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TW" altLang="en-US" b="1" smtClean="0">
                <a:solidFill>
                  <a:srgbClr val="CC0099"/>
                </a:solidFill>
                <a:latin typeface="標楷體" pitchFamily="65" charset="-120"/>
                <a:ea typeface="標楷體" pitchFamily="65" charset="-120"/>
              </a:rPr>
              <a:t>猜猜看！它是誰？</a:t>
            </a:r>
          </a:p>
        </p:txBody>
      </p:sp>
      <p:sp>
        <p:nvSpPr>
          <p:cNvPr id="32771" name="Rectangle 3"/>
          <p:cNvSpPr>
            <a:spLocks noGrp="1" noChangeArrowheads="1"/>
          </p:cNvSpPr>
          <p:nvPr>
            <p:ph idx="1"/>
          </p:nvPr>
        </p:nvSpPr>
        <p:spPr>
          <a:xfrm>
            <a:off x="468313" y="1628775"/>
            <a:ext cx="4751387" cy="4525963"/>
          </a:xfrm>
        </p:spPr>
        <p:txBody>
          <a:bodyPr/>
          <a:lstStyle/>
          <a:p>
            <a:pPr eaLnBrk="1" hangingPunct="1">
              <a:buFontTx/>
              <a:buNone/>
            </a:pPr>
            <a:r>
              <a:rPr lang="zh-TW" altLang="en-US" b="1" smtClean="0">
                <a:latin typeface="標楷體" pitchFamily="65" charset="-120"/>
                <a:ea typeface="標楷體" pitchFamily="65" charset="-120"/>
              </a:rPr>
              <a:t>樓上樓下住著一對兄弟</a:t>
            </a:r>
          </a:p>
          <a:p>
            <a:pPr eaLnBrk="1" hangingPunct="1">
              <a:buFontTx/>
              <a:buNone/>
            </a:pPr>
            <a:r>
              <a:rPr lang="zh-TW" altLang="en-US" b="1" smtClean="0">
                <a:latin typeface="標楷體" pitchFamily="65" charset="-120"/>
                <a:ea typeface="標楷體" pitchFamily="65" charset="-120"/>
              </a:rPr>
              <a:t>樓上喜歡留鬍子</a:t>
            </a:r>
          </a:p>
          <a:p>
            <a:pPr eaLnBrk="1" hangingPunct="1">
              <a:buFontTx/>
              <a:buNone/>
            </a:pPr>
            <a:r>
              <a:rPr lang="zh-TW" altLang="en-US" b="1" smtClean="0">
                <a:latin typeface="標楷體" pitchFamily="65" charset="-120"/>
                <a:ea typeface="標楷體" pitchFamily="65" charset="-120"/>
              </a:rPr>
              <a:t>樓下喜歡種松樹</a:t>
            </a:r>
          </a:p>
          <a:p>
            <a:pPr eaLnBrk="1" hangingPunct="1">
              <a:buFontTx/>
              <a:buNone/>
            </a:pPr>
            <a:r>
              <a:rPr lang="zh-TW" altLang="en-US" b="1" smtClean="0">
                <a:latin typeface="標楷體" pitchFamily="65" charset="-120"/>
                <a:ea typeface="標楷體" pitchFamily="65" charset="-120"/>
              </a:rPr>
              <a:t>兄弟感情雖然好</a:t>
            </a:r>
          </a:p>
          <a:p>
            <a:pPr eaLnBrk="1" hangingPunct="1">
              <a:buFontTx/>
              <a:buNone/>
            </a:pPr>
            <a:r>
              <a:rPr lang="zh-TW" altLang="en-US" b="1" smtClean="0">
                <a:latin typeface="標楷體" pitchFamily="65" charset="-120"/>
                <a:ea typeface="標楷體" pitchFamily="65" charset="-120"/>
              </a:rPr>
              <a:t>卻不喜歡黏太緊</a:t>
            </a:r>
          </a:p>
          <a:p>
            <a:pPr eaLnBrk="1" hangingPunct="1">
              <a:buFontTx/>
              <a:buNone/>
            </a:pPr>
            <a:r>
              <a:rPr lang="zh-TW" altLang="en-US" b="1" smtClean="0">
                <a:latin typeface="標楷體" pitchFamily="65" charset="-120"/>
                <a:ea typeface="標楷體" pitchFamily="65" charset="-120"/>
              </a:rPr>
              <a:t>也不喜歡管太嚴</a:t>
            </a:r>
          </a:p>
          <a:p>
            <a:pPr eaLnBrk="1" hangingPunct="1">
              <a:buFontTx/>
              <a:buNone/>
            </a:pPr>
            <a:endParaRPr lang="en-US" altLang="zh-TW" b="1" smtClean="0">
              <a:latin typeface="標楷體" pitchFamily="65" charset="-120"/>
              <a:ea typeface="標楷體" pitchFamily="65" charset="-120"/>
            </a:endParaRPr>
          </a:p>
        </p:txBody>
      </p:sp>
      <p:sp>
        <p:nvSpPr>
          <p:cNvPr id="32772" name="AutoShape 4"/>
          <p:cNvSpPr>
            <a:spLocks/>
          </p:cNvSpPr>
          <p:nvPr/>
        </p:nvSpPr>
        <p:spPr bwMode="auto">
          <a:xfrm>
            <a:off x="5292725" y="1700213"/>
            <a:ext cx="331788" cy="1657350"/>
          </a:xfrm>
          <a:prstGeom prst="rightBrace">
            <a:avLst>
              <a:gd name="adj1" fmla="val 41627"/>
              <a:gd name="adj2" fmla="val 50000"/>
            </a:avLst>
          </a:prstGeom>
          <a:noFill/>
          <a:ln w="9525">
            <a:solidFill>
              <a:srgbClr val="000000"/>
            </a:solidFill>
            <a:round/>
            <a:headEnd/>
            <a:tailEnd/>
          </a:ln>
        </p:spPr>
        <p:txBody>
          <a:bodyPr/>
          <a:lstStyle/>
          <a:p>
            <a:endParaRPr lang="zh-TW" altLang="en-US"/>
          </a:p>
        </p:txBody>
      </p:sp>
      <p:sp>
        <p:nvSpPr>
          <p:cNvPr id="32773" name="AutoShape 5"/>
          <p:cNvSpPr>
            <a:spLocks/>
          </p:cNvSpPr>
          <p:nvPr/>
        </p:nvSpPr>
        <p:spPr bwMode="auto">
          <a:xfrm>
            <a:off x="5292725" y="3500438"/>
            <a:ext cx="290513" cy="1584325"/>
          </a:xfrm>
          <a:prstGeom prst="rightBrace">
            <a:avLst>
              <a:gd name="adj1" fmla="val 45446"/>
              <a:gd name="adj2" fmla="val 50000"/>
            </a:avLst>
          </a:prstGeom>
          <a:noFill/>
          <a:ln w="9525">
            <a:solidFill>
              <a:srgbClr val="000000"/>
            </a:solidFill>
            <a:round/>
            <a:headEnd/>
            <a:tailEnd/>
          </a:ln>
        </p:spPr>
        <p:txBody>
          <a:bodyPr/>
          <a:lstStyle/>
          <a:p>
            <a:endParaRPr lang="zh-TW" altLang="en-US"/>
          </a:p>
        </p:txBody>
      </p:sp>
      <p:sp>
        <p:nvSpPr>
          <p:cNvPr id="32774" name="Text Box 6"/>
          <p:cNvSpPr txBox="1">
            <a:spLocks noChangeArrowheads="1"/>
          </p:cNvSpPr>
          <p:nvPr/>
        </p:nvSpPr>
        <p:spPr bwMode="auto">
          <a:xfrm>
            <a:off x="5724525" y="2349500"/>
            <a:ext cx="2376488" cy="647700"/>
          </a:xfrm>
          <a:prstGeom prst="rect">
            <a:avLst/>
          </a:prstGeom>
          <a:solidFill>
            <a:srgbClr val="FFFFFF"/>
          </a:solidFill>
          <a:ln w="9525">
            <a:solidFill>
              <a:srgbClr val="000000"/>
            </a:solidFill>
            <a:miter lim="800000"/>
            <a:headEnd/>
            <a:tailEnd/>
          </a:ln>
        </p:spPr>
        <p:txBody>
          <a:bodyPr/>
          <a:lstStyle/>
          <a:p>
            <a:pPr algn="ctr"/>
            <a:r>
              <a:rPr lang="zh-TW" altLang="en-US" sz="3600">
                <a:latin typeface="標楷體" pitchFamily="65" charset="-120"/>
                <a:ea typeface="標楷體" pitchFamily="65" charset="-120"/>
              </a:rPr>
              <a:t>字型結構</a:t>
            </a:r>
          </a:p>
        </p:txBody>
      </p:sp>
      <p:sp>
        <p:nvSpPr>
          <p:cNvPr id="32775" name="Text Box 7"/>
          <p:cNvSpPr txBox="1">
            <a:spLocks noChangeArrowheads="1"/>
          </p:cNvSpPr>
          <p:nvPr/>
        </p:nvSpPr>
        <p:spPr bwMode="auto">
          <a:xfrm>
            <a:off x="5724525" y="4076700"/>
            <a:ext cx="2303463" cy="647700"/>
          </a:xfrm>
          <a:prstGeom prst="rect">
            <a:avLst/>
          </a:prstGeom>
          <a:solidFill>
            <a:srgbClr val="FFFFFF"/>
          </a:solidFill>
          <a:ln w="9525">
            <a:solidFill>
              <a:srgbClr val="000000"/>
            </a:solidFill>
            <a:miter lim="800000"/>
            <a:headEnd/>
            <a:tailEnd/>
          </a:ln>
        </p:spPr>
        <p:txBody>
          <a:bodyPr/>
          <a:lstStyle/>
          <a:p>
            <a:pPr algn="ctr"/>
            <a:r>
              <a:rPr lang="zh-TW" altLang="en-US" sz="3600">
                <a:latin typeface="標楷體" pitchFamily="65" charset="-120"/>
                <a:ea typeface="標楷體" pitchFamily="65" charset="-120"/>
              </a:rPr>
              <a:t>字的含義</a:t>
            </a:r>
          </a:p>
        </p:txBody>
      </p:sp>
      <p:sp>
        <p:nvSpPr>
          <p:cNvPr id="32776" name="Text Box 8"/>
          <p:cNvSpPr txBox="1">
            <a:spLocks noChangeArrowheads="1"/>
          </p:cNvSpPr>
          <p:nvPr/>
        </p:nvSpPr>
        <p:spPr bwMode="auto">
          <a:xfrm>
            <a:off x="2771775" y="5229225"/>
            <a:ext cx="3673475" cy="1311275"/>
          </a:xfrm>
          <a:prstGeom prst="rect">
            <a:avLst/>
          </a:prstGeom>
          <a:noFill/>
          <a:ln w="9525">
            <a:noFill/>
            <a:miter lim="800000"/>
            <a:headEnd/>
            <a:tailEnd/>
          </a:ln>
        </p:spPr>
        <p:txBody>
          <a:bodyPr>
            <a:spAutoFit/>
          </a:bodyPr>
          <a:lstStyle/>
          <a:p>
            <a:pPr>
              <a:spcBef>
                <a:spcPct val="50000"/>
              </a:spcBef>
            </a:pPr>
            <a:r>
              <a:rPr lang="zh-TW" altLang="en-US" sz="8000">
                <a:solidFill>
                  <a:srgbClr val="CC0099"/>
                </a:solidFill>
                <a:ea typeface="標楷體" pitchFamily="65" charset="-120"/>
              </a:rPr>
              <a:t>答：鬆</a:t>
            </a:r>
          </a:p>
        </p:txBody>
      </p:sp>
      <p:sp>
        <p:nvSpPr>
          <p:cNvPr id="9" name="動作按鈕: 返回 8">
            <a:hlinkClick r:id="rId3" action="ppaction://hlinksldjump" highlightClick="1"/>
          </p:cNvPr>
          <p:cNvSpPr/>
          <p:nvPr/>
        </p:nvSpPr>
        <p:spPr>
          <a:xfrm>
            <a:off x="7667625" y="5589588"/>
            <a:ext cx="504825" cy="504825"/>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10" name="日期版面配置區 9"/>
          <p:cNvSpPr>
            <a:spLocks noGrp="1"/>
          </p:cNvSpPr>
          <p:nvPr>
            <p:ph type="dt" sz="half" idx="10"/>
          </p:nvPr>
        </p:nvSpPr>
        <p:spPr/>
        <p:txBody>
          <a:bodyPr/>
          <a:lstStyle/>
          <a:p>
            <a:pPr>
              <a:defRPr/>
            </a:pPr>
            <a:fld id="{E4CB65A7-C157-42CC-8987-7BD9F13CFCB1}" type="datetime1">
              <a:rPr lang="zh-TW" altLang="en-US" smtClean="0"/>
              <a:pPr>
                <a:defRPr/>
              </a:pPr>
              <a:t>2014/10/29</a:t>
            </a:fld>
            <a:endParaRPr lang="en-US" altLang="zh-TW" dirty="0"/>
          </a:p>
        </p:txBody>
      </p:sp>
      <p:sp>
        <p:nvSpPr>
          <p:cNvPr id="13" name="頁尾版面配置區 12"/>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childTnLst>
                                </p:cTn>
                              </p:par>
                            </p:childTnLst>
                          </p:cTn>
                        </p:par>
                        <p:par>
                          <p:cTn id="7" fill="hold" nodeType="withGroup">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32771">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32771">
                                            <p:txEl>
                                              <p:pRg st="2" end="2"/>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32771">
                                            <p:txEl>
                                              <p:pRg st="3" end="3"/>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grpId="0" nodeType="afterEffect">
                                  <p:stCondLst>
                                    <p:cond delay="1000"/>
                                  </p:stCondLst>
                                  <p:childTnLst>
                                    <p:set>
                                      <p:cBhvr>
                                        <p:cTn id="18" dur="1" fill="hold">
                                          <p:stCondLst>
                                            <p:cond delay="0"/>
                                          </p:stCondLst>
                                        </p:cTn>
                                        <p:tgtEl>
                                          <p:spTgt spid="32771">
                                            <p:txEl>
                                              <p:pRg st="4" end="4"/>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grpId="0" nodeType="afterEffect">
                                  <p:stCondLst>
                                    <p:cond delay="1000"/>
                                  </p:stCondLst>
                                  <p:childTnLst>
                                    <p:set>
                                      <p:cBhvr>
                                        <p:cTn id="21" dur="1" fill="hold">
                                          <p:stCondLst>
                                            <p:cond delay="0"/>
                                          </p:stCondLst>
                                        </p:cTn>
                                        <p:tgtEl>
                                          <p:spTgt spid="32771">
                                            <p:txEl>
                                              <p:pRg st="5" end="5"/>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3277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277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2773"/>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2775"/>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nodeType="clickEffect">
                                  <p:stCondLst>
                                    <p:cond delay="0"/>
                                  </p:stCondLst>
                                  <p:childTnLst>
                                    <p:set>
                                      <p:cBhvr>
                                        <p:cTn id="37" dur="1" fill="hold">
                                          <p:stCondLst>
                                            <p:cond delay="0"/>
                                          </p:stCondLst>
                                        </p:cTn>
                                        <p:tgtEl>
                                          <p:spTgt spid="3277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uiExpand="1" build="p"/>
      <p:bldP spid="32772" grpId="0" uiExpand="1" animBg="1"/>
      <p:bldP spid="32773" grpId="0" animBg="1"/>
      <p:bldP spid="32774" grpId="0" uiExpand="1" animBg="1"/>
      <p:bldP spid="3277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標題 1"/>
          <p:cNvSpPr>
            <a:spLocks noGrp="1"/>
          </p:cNvSpPr>
          <p:nvPr>
            <p:ph type="title"/>
          </p:nvPr>
        </p:nvSpPr>
        <p:spPr>
          <a:xfrm>
            <a:off x="467544" y="332656"/>
            <a:ext cx="8229600" cy="810344"/>
          </a:xfrm>
        </p:spPr>
        <p:txBody>
          <a:bodyPr/>
          <a:lstStyle/>
          <a:p>
            <a:r>
              <a:rPr lang="zh-TW" altLang="en-US" sz="3600" b="1" dirty="0" smtClean="0">
                <a:solidFill>
                  <a:schemeClr val="tx1"/>
                </a:solidFill>
                <a:latin typeface="標楷體" pitchFamily="65" charset="-120"/>
                <a:ea typeface="標楷體" pitchFamily="65" charset="-120"/>
              </a:rPr>
              <a:t>多元的學習模式</a:t>
            </a:r>
          </a:p>
        </p:txBody>
      </p:sp>
      <p:sp>
        <p:nvSpPr>
          <p:cNvPr id="3" name="內容版面配置區 2"/>
          <p:cNvSpPr>
            <a:spLocks noGrp="1"/>
          </p:cNvSpPr>
          <p:nvPr>
            <p:ph idx="1"/>
          </p:nvPr>
        </p:nvSpPr>
        <p:spPr>
          <a:xfrm>
            <a:off x="395288" y="1125538"/>
            <a:ext cx="8229600" cy="5256212"/>
          </a:xfrm>
        </p:spPr>
        <p:txBody>
          <a:bodyPr/>
          <a:lstStyle/>
          <a:p>
            <a:pPr>
              <a:spcBef>
                <a:spcPts val="2400"/>
              </a:spcBef>
              <a:defRPr/>
            </a:pPr>
            <a:r>
              <a:rPr lang="zh-TW" altLang="en-US" b="1" dirty="0" smtClean="0">
                <a:solidFill>
                  <a:schemeClr val="tx2">
                    <a:lumMod val="75000"/>
                  </a:schemeClr>
                </a:solidFill>
                <a:latin typeface="標楷體" pitchFamily="65" charset="-120"/>
                <a:ea typeface="標楷體" pitchFamily="65" charset="-120"/>
              </a:rPr>
              <a:t>拼字卡</a:t>
            </a:r>
            <a:r>
              <a:rPr lang="en-US" altLang="zh-TW" b="1" dirty="0" smtClean="0">
                <a:solidFill>
                  <a:schemeClr val="tx2">
                    <a:lumMod val="75000"/>
                  </a:schemeClr>
                </a:solidFill>
                <a:latin typeface="標楷體" pitchFamily="65" charset="-120"/>
                <a:ea typeface="標楷體" pitchFamily="65" charset="-120"/>
              </a:rPr>
              <a:t>—</a:t>
            </a:r>
            <a:r>
              <a:rPr lang="zh-TW" altLang="en-US" sz="2800" dirty="0" smtClean="0">
                <a:latin typeface="標楷體" pitchFamily="65" charset="-120"/>
                <a:ea typeface="標楷體" pitchFamily="65" charset="-120"/>
              </a:rPr>
              <a:t>製作字卡，依照字形的組字規則分成數個部件字卡，讓學生依指示拼出正確字形。</a:t>
            </a:r>
            <a:endParaRPr lang="en-US" altLang="zh-TW" sz="2800" dirty="0" smtClean="0">
              <a:latin typeface="標楷體" pitchFamily="65" charset="-120"/>
              <a:ea typeface="標楷體" pitchFamily="65" charset="-120"/>
            </a:endParaRPr>
          </a:p>
          <a:p>
            <a:pPr>
              <a:spcBef>
                <a:spcPts val="2400"/>
              </a:spcBef>
              <a:defRPr/>
            </a:pPr>
            <a:r>
              <a:rPr lang="zh-TW" altLang="en-US" b="1" dirty="0" smtClean="0">
                <a:solidFill>
                  <a:schemeClr val="tx2">
                    <a:lumMod val="75000"/>
                  </a:schemeClr>
                </a:solidFill>
                <a:latin typeface="標楷體" pitchFamily="65" charset="-120"/>
                <a:ea typeface="標楷體" pitchFamily="65" charset="-120"/>
              </a:rPr>
              <a:t>描部件</a:t>
            </a:r>
            <a:r>
              <a:rPr lang="en-US" altLang="zh-TW" b="1" dirty="0" smtClean="0">
                <a:solidFill>
                  <a:schemeClr val="tx2">
                    <a:lumMod val="75000"/>
                  </a:schemeClr>
                </a:solidFill>
                <a:latin typeface="標楷體" pitchFamily="65" charset="-120"/>
                <a:ea typeface="標楷體" pitchFamily="65" charset="-120"/>
              </a:rPr>
              <a:t>—</a:t>
            </a:r>
            <a:r>
              <a:rPr lang="zh-TW" altLang="en-US" sz="2800" dirty="0" smtClean="0">
                <a:latin typeface="標楷體" pitchFamily="65" charset="-120"/>
                <a:ea typeface="標楷體" pitchFamily="65" charset="-120"/>
              </a:rPr>
              <a:t>製作中空字型的字卡，讓學生依指示在形符、聲符或部首上著色。</a:t>
            </a:r>
            <a:endParaRPr lang="en-US" altLang="zh-TW" sz="2800" dirty="0" smtClean="0">
              <a:latin typeface="標楷體" pitchFamily="65" charset="-120"/>
              <a:ea typeface="標楷體" pitchFamily="65" charset="-120"/>
            </a:endParaRPr>
          </a:p>
          <a:p>
            <a:pPr>
              <a:spcBef>
                <a:spcPts val="2400"/>
              </a:spcBef>
              <a:defRPr/>
            </a:pPr>
            <a:r>
              <a:rPr lang="zh-TW" altLang="en-US" b="1" dirty="0" smtClean="0">
                <a:solidFill>
                  <a:schemeClr val="tx2">
                    <a:lumMod val="75000"/>
                  </a:schemeClr>
                </a:solidFill>
                <a:latin typeface="標楷體" pitchFamily="65" charset="-120"/>
                <a:ea typeface="標楷體" pitchFamily="65" charset="-120"/>
              </a:rPr>
              <a:t>補缺漏</a:t>
            </a:r>
            <a:r>
              <a:rPr lang="en-US" altLang="zh-TW" b="1" dirty="0" smtClean="0">
                <a:solidFill>
                  <a:schemeClr val="tx2">
                    <a:lumMod val="75000"/>
                  </a:schemeClr>
                </a:solidFill>
                <a:latin typeface="標楷體" pitchFamily="65" charset="-120"/>
                <a:ea typeface="標楷體" pitchFamily="65" charset="-120"/>
              </a:rPr>
              <a:t>—</a:t>
            </a:r>
            <a:r>
              <a:rPr lang="zh-TW" altLang="en-US" sz="2800" dirty="0" smtClean="0">
                <a:latin typeface="標楷體" pitchFamily="65" charset="-120"/>
                <a:ea typeface="標楷體" pitchFamily="65" charset="-120"/>
              </a:rPr>
              <a:t>呈現有缺漏部件的字型，讓學生字形填補正確部件。</a:t>
            </a:r>
            <a:endParaRPr lang="en-US" altLang="zh-TW" sz="2800" dirty="0" smtClean="0">
              <a:latin typeface="標楷體" pitchFamily="65" charset="-120"/>
              <a:ea typeface="標楷體" pitchFamily="65" charset="-120"/>
            </a:endParaRPr>
          </a:p>
          <a:p>
            <a:pPr>
              <a:spcBef>
                <a:spcPts val="2400"/>
              </a:spcBef>
              <a:buFont typeface="Arial" pitchFamily="34" charset="0"/>
              <a:buChar char="•"/>
              <a:defRPr/>
            </a:pPr>
            <a:r>
              <a:rPr lang="zh-TW" altLang="en-US" b="1" dirty="0" smtClean="0">
                <a:solidFill>
                  <a:schemeClr val="tx2">
                    <a:lumMod val="75000"/>
                  </a:schemeClr>
                </a:solidFill>
                <a:latin typeface="標楷體" pitchFamily="65" charset="-120"/>
                <a:ea typeface="標楷體" pitchFamily="65" charset="-120"/>
              </a:rPr>
              <a:t>文字遊戲</a:t>
            </a:r>
            <a:r>
              <a:rPr lang="en-US" altLang="zh-TW" b="1" dirty="0" smtClean="0">
                <a:solidFill>
                  <a:schemeClr val="tx2">
                    <a:lumMod val="75000"/>
                  </a:schemeClr>
                </a:solidFill>
                <a:latin typeface="標楷體" pitchFamily="65" charset="-120"/>
                <a:ea typeface="標楷體" pitchFamily="65" charset="-120"/>
              </a:rPr>
              <a:t>—</a:t>
            </a:r>
            <a:r>
              <a:rPr lang="zh-TW" altLang="en-US" sz="2800" dirty="0" smtClean="0">
                <a:latin typeface="標楷體" pitchFamily="65" charset="-120"/>
                <a:ea typeface="標楷體" pitchFamily="65" charset="-120"/>
              </a:rPr>
              <a:t>賓果遊戲、紅白對抗賽、音形對對碰、記憶大考驗、識字大高手、字形小偵探</a:t>
            </a:r>
            <a:r>
              <a:rPr lang="en-US" altLang="zh-TW" sz="2800" dirty="0" smtClean="0">
                <a:latin typeface="標楷體" pitchFamily="65" charset="-120"/>
                <a:ea typeface="標楷體" pitchFamily="65" charset="-120"/>
              </a:rPr>
              <a:t>…</a:t>
            </a:r>
            <a:endParaRPr lang="en-US" altLang="zh-TW" b="1" dirty="0" smtClean="0">
              <a:solidFill>
                <a:schemeClr val="tx2">
                  <a:lumMod val="75000"/>
                </a:schemeClr>
              </a:solidFill>
              <a:latin typeface="標楷體" pitchFamily="65" charset="-120"/>
              <a:ea typeface="標楷體" pitchFamily="65" charset="-120"/>
            </a:endParaRPr>
          </a:p>
        </p:txBody>
      </p:sp>
      <p:sp>
        <p:nvSpPr>
          <p:cNvPr id="4" name="日期版面配置區 3"/>
          <p:cNvSpPr>
            <a:spLocks noGrp="1"/>
          </p:cNvSpPr>
          <p:nvPr>
            <p:ph type="dt" sz="half" idx="10"/>
          </p:nvPr>
        </p:nvSpPr>
        <p:spPr/>
        <p:txBody>
          <a:bodyPr/>
          <a:lstStyle/>
          <a:p>
            <a:pPr>
              <a:defRPr/>
            </a:pPr>
            <a:fld id="{5126305A-3A2B-42B4-B5F6-D6BFA2376F47}"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smtClean="0">
                <a:solidFill>
                  <a:srgbClr val="800080"/>
                </a:solidFill>
                <a:latin typeface="標楷體" pitchFamily="65" charset="-120"/>
                <a:ea typeface="標楷體" pitchFamily="65" charset="-120"/>
              </a:rPr>
              <a:t>自編常用字識字教材分享</a:t>
            </a:r>
            <a:endParaRPr lang="zh-TW" altLang="en-US" b="1" dirty="0">
              <a:solidFill>
                <a:srgbClr val="800080"/>
              </a:solidFill>
              <a:latin typeface="標楷體" pitchFamily="65" charset="-120"/>
              <a:ea typeface="標楷體" pitchFamily="65" charset="-120"/>
            </a:endParaRPr>
          </a:p>
        </p:txBody>
      </p:sp>
      <p:sp>
        <p:nvSpPr>
          <p:cNvPr id="3" name="內容版面配置區 2"/>
          <p:cNvSpPr>
            <a:spLocks noGrp="1"/>
          </p:cNvSpPr>
          <p:nvPr>
            <p:ph idx="1"/>
          </p:nvPr>
        </p:nvSpPr>
        <p:spPr/>
        <p:txBody>
          <a:bodyPr/>
          <a:lstStyle/>
          <a:p>
            <a:pPr>
              <a:buNone/>
            </a:pPr>
            <a:r>
              <a:rPr lang="zh-TW" altLang="en-US" b="1" dirty="0" smtClean="0">
                <a:solidFill>
                  <a:srgbClr val="0000FF"/>
                </a:solidFill>
                <a:latin typeface="標楷體" pitchFamily="65" charset="-120"/>
                <a:ea typeface="標楷體" pitchFamily="65" charset="-120"/>
                <a:hlinkClick r:id="rId3" action="ppaction://hlinkfile"/>
              </a:rPr>
              <a:t>識字小尖兵</a:t>
            </a:r>
            <a:endParaRPr lang="zh-TW" altLang="en-US" dirty="0" smtClean="0">
              <a:solidFill>
                <a:srgbClr val="0000FF"/>
              </a:solidFill>
              <a:latin typeface="標楷體" pitchFamily="65" charset="-120"/>
              <a:ea typeface="標楷體" pitchFamily="65" charset="-120"/>
            </a:endParaRPr>
          </a:p>
          <a:p>
            <a:r>
              <a:rPr lang="zh-TW" altLang="en-US" dirty="0" smtClean="0">
                <a:latin typeface="標楷體" pitchFamily="65" charset="-120"/>
                <a:ea typeface="標楷體" pitchFamily="65" charset="-120"/>
              </a:rPr>
              <a:t>以二上國語課本</a:t>
            </a:r>
            <a:r>
              <a:rPr lang="en-US" altLang="zh-TW" dirty="0" smtClean="0">
                <a:latin typeface="標楷體" pitchFamily="65" charset="-120"/>
                <a:ea typeface="標楷體" pitchFamily="65" charset="-120"/>
              </a:rPr>
              <a:t>(</a:t>
            </a:r>
            <a:r>
              <a:rPr lang="zh-TW" altLang="en-US" dirty="0" smtClean="0">
                <a:latin typeface="標楷體" pitchFamily="65" charset="-120"/>
                <a:ea typeface="標楷體" pitchFamily="65" charset="-120"/>
              </a:rPr>
              <a:t>翰林版</a:t>
            </a:r>
            <a:r>
              <a:rPr lang="en-US" altLang="zh-TW" dirty="0" smtClean="0">
                <a:latin typeface="標楷體" pitchFamily="65" charset="-120"/>
                <a:ea typeface="標楷體" pitchFamily="65" charset="-120"/>
              </a:rPr>
              <a:t>)</a:t>
            </a:r>
            <a:r>
              <a:rPr lang="zh-TW" altLang="en-US" dirty="0" smtClean="0">
                <a:latin typeface="標楷體" pitchFamily="65" charset="-120"/>
                <a:ea typeface="標楷體" pitchFamily="65" charset="-120"/>
              </a:rPr>
              <a:t>生字為基礎，利用相同部件發展出自編小短文或童詩，引導學生學習並區辨形似字。 </a:t>
            </a:r>
          </a:p>
          <a:p>
            <a:r>
              <a:rPr lang="zh-TW" altLang="en-US" dirty="0" smtClean="0">
                <a:latin typeface="標楷體" pitchFamily="65" charset="-120"/>
                <a:ea typeface="標楷體" pitchFamily="65" charset="-120"/>
              </a:rPr>
              <a:t>利用不同部件組合的方式，學習新的生字並造詞。 </a:t>
            </a:r>
          </a:p>
          <a:p>
            <a:r>
              <a:rPr lang="zh-TW" altLang="en-US" dirty="0" smtClean="0">
                <a:latin typeface="標楷體" pitchFamily="65" charset="-120"/>
                <a:ea typeface="標楷體" pitchFamily="65" charset="-120"/>
              </a:rPr>
              <a:t>結合生活情境句，運用適當生字填入語句的空格中。 </a:t>
            </a:r>
          </a:p>
          <a:p>
            <a:r>
              <a:rPr lang="zh-TW" altLang="en-US" dirty="0" smtClean="0">
                <a:latin typeface="標楷體" pitchFamily="65" charset="-120"/>
                <a:ea typeface="標楷體" pitchFamily="65" charset="-120"/>
              </a:rPr>
              <a:t>	</a:t>
            </a:r>
          </a:p>
          <a:p>
            <a:endParaRPr lang="zh-TW" altLang="en-US" b="1" dirty="0">
              <a:latin typeface="標楷體" pitchFamily="65" charset="-120"/>
              <a:ea typeface="標楷體" pitchFamily="65" charset="-120"/>
            </a:endParaRPr>
          </a:p>
        </p:txBody>
      </p:sp>
      <p:sp>
        <p:nvSpPr>
          <p:cNvPr id="5" name="日期版面配置區 4"/>
          <p:cNvSpPr>
            <a:spLocks noGrp="1"/>
          </p:cNvSpPr>
          <p:nvPr>
            <p:ph type="dt" sz="half" idx="10"/>
          </p:nvPr>
        </p:nvSpPr>
        <p:spPr/>
        <p:txBody>
          <a:bodyPr/>
          <a:lstStyle/>
          <a:p>
            <a:pPr>
              <a:defRPr/>
            </a:pPr>
            <a:fld id="{C3A7F42C-6FAB-49E2-9AE8-00D7B0FF7AA4}"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3"/>
          <p:cNvSpPr>
            <a:spLocks noGrp="1" noChangeArrowheads="1"/>
          </p:cNvSpPr>
          <p:nvPr>
            <p:ph type="body" idx="1"/>
          </p:nvPr>
        </p:nvSpPr>
        <p:spPr>
          <a:xfrm>
            <a:off x="468313" y="1989138"/>
            <a:ext cx="8229600" cy="3744912"/>
          </a:xfrm>
        </p:spPr>
        <p:txBody>
          <a:bodyPr/>
          <a:lstStyle/>
          <a:p>
            <a:pPr eaLnBrk="1" hangingPunct="1">
              <a:buFont typeface="Wingdings" pitchFamily="2" charset="2"/>
              <a:buBlip>
                <a:blip r:embed="rId3"/>
              </a:buBlip>
            </a:pPr>
            <a:r>
              <a:rPr lang="zh-TW" altLang="en-US" sz="3600" smtClean="0">
                <a:ea typeface="標楷體" pitchFamily="65" charset="-120"/>
              </a:rPr>
              <a:t>又稱為字彙地圖（</a:t>
            </a:r>
            <a:r>
              <a:rPr lang="en-US" altLang="zh-TW" sz="3600" smtClean="0">
                <a:ea typeface="標楷體" pitchFamily="65" charset="-120"/>
              </a:rPr>
              <a:t>Word Map</a:t>
            </a:r>
            <a:r>
              <a:rPr lang="zh-TW" altLang="en-US" sz="3600" smtClean="0">
                <a:ea typeface="標楷體" pitchFamily="65" charset="-120"/>
              </a:rPr>
              <a:t>）</a:t>
            </a:r>
          </a:p>
          <a:p>
            <a:pPr eaLnBrk="1" hangingPunct="1">
              <a:buFont typeface="Wingdings" pitchFamily="2" charset="2"/>
              <a:buBlip>
                <a:blip r:embed="rId3"/>
              </a:buBlip>
            </a:pPr>
            <a:r>
              <a:rPr lang="zh-TW" altLang="en-US" sz="3600" smtClean="0">
                <a:ea typeface="標楷體" pitchFamily="65" charset="-120"/>
              </a:rPr>
              <a:t>讓學生依主題進行腦力激盪，聯想和語詞有關的資料。</a:t>
            </a:r>
          </a:p>
        </p:txBody>
      </p:sp>
      <p:sp>
        <p:nvSpPr>
          <p:cNvPr id="24582" name="Rectangle 4"/>
          <p:cNvSpPr>
            <a:spLocks noGrp="1" noChangeArrowheads="1"/>
          </p:cNvSpPr>
          <p:nvPr>
            <p:ph type="title"/>
          </p:nvPr>
        </p:nvSpPr>
        <p:spPr>
          <a:noFill/>
        </p:spPr>
        <p:txBody>
          <a:bodyPr/>
          <a:lstStyle/>
          <a:p>
            <a:pPr eaLnBrk="1" hangingPunct="1">
              <a:buFontTx/>
              <a:buBlip>
                <a:blip r:embed="rId4"/>
              </a:buBlip>
            </a:pPr>
            <a:r>
              <a:rPr lang="zh-TW" altLang="en-US" sz="4600" b="1" dirty="0" smtClean="0">
                <a:solidFill>
                  <a:srgbClr val="9900CC"/>
                </a:solidFill>
                <a:ea typeface="標楷體" pitchFamily="65" charset="-120"/>
              </a:rPr>
              <a:t>語  詞  網  路</a:t>
            </a:r>
          </a:p>
        </p:txBody>
      </p:sp>
      <p:sp>
        <p:nvSpPr>
          <p:cNvPr id="4" name="日期版面配置區 3"/>
          <p:cNvSpPr>
            <a:spLocks noGrp="1"/>
          </p:cNvSpPr>
          <p:nvPr>
            <p:ph type="dt" sz="half" idx="10"/>
          </p:nvPr>
        </p:nvSpPr>
        <p:spPr/>
        <p:txBody>
          <a:bodyPr/>
          <a:lstStyle/>
          <a:p>
            <a:pPr>
              <a:defRPr/>
            </a:pPr>
            <a:fld id="{57441F98-460B-40C1-BAA3-79FC6E7290BD}"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2268538" y="260350"/>
            <a:ext cx="4737100" cy="579438"/>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0" lang="en-US" altLang="zh-TW" sz="3200" b="1" dirty="0">
                <a:solidFill>
                  <a:srgbClr val="FFFFFF"/>
                </a:solidFill>
                <a:effectLst>
                  <a:outerShdw blurRad="38100" dist="38100" dir="2700000" algn="tl">
                    <a:srgbClr val="C0C0C0"/>
                  </a:outerShdw>
                </a:effectLst>
                <a:latin typeface="標楷體" pitchFamily="65" charset="-120"/>
                <a:ea typeface="標楷體" pitchFamily="65" charset="-120"/>
              </a:rPr>
              <a:t>〝</a:t>
            </a:r>
            <a:r>
              <a:rPr kumimoji="0" lang="zh-TW" altLang="en-US" sz="3200" b="1" dirty="0">
                <a:solidFill>
                  <a:schemeClr val="tx2"/>
                </a:solidFill>
                <a:effectLst>
                  <a:outerShdw blurRad="38100" dist="38100" dir="2700000" algn="tl">
                    <a:srgbClr val="C0C0C0"/>
                  </a:outerShdw>
                </a:effectLst>
                <a:latin typeface="標楷體" pitchFamily="65" charset="-120"/>
                <a:ea typeface="標楷體" pitchFamily="65" charset="-120"/>
              </a:rPr>
              <a:t>冰淇淋</a:t>
            </a:r>
            <a:r>
              <a:rPr kumimoji="0" lang="en-US" altLang="zh-TW" sz="3200" b="1" dirty="0">
                <a:solidFill>
                  <a:schemeClr val="tx2"/>
                </a:solidFill>
                <a:effectLst>
                  <a:outerShdw blurRad="38100" dist="38100" dir="2700000" algn="tl">
                    <a:srgbClr val="C0C0C0"/>
                  </a:outerShdw>
                </a:effectLst>
                <a:latin typeface="標楷體" pitchFamily="65" charset="-120"/>
                <a:ea typeface="標楷體" pitchFamily="65" charset="-120"/>
              </a:rPr>
              <a:t>〞</a:t>
            </a:r>
            <a:r>
              <a:rPr kumimoji="0" lang="zh-TW" altLang="en-US" sz="3200" b="1" dirty="0">
                <a:solidFill>
                  <a:schemeClr val="tx2"/>
                </a:solidFill>
                <a:effectLst>
                  <a:outerShdw blurRad="38100" dist="38100" dir="2700000" algn="tl">
                    <a:srgbClr val="C0C0C0"/>
                  </a:outerShdw>
                </a:effectLst>
                <a:latin typeface="標楷體" pitchFamily="65" charset="-120"/>
                <a:ea typeface="標楷體" pitchFamily="65" charset="-120"/>
              </a:rPr>
              <a:t>的語詞網路</a:t>
            </a:r>
          </a:p>
        </p:txBody>
      </p:sp>
      <p:grpSp>
        <p:nvGrpSpPr>
          <p:cNvPr id="2" name="Group 32"/>
          <p:cNvGrpSpPr>
            <a:grpSpLocks/>
          </p:cNvGrpSpPr>
          <p:nvPr/>
        </p:nvGrpSpPr>
        <p:grpSpPr bwMode="auto">
          <a:xfrm>
            <a:off x="827088" y="981075"/>
            <a:ext cx="7273925" cy="5502276"/>
            <a:chOff x="521" y="618"/>
            <a:chExt cx="4582" cy="3466"/>
          </a:xfrm>
        </p:grpSpPr>
        <p:grpSp>
          <p:nvGrpSpPr>
            <p:cNvPr id="3" name="Group 30"/>
            <p:cNvGrpSpPr>
              <a:grpSpLocks/>
            </p:cNvGrpSpPr>
            <p:nvPr/>
          </p:nvGrpSpPr>
          <p:grpSpPr bwMode="auto">
            <a:xfrm>
              <a:off x="930" y="799"/>
              <a:ext cx="3947" cy="3285"/>
              <a:chOff x="930" y="799"/>
              <a:chExt cx="3947" cy="3285"/>
            </a:xfrm>
          </p:grpSpPr>
          <p:sp>
            <p:nvSpPr>
              <p:cNvPr id="25610" name="Oval 6"/>
              <p:cNvSpPr>
                <a:spLocks noChangeArrowheads="1"/>
              </p:cNvSpPr>
              <p:nvPr/>
            </p:nvSpPr>
            <p:spPr bwMode="auto">
              <a:xfrm rot="-1821973">
                <a:off x="2562" y="845"/>
                <a:ext cx="953" cy="454"/>
              </a:xfrm>
              <a:prstGeom prst="ellipse">
                <a:avLst/>
              </a:prstGeom>
              <a:solidFill>
                <a:srgbClr val="FFCCFF"/>
              </a:solidFill>
              <a:ln w="12700" cap="sq">
                <a:solidFill>
                  <a:schemeClr val="tx1"/>
                </a:solidFill>
                <a:round/>
                <a:headEnd type="none" w="sm" len="sm"/>
                <a:tailEnd type="none" w="sm" len="sm"/>
              </a:ln>
            </p:spPr>
            <p:txBody>
              <a:bodyPr wrap="none" anchor="ctr"/>
              <a:lstStyle/>
              <a:p>
                <a:pPr algn="ctr"/>
                <a:r>
                  <a:rPr kumimoji="0" lang="zh-TW" altLang="en-US" sz="2400">
                    <a:solidFill>
                      <a:srgbClr val="CC3300"/>
                    </a:solidFill>
                    <a:latin typeface="標楷體" pitchFamily="65" charset="-120"/>
                    <a:ea typeface="標楷體" pitchFamily="65" charset="-120"/>
                  </a:rPr>
                  <a:t>冰的</a:t>
                </a:r>
                <a:endParaRPr kumimoji="0" lang="zh-TW" altLang="en-US" sz="2400">
                  <a:solidFill>
                    <a:schemeClr val="bg2"/>
                  </a:solidFill>
                  <a:latin typeface="標楷體" pitchFamily="65" charset="-120"/>
                  <a:ea typeface="標楷體" pitchFamily="65" charset="-120"/>
                </a:endParaRPr>
              </a:p>
            </p:txBody>
          </p:sp>
          <p:grpSp>
            <p:nvGrpSpPr>
              <p:cNvPr id="4" name="Group 7"/>
              <p:cNvGrpSpPr>
                <a:grpSpLocks/>
              </p:cNvGrpSpPr>
              <p:nvPr/>
            </p:nvGrpSpPr>
            <p:grpSpPr bwMode="auto">
              <a:xfrm>
                <a:off x="930" y="799"/>
                <a:ext cx="3947" cy="2919"/>
                <a:chOff x="657" y="799"/>
                <a:chExt cx="3947" cy="2919"/>
              </a:xfrm>
            </p:grpSpPr>
            <p:sp>
              <p:nvSpPr>
                <p:cNvPr id="113672" name="Text Box 8"/>
                <p:cNvSpPr txBox="1">
                  <a:spLocks noChangeArrowheads="1"/>
                </p:cNvSpPr>
                <p:nvPr/>
              </p:nvSpPr>
              <p:spPr bwMode="auto">
                <a:xfrm>
                  <a:off x="703" y="799"/>
                  <a:ext cx="1361" cy="288"/>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0" lang="zh-TW" altLang="en-US" sz="2400" b="1">
                      <a:solidFill>
                        <a:schemeClr val="tx2"/>
                      </a:solidFill>
                      <a:effectLst>
                        <a:outerShdw blurRad="38100" dist="38100" dir="2700000" algn="tl">
                          <a:srgbClr val="C0C0C0"/>
                        </a:outerShdw>
                      </a:effectLst>
                      <a:latin typeface="標楷體" pitchFamily="65" charset="-120"/>
                      <a:ea typeface="標楷體" pitchFamily="65" charset="-120"/>
                    </a:rPr>
                    <a:t>它是什麼？</a:t>
                  </a:r>
                </a:p>
              </p:txBody>
            </p:sp>
            <p:sp>
              <p:nvSpPr>
                <p:cNvPr id="113673" name="Text Box 9"/>
                <p:cNvSpPr txBox="1">
                  <a:spLocks noChangeArrowheads="1"/>
                </p:cNvSpPr>
                <p:nvPr/>
              </p:nvSpPr>
              <p:spPr bwMode="auto">
                <a:xfrm>
                  <a:off x="4286" y="1253"/>
                  <a:ext cx="318" cy="1338"/>
                </a:xfrm>
                <a:prstGeom prst="rect">
                  <a:avLst/>
                </a:prstGeom>
                <a:noFill/>
                <a:ln w="12700" cap="sq">
                  <a:noFill/>
                  <a:miter lim="800000"/>
                  <a:headEnd type="none" w="sm" len="sm"/>
                  <a:tailEnd type="none" w="sm" len="sm"/>
                </a:ln>
                <a:effectLst/>
              </p:spPr>
              <p:txBody>
                <a:bodyPr wrap="square">
                  <a:spAutoFit/>
                </a:bodyPr>
                <a:lstStyle/>
                <a:p>
                  <a:pPr>
                    <a:spcBef>
                      <a:spcPct val="50000"/>
                    </a:spcBef>
                    <a:defRPr/>
                  </a:pPr>
                  <a:r>
                    <a:rPr kumimoji="0" lang="zh-TW" altLang="en-US" sz="2400" b="1" dirty="0">
                      <a:solidFill>
                        <a:schemeClr val="tx2"/>
                      </a:solidFill>
                      <a:effectLst>
                        <a:outerShdw blurRad="38100" dist="38100" dir="2700000" algn="tl">
                          <a:srgbClr val="C0C0C0"/>
                        </a:outerShdw>
                      </a:effectLst>
                      <a:latin typeface="標楷體" pitchFamily="65" charset="-120"/>
                      <a:ea typeface="標楷體" pitchFamily="65" charset="-120"/>
                    </a:rPr>
                    <a:t>它像</a:t>
                  </a:r>
                  <a:r>
                    <a:rPr kumimoji="0" lang="zh-TW" altLang="en-US" sz="2400" b="1" dirty="0" smtClean="0">
                      <a:solidFill>
                        <a:schemeClr val="tx2"/>
                      </a:solidFill>
                      <a:effectLst>
                        <a:outerShdw blurRad="38100" dist="38100" dir="2700000" algn="tl">
                          <a:srgbClr val="C0C0C0"/>
                        </a:outerShdw>
                      </a:effectLst>
                      <a:latin typeface="標楷體" pitchFamily="65" charset="-120"/>
                      <a:ea typeface="標楷體" pitchFamily="65" charset="-120"/>
                    </a:rPr>
                    <a:t>什麼</a:t>
                  </a:r>
                  <a:endParaRPr kumimoji="0" lang="en-US" altLang="zh-TW" sz="2400" b="1" dirty="0" smtClean="0">
                    <a:solidFill>
                      <a:schemeClr val="tx2"/>
                    </a:solidFill>
                    <a:effectLst>
                      <a:outerShdw blurRad="38100" dist="38100" dir="2700000" algn="tl">
                        <a:srgbClr val="C0C0C0"/>
                      </a:outerShdw>
                    </a:effectLst>
                    <a:latin typeface="標楷體" pitchFamily="65" charset="-120"/>
                    <a:ea typeface="標楷體" pitchFamily="65" charset="-120"/>
                  </a:endParaRPr>
                </a:p>
                <a:p>
                  <a:pPr>
                    <a:spcBef>
                      <a:spcPct val="50000"/>
                    </a:spcBef>
                    <a:defRPr/>
                  </a:pPr>
                  <a:r>
                    <a:rPr kumimoji="0" lang="zh-TW" altLang="en-US" sz="2400" b="1" dirty="0" smtClean="0">
                      <a:solidFill>
                        <a:schemeClr val="tx2"/>
                      </a:solidFill>
                      <a:effectLst>
                        <a:outerShdw blurRad="38100" dist="38100" dir="2700000" algn="tl">
                          <a:srgbClr val="C0C0C0"/>
                        </a:outerShdw>
                      </a:effectLst>
                      <a:latin typeface="標楷體" pitchFamily="65" charset="-120"/>
                      <a:ea typeface="標楷體" pitchFamily="65" charset="-120"/>
                    </a:rPr>
                    <a:t>？</a:t>
                  </a:r>
                  <a:endParaRPr kumimoji="0" lang="zh-TW" altLang="en-US" sz="2400" b="1" dirty="0">
                    <a:solidFill>
                      <a:schemeClr val="tx2"/>
                    </a:solidFill>
                    <a:effectLst>
                      <a:outerShdw blurRad="38100" dist="38100" dir="2700000" algn="tl">
                        <a:srgbClr val="C0C0C0"/>
                      </a:outerShdw>
                    </a:effectLst>
                    <a:latin typeface="標楷體" pitchFamily="65" charset="-120"/>
                    <a:ea typeface="標楷體" pitchFamily="65" charset="-120"/>
                  </a:endParaRPr>
                </a:p>
              </p:txBody>
            </p:sp>
            <p:sp>
              <p:nvSpPr>
                <p:cNvPr id="113674" name="Text Box 10"/>
                <p:cNvSpPr txBox="1">
                  <a:spLocks noChangeArrowheads="1"/>
                </p:cNvSpPr>
                <p:nvPr/>
              </p:nvSpPr>
              <p:spPr bwMode="auto">
                <a:xfrm>
                  <a:off x="1565" y="3430"/>
                  <a:ext cx="1361" cy="288"/>
                </a:xfrm>
                <a:prstGeom prst="rect">
                  <a:avLst/>
                </a:prstGeom>
                <a:noFill/>
                <a:ln w="12700" cap="sq">
                  <a:noFill/>
                  <a:miter lim="800000"/>
                  <a:headEnd type="none" w="sm" len="sm"/>
                  <a:tailEnd type="none" w="sm" len="sm"/>
                </a:ln>
                <a:effectLst/>
              </p:spPr>
              <p:txBody>
                <a:bodyPr>
                  <a:spAutoFit/>
                </a:bodyPr>
                <a:lstStyle/>
                <a:p>
                  <a:pPr>
                    <a:spcBef>
                      <a:spcPct val="50000"/>
                    </a:spcBef>
                    <a:defRPr/>
                  </a:pPr>
                  <a:r>
                    <a:rPr kumimoji="0" lang="zh-TW" altLang="en-US" sz="2400" b="1">
                      <a:solidFill>
                        <a:schemeClr val="tx2"/>
                      </a:solidFill>
                      <a:effectLst>
                        <a:outerShdw blurRad="38100" dist="38100" dir="2700000" algn="tl">
                          <a:srgbClr val="C0C0C0"/>
                        </a:outerShdw>
                      </a:effectLst>
                      <a:latin typeface="標楷體" pitchFamily="65" charset="-120"/>
                      <a:ea typeface="標楷體" pitchFamily="65" charset="-120"/>
                    </a:rPr>
                    <a:t>有哪些例子？</a:t>
                  </a:r>
                </a:p>
              </p:txBody>
            </p:sp>
            <p:sp>
              <p:nvSpPr>
                <p:cNvPr id="25616" name="AutoShape 11"/>
                <p:cNvSpPr>
                  <a:spLocks noChangeArrowheads="1"/>
                </p:cNvSpPr>
                <p:nvPr/>
              </p:nvSpPr>
              <p:spPr bwMode="auto">
                <a:xfrm>
                  <a:off x="1565" y="3067"/>
                  <a:ext cx="680" cy="317"/>
                </a:xfrm>
                <a:prstGeom prst="roundRect">
                  <a:avLst>
                    <a:gd name="adj" fmla="val 16667"/>
                  </a:avLst>
                </a:prstGeom>
                <a:solidFill>
                  <a:srgbClr val="FFFFFF"/>
                </a:solidFill>
                <a:ln w="12700" cap="sq">
                  <a:solidFill>
                    <a:schemeClr val="tx1"/>
                  </a:solidFill>
                  <a:round/>
                  <a:headEnd type="none" w="sm" len="sm"/>
                  <a:tailEnd type="none" w="sm" len="sm"/>
                </a:ln>
              </p:spPr>
              <p:txBody>
                <a:bodyPr wrap="none" anchor="ctr"/>
                <a:lstStyle/>
                <a:p>
                  <a:pPr algn="ctr"/>
                  <a:r>
                    <a:rPr kumimoji="0" lang="zh-TW" altLang="en-US" sz="2400">
                      <a:solidFill>
                        <a:srgbClr val="0000FF"/>
                      </a:solidFill>
                      <a:latin typeface="標楷體" pitchFamily="65" charset="-120"/>
                      <a:ea typeface="標楷體" pitchFamily="65" charset="-120"/>
                    </a:rPr>
                    <a:t>香草</a:t>
                  </a:r>
                </a:p>
              </p:txBody>
            </p:sp>
            <p:sp>
              <p:nvSpPr>
                <p:cNvPr id="25617" name="AutoShape 12"/>
                <p:cNvSpPr>
                  <a:spLocks noChangeArrowheads="1"/>
                </p:cNvSpPr>
                <p:nvPr/>
              </p:nvSpPr>
              <p:spPr bwMode="auto">
                <a:xfrm>
                  <a:off x="657" y="3067"/>
                  <a:ext cx="817" cy="317"/>
                </a:xfrm>
                <a:prstGeom prst="roundRect">
                  <a:avLst>
                    <a:gd name="adj" fmla="val 16667"/>
                  </a:avLst>
                </a:prstGeom>
                <a:solidFill>
                  <a:srgbClr val="FFFFFF"/>
                </a:solidFill>
                <a:ln w="12700" cap="sq">
                  <a:solidFill>
                    <a:schemeClr val="tx1"/>
                  </a:solidFill>
                  <a:round/>
                  <a:headEnd type="none" w="sm" len="sm"/>
                  <a:tailEnd type="none" w="sm" len="sm"/>
                </a:ln>
              </p:spPr>
              <p:txBody>
                <a:bodyPr wrap="none" anchor="ctr"/>
                <a:lstStyle/>
                <a:p>
                  <a:pPr algn="ctr"/>
                  <a:r>
                    <a:rPr kumimoji="0" lang="zh-TW" altLang="en-US" sz="2400">
                      <a:solidFill>
                        <a:srgbClr val="0000FF"/>
                      </a:solidFill>
                      <a:latin typeface="標楷體" pitchFamily="65" charset="-120"/>
                      <a:ea typeface="標楷體" pitchFamily="65" charset="-120"/>
                    </a:rPr>
                    <a:t>巧克力</a:t>
                  </a:r>
                </a:p>
              </p:txBody>
            </p:sp>
            <p:sp>
              <p:nvSpPr>
                <p:cNvPr id="25618" name="AutoShape 13"/>
                <p:cNvSpPr>
                  <a:spLocks noChangeArrowheads="1"/>
                </p:cNvSpPr>
                <p:nvPr/>
              </p:nvSpPr>
              <p:spPr bwMode="auto">
                <a:xfrm>
                  <a:off x="3243" y="3067"/>
                  <a:ext cx="953" cy="317"/>
                </a:xfrm>
                <a:prstGeom prst="roundRect">
                  <a:avLst>
                    <a:gd name="adj" fmla="val 16667"/>
                  </a:avLst>
                </a:prstGeom>
                <a:solidFill>
                  <a:srgbClr val="FFFFFF"/>
                </a:solidFill>
                <a:ln w="12700" cap="sq">
                  <a:solidFill>
                    <a:schemeClr val="tx1"/>
                  </a:solidFill>
                  <a:round/>
                  <a:headEnd type="none" w="sm" len="sm"/>
                  <a:tailEnd type="none" w="sm" len="sm"/>
                </a:ln>
              </p:spPr>
              <p:txBody>
                <a:bodyPr wrap="none" anchor="ctr"/>
                <a:lstStyle/>
                <a:p>
                  <a:pPr algn="ctr"/>
                  <a:r>
                    <a:rPr kumimoji="0" lang="zh-TW" altLang="en-US" sz="2400">
                      <a:solidFill>
                        <a:srgbClr val="0000FF"/>
                      </a:solidFill>
                      <a:latin typeface="標楷體" pitchFamily="65" charset="-120"/>
                      <a:ea typeface="標楷體" pitchFamily="65" charset="-120"/>
                    </a:rPr>
                    <a:t>奶油核桃</a:t>
                  </a:r>
                </a:p>
              </p:txBody>
            </p:sp>
            <p:sp>
              <p:nvSpPr>
                <p:cNvPr id="25619" name="AutoShape 14"/>
                <p:cNvSpPr>
                  <a:spLocks noChangeArrowheads="1"/>
                </p:cNvSpPr>
                <p:nvPr/>
              </p:nvSpPr>
              <p:spPr bwMode="auto">
                <a:xfrm>
                  <a:off x="2381" y="3067"/>
                  <a:ext cx="680" cy="317"/>
                </a:xfrm>
                <a:prstGeom prst="roundRect">
                  <a:avLst>
                    <a:gd name="adj" fmla="val 16667"/>
                  </a:avLst>
                </a:prstGeom>
                <a:solidFill>
                  <a:srgbClr val="FFFFFF"/>
                </a:solidFill>
                <a:ln w="12700" cap="sq">
                  <a:solidFill>
                    <a:schemeClr val="tx1"/>
                  </a:solidFill>
                  <a:round/>
                  <a:headEnd type="none" w="sm" len="sm"/>
                  <a:tailEnd type="none" w="sm" len="sm"/>
                </a:ln>
              </p:spPr>
              <p:txBody>
                <a:bodyPr wrap="none" anchor="ctr"/>
                <a:lstStyle/>
                <a:p>
                  <a:pPr algn="ctr"/>
                  <a:r>
                    <a:rPr kumimoji="0" lang="zh-TW" altLang="en-US" sz="2400">
                      <a:solidFill>
                        <a:srgbClr val="0000FF"/>
                      </a:solidFill>
                      <a:latin typeface="標楷體" pitchFamily="65" charset="-120"/>
                      <a:ea typeface="標楷體" pitchFamily="65" charset="-120"/>
                    </a:rPr>
                    <a:t>草莓</a:t>
                  </a:r>
                </a:p>
              </p:txBody>
            </p:sp>
            <p:sp>
              <p:nvSpPr>
                <p:cNvPr id="25620" name="AutoShape 15"/>
                <p:cNvSpPr>
                  <a:spLocks noChangeArrowheads="1"/>
                </p:cNvSpPr>
                <p:nvPr/>
              </p:nvSpPr>
              <p:spPr bwMode="auto">
                <a:xfrm>
                  <a:off x="884" y="1298"/>
                  <a:ext cx="907" cy="409"/>
                </a:xfrm>
                <a:prstGeom prst="diamond">
                  <a:avLst/>
                </a:prstGeom>
                <a:solidFill>
                  <a:srgbClr val="CCFFFF"/>
                </a:solidFill>
                <a:ln w="12700" cap="sq">
                  <a:solidFill>
                    <a:schemeClr val="tx1"/>
                  </a:solidFill>
                  <a:miter lim="800000"/>
                  <a:headEnd type="none" w="sm" len="sm"/>
                  <a:tailEnd type="none" w="sm" len="sm"/>
                </a:ln>
              </p:spPr>
              <p:txBody>
                <a:bodyPr wrap="none" anchor="ctr"/>
                <a:lstStyle/>
                <a:p>
                  <a:pPr algn="ctr"/>
                  <a:r>
                    <a:rPr kumimoji="0" lang="zh-TW" altLang="en-US" sz="2400">
                      <a:solidFill>
                        <a:srgbClr val="009900"/>
                      </a:solidFill>
                      <a:latin typeface="標楷體" pitchFamily="65" charset="-120"/>
                      <a:ea typeface="標楷體" pitchFamily="65" charset="-120"/>
                    </a:rPr>
                    <a:t>食物</a:t>
                  </a:r>
                </a:p>
              </p:txBody>
            </p:sp>
            <p:sp>
              <p:nvSpPr>
                <p:cNvPr id="25621" name="AutoShape 16"/>
                <p:cNvSpPr>
                  <a:spLocks noChangeArrowheads="1"/>
                </p:cNvSpPr>
                <p:nvPr/>
              </p:nvSpPr>
              <p:spPr bwMode="auto">
                <a:xfrm>
                  <a:off x="1565" y="1933"/>
                  <a:ext cx="998" cy="408"/>
                </a:xfrm>
                <a:prstGeom prst="hexagon">
                  <a:avLst>
                    <a:gd name="adj" fmla="val 61152"/>
                    <a:gd name="vf" fmla="val 115470"/>
                  </a:avLst>
                </a:prstGeom>
                <a:solidFill>
                  <a:srgbClr val="FFFF66"/>
                </a:solidFill>
                <a:ln w="12700" cap="sq">
                  <a:solidFill>
                    <a:schemeClr val="tx1"/>
                  </a:solidFill>
                  <a:miter lim="800000"/>
                  <a:headEnd type="none" w="sm" len="sm"/>
                  <a:tailEnd type="none" w="sm" len="sm"/>
                </a:ln>
              </p:spPr>
              <p:txBody>
                <a:bodyPr wrap="none" anchor="ctr"/>
                <a:lstStyle/>
                <a:p>
                  <a:pPr algn="ctr"/>
                  <a:r>
                    <a:rPr kumimoji="0" lang="zh-TW" altLang="en-US" sz="2400" b="1">
                      <a:solidFill>
                        <a:schemeClr val="bg2"/>
                      </a:solidFill>
                      <a:latin typeface="標楷體" pitchFamily="65" charset="-120"/>
                      <a:ea typeface="標楷體" pitchFamily="65" charset="-120"/>
                    </a:rPr>
                    <a:t>冰淇淋</a:t>
                  </a:r>
                </a:p>
              </p:txBody>
            </p:sp>
            <p:sp>
              <p:nvSpPr>
                <p:cNvPr id="25622" name="Oval 17"/>
                <p:cNvSpPr>
                  <a:spLocks noChangeArrowheads="1"/>
                </p:cNvSpPr>
                <p:nvPr/>
              </p:nvSpPr>
              <p:spPr bwMode="auto">
                <a:xfrm rot="-1416466">
                  <a:off x="3016" y="1253"/>
                  <a:ext cx="953" cy="454"/>
                </a:xfrm>
                <a:prstGeom prst="ellipse">
                  <a:avLst/>
                </a:prstGeom>
                <a:solidFill>
                  <a:srgbClr val="FFCCFF"/>
                </a:solidFill>
                <a:ln w="12700" cap="sq">
                  <a:solidFill>
                    <a:schemeClr val="tx1"/>
                  </a:solidFill>
                  <a:round/>
                  <a:headEnd type="none" w="sm" len="sm"/>
                  <a:tailEnd type="none" w="sm" len="sm"/>
                </a:ln>
              </p:spPr>
              <p:txBody>
                <a:bodyPr wrap="none" anchor="ctr"/>
                <a:lstStyle/>
                <a:p>
                  <a:pPr algn="ctr"/>
                  <a:r>
                    <a:rPr kumimoji="0" lang="zh-TW" altLang="en-US" sz="2400">
                      <a:solidFill>
                        <a:srgbClr val="CC3300"/>
                      </a:solidFill>
                      <a:latin typeface="標楷體" pitchFamily="65" charset="-120"/>
                      <a:ea typeface="標楷體" pitchFamily="65" charset="-120"/>
                    </a:rPr>
                    <a:t>乳狀的</a:t>
                  </a:r>
                </a:p>
              </p:txBody>
            </p:sp>
            <p:sp>
              <p:nvSpPr>
                <p:cNvPr id="25623" name="Oval 18"/>
                <p:cNvSpPr>
                  <a:spLocks noChangeArrowheads="1"/>
                </p:cNvSpPr>
                <p:nvPr/>
              </p:nvSpPr>
              <p:spPr bwMode="auto">
                <a:xfrm rot="393570">
                  <a:off x="3198" y="2432"/>
                  <a:ext cx="953" cy="454"/>
                </a:xfrm>
                <a:prstGeom prst="ellipse">
                  <a:avLst/>
                </a:prstGeom>
                <a:solidFill>
                  <a:srgbClr val="FFCCFF"/>
                </a:solidFill>
                <a:ln w="12700" cap="sq">
                  <a:solidFill>
                    <a:schemeClr val="tx1"/>
                  </a:solidFill>
                  <a:round/>
                  <a:headEnd type="none" w="sm" len="sm"/>
                  <a:tailEnd type="none" w="sm" len="sm"/>
                </a:ln>
              </p:spPr>
              <p:txBody>
                <a:bodyPr wrap="none" anchor="ctr"/>
                <a:lstStyle/>
                <a:p>
                  <a:pPr algn="ctr"/>
                  <a:r>
                    <a:rPr kumimoji="0" lang="zh-TW" altLang="en-US" sz="2400">
                      <a:solidFill>
                        <a:srgbClr val="CC3300"/>
                      </a:solidFill>
                      <a:latin typeface="標楷體" pitchFamily="65" charset="-120"/>
                      <a:ea typeface="標楷體" pitchFamily="65" charset="-120"/>
                    </a:rPr>
                    <a:t>硬的</a:t>
                  </a:r>
                  <a:r>
                    <a:rPr kumimoji="0" lang="en-US" altLang="zh-TW" sz="2400">
                      <a:solidFill>
                        <a:srgbClr val="CC3300"/>
                      </a:solidFill>
                      <a:latin typeface="標楷體" pitchFamily="65" charset="-120"/>
                      <a:ea typeface="標楷體" pitchFamily="65" charset="-120"/>
                    </a:rPr>
                    <a:t>/</a:t>
                  </a:r>
                  <a:r>
                    <a:rPr kumimoji="0" lang="zh-TW" altLang="en-US" sz="2400">
                      <a:solidFill>
                        <a:srgbClr val="CC3300"/>
                      </a:solidFill>
                      <a:latin typeface="標楷體" pitchFamily="65" charset="-120"/>
                      <a:ea typeface="標楷體" pitchFamily="65" charset="-120"/>
                    </a:rPr>
                    <a:t>軟的</a:t>
                  </a:r>
                </a:p>
              </p:txBody>
            </p:sp>
            <p:sp>
              <p:nvSpPr>
                <p:cNvPr id="25624" name="Oval 19"/>
                <p:cNvSpPr>
                  <a:spLocks noChangeArrowheads="1"/>
                </p:cNvSpPr>
                <p:nvPr/>
              </p:nvSpPr>
              <p:spPr bwMode="auto">
                <a:xfrm rot="-654554">
                  <a:off x="3198" y="1842"/>
                  <a:ext cx="953" cy="454"/>
                </a:xfrm>
                <a:prstGeom prst="ellipse">
                  <a:avLst/>
                </a:prstGeom>
                <a:solidFill>
                  <a:srgbClr val="FFCCFF"/>
                </a:solidFill>
                <a:ln w="12700" cap="sq">
                  <a:solidFill>
                    <a:schemeClr val="tx1"/>
                  </a:solidFill>
                  <a:round/>
                  <a:headEnd type="none" w="sm" len="sm"/>
                  <a:tailEnd type="none" w="sm" len="sm"/>
                </a:ln>
              </p:spPr>
              <p:txBody>
                <a:bodyPr wrap="none" anchor="ctr"/>
                <a:lstStyle/>
                <a:p>
                  <a:pPr algn="ctr"/>
                  <a:r>
                    <a:rPr kumimoji="0" lang="zh-TW" altLang="en-US" sz="2400">
                      <a:solidFill>
                        <a:srgbClr val="CC3300"/>
                      </a:solidFill>
                      <a:latin typeface="標楷體" pitchFamily="65" charset="-120"/>
                      <a:ea typeface="標楷體" pitchFamily="65" charset="-120"/>
                    </a:rPr>
                    <a:t>美味的</a:t>
                  </a:r>
                </a:p>
              </p:txBody>
            </p:sp>
            <p:sp>
              <p:nvSpPr>
                <p:cNvPr id="25625" name="Line 20"/>
                <p:cNvSpPr>
                  <a:spLocks noChangeShapeType="1"/>
                </p:cNvSpPr>
                <p:nvPr/>
              </p:nvSpPr>
              <p:spPr bwMode="auto">
                <a:xfrm flipH="1">
                  <a:off x="1066" y="2341"/>
                  <a:ext cx="998" cy="726"/>
                </a:xfrm>
                <a:prstGeom prst="line">
                  <a:avLst/>
                </a:prstGeom>
                <a:noFill/>
                <a:ln w="12700" cap="sq">
                  <a:solidFill>
                    <a:schemeClr val="tx1"/>
                  </a:solidFill>
                  <a:round/>
                  <a:headEnd type="none" w="sm" len="sm"/>
                  <a:tailEnd type="none" w="sm" len="sm"/>
                </a:ln>
              </p:spPr>
              <p:txBody>
                <a:bodyPr wrap="none"/>
                <a:lstStyle/>
                <a:p>
                  <a:endParaRPr lang="zh-TW" altLang="en-US">
                    <a:latin typeface="標楷體" pitchFamily="65" charset="-120"/>
                    <a:ea typeface="標楷體" pitchFamily="65" charset="-120"/>
                  </a:endParaRPr>
                </a:p>
              </p:txBody>
            </p:sp>
            <p:sp>
              <p:nvSpPr>
                <p:cNvPr id="25626" name="Line 21"/>
                <p:cNvSpPr>
                  <a:spLocks noChangeShapeType="1"/>
                </p:cNvSpPr>
                <p:nvPr/>
              </p:nvSpPr>
              <p:spPr bwMode="auto">
                <a:xfrm flipH="1">
                  <a:off x="1927" y="2341"/>
                  <a:ext cx="137" cy="726"/>
                </a:xfrm>
                <a:prstGeom prst="line">
                  <a:avLst/>
                </a:prstGeom>
                <a:noFill/>
                <a:ln w="12700" cap="sq">
                  <a:solidFill>
                    <a:schemeClr val="tx1"/>
                  </a:solidFill>
                  <a:round/>
                  <a:headEnd type="none" w="sm" len="sm"/>
                  <a:tailEnd type="none" w="sm" len="sm"/>
                </a:ln>
              </p:spPr>
              <p:txBody>
                <a:bodyPr wrap="none"/>
                <a:lstStyle/>
                <a:p>
                  <a:endParaRPr lang="zh-TW" altLang="en-US">
                    <a:latin typeface="標楷體" pitchFamily="65" charset="-120"/>
                    <a:ea typeface="標楷體" pitchFamily="65" charset="-120"/>
                  </a:endParaRPr>
                </a:p>
              </p:txBody>
            </p:sp>
            <p:sp>
              <p:nvSpPr>
                <p:cNvPr id="25627" name="Line 22"/>
                <p:cNvSpPr>
                  <a:spLocks noChangeShapeType="1"/>
                </p:cNvSpPr>
                <p:nvPr/>
              </p:nvSpPr>
              <p:spPr bwMode="auto">
                <a:xfrm>
                  <a:off x="2064" y="2341"/>
                  <a:ext cx="635" cy="726"/>
                </a:xfrm>
                <a:prstGeom prst="line">
                  <a:avLst/>
                </a:prstGeom>
                <a:noFill/>
                <a:ln w="12700" cap="sq">
                  <a:solidFill>
                    <a:schemeClr val="tx1"/>
                  </a:solidFill>
                  <a:round/>
                  <a:headEnd type="none" w="sm" len="sm"/>
                  <a:tailEnd type="none" w="sm" len="sm"/>
                </a:ln>
              </p:spPr>
              <p:txBody>
                <a:bodyPr wrap="none"/>
                <a:lstStyle/>
                <a:p>
                  <a:endParaRPr lang="zh-TW" altLang="en-US">
                    <a:latin typeface="標楷體" pitchFamily="65" charset="-120"/>
                    <a:ea typeface="標楷體" pitchFamily="65" charset="-120"/>
                  </a:endParaRPr>
                </a:p>
              </p:txBody>
            </p:sp>
            <p:sp>
              <p:nvSpPr>
                <p:cNvPr id="25628" name="Line 23"/>
                <p:cNvSpPr>
                  <a:spLocks noChangeShapeType="1"/>
                </p:cNvSpPr>
                <p:nvPr/>
              </p:nvSpPr>
              <p:spPr bwMode="auto">
                <a:xfrm>
                  <a:off x="2064" y="2341"/>
                  <a:ext cx="1587" cy="726"/>
                </a:xfrm>
                <a:prstGeom prst="line">
                  <a:avLst/>
                </a:prstGeom>
                <a:noFill/>
                <a:ln w="12700" cap="sq">
                  <a:solidFill>
                    <a:schemeClr val="tx1"/>
                  </a:solidFill>
                  <a:round/>
                  <a:headEnd type="none" w="sm" len="sm"/>
                  <a:tailEnd type="none" w="sm" len="sm"/>
                </a:ln>
              </p:spPr>
              <p:txBody>
                <a:bodyPr wrap="none"/>
                <a:lstStyle/>
                <a:p>
                  <a:endParaRPr lang="zh-TW" altLang="en-US">
                    <a:latin typeface="標楷體" pitchFamily="65" charset="-120"/>
                    <a:ea typeface="標楷體" pitchFamily="65" charset="-120"/>
                  </a:endParaRPr>
                </a:p>
              </p:txBody>
            </p:sp>
            <p:sp>
              <p:nvSpPr>
                <p:cNvPr id="25629" name="Line 24"/>
                <p:cNvSpPr>
                  <a:spLocks noChangeShapeType="1"/>
                </p:cNvSpPr>
                <p:nvPr/>
              </p:nvSpPr>
              <p:spPr bwMode="auto">
                <a:xfrm flipH="1">
                  <a:off x="2562" y="1344"/>
                  <a:ext cx="91" cy="816"/>
                </a:xfrm>
                <a:prstGeom prst="line">
                  <a:avLst/>
                </a:prstGeom>
                <a:noFill/>
                <a:ln w="12700" cap="sq">
                  <a:solidFill>
                    <a:schemeClr val="tx1"/>
                  </a:solidFill>
                  <a:round/>
                  <a:headEnd type="none" w="sm" len="sm"/>
                  <a:tailEnd type="none" w="sm" len="sm"/>
                </a:ln>
              </p:spPr>
              <p:txBody>
                <a:bodyPr wrap="none"/>
                <a:lstStyle/>
                <a:p>
                  <a:endParaRPr lang="zh-TW" altLang="en-US">
                    <a:latin typeface="標楷體" pitchFamily="65" charset="-120"/>
                    <a:ea typeface="標楷體" pitchFamily="65" charset="-120"/>
                  </a:endParaRPr>
                </a:p>
              </p:txBody>
            </p:sp>
            <p:sp>
              <p:nvSpPr>
                <p:cNvPr id="25630" name="Line 25"/>
                <p:cNvSpPr>
                  <a:spLocks noChangeShapeType="1"/>
                </p:cNvSpPr>
                <p:nvPr/>
              </p:nvSpPr>
              <p:spPr bwMode="auto">
                <a:xfrm flipH="1">
                  <a:off x="2562" y="1706"/>
                  <a:ext cx="499" cy="409"/>
                </a:xfrm>
                <a:prstGeom prst="line">
                  <a:avLst/>
                </a:prstGeom>
                <a:noFill/>
                <a:ln w="12700" cap="sq">
                  <a:solidFill>
                    <a:schemeClr val="tx1"/>
                  </a:solidFill>
                  <a:round/>
                  <a:headEnd type="none" w="sm" len="sm"/>
                  <a:tailEnd type="none" w="sm" len="sm"/>
                </a:ln>
              </p:spPr>
              <p:txBody>
                <a:bodyPr wrap="none"/>
                <a:lstStyle/>
                <a:p>
                  <a:endParaRPr lang="zh-TW" altLang="en-US">
                    <a:latin typeface="標楷體" pitchFamily="65" charset="-120"/>
                    <a:ea typeface="標楷體" pitchFamily="65" charset="-120"/>
                  </a:endParaRPr>
                </a:p>
              </p:txBody>
            </p:sp>
            <p:sp>
              <p:nvSpPr>
                <p:cNvPr id="25631" name="Line 26"/>
                <p:cNvSpPr>
                  <a:spLocks noChangeShapeType="1"/>
                </p:cNvSpPr>
                <p:nvPr/>
              </p:nvSpPr>
              <p:spPr bwMode="auto">
                <a:xfrm>
                  <a:off x="2562" y="2115"/>
                  <a:ext cx="681" cy="45"/>
                </a:xfrm>
                <a:prstGeom prst="line">
                  <a:avLst/>
                </a:prstGeom>
                <a:noFill/>
                <a:ln w="12700" cap="sq">
                  <a:solidFill>
                    <a:schemeClr val="tx1"/>
                  </a:solidFill>
                  <a:round/>
                  <a:headEnd type="none" w="sm" len="sm"/>
                  <a:tailEnd type="none" w="sm" len="sm"/>
                </a:ln>
              </p:spPr>
              <p:txBody>
                <a:bodyPr wrap="none"/>
                <a:lstStyle/>
                <a:p>
                  <a:endParaRPr lang="zh-TW" altLang="en-US">
                    <a:latin typeface="標楷體" pitchFamily="65" charset="-120"/>
                    <a:ea typeface="標楷體" pitchFamily="65" charset="-120"/>
                  </a:endParaRPr>
                </a:p>
              </p:txBody>
            </p:sp>
            <p:sp>
              <p:nvSpPr>
                <p:cNvPr id="25632" name="Line 27"/>
                <p:cNvSpPr>
                  <a:spLocks noChangeShapeType="1"/>
                </p:cNvSpPr>
                <p:nvPr/>
              </p:nvSpPr>
              <p:spPr bwMode="auto">
                <a:xfrm>
                  <a:off x="2562" y="2115"/>
                  <a:ext cx="636" cy="499"/>
                </a:xfrm>
                <a:prstGeom prst="line">
                  <a:avLst/>
                </a:prstGeom>
                <a:noFill/>
                <a:ln w="12700" cap="sq">
                  <a:solidFill>
                    <a:schemeClr val="tx1"/>
                  </a:solidFill>
                  <a:round/>
                  <a:headEnd type="none" w="sm" len="sm"/>
                  <a:tailEnd type="none" w="sm" len="sm"/>
                </a:ln>
              </p:spPr>
              <p:txBody>
                <a:bodyPr wrap="none"/>
                <a:lstStyle/>
                <a:p>
                  <a:endParaRPr lang="zh-TW" altLang="en-US">
                    <a:latin typeface="標楷體" pitchFamily="65" charset="-120"/>
                    <a:ea typeface="標楷體" pitchFamily="65" charset="-120"/>
                  </a:endParaRPr>
                </a:p>
              </p:txBody>
            </p:sp>
            <p:sp>
              <p:nvSpPr>
                <p:cNvPr id="25633" name="Line 28"/>
                <p:cNvSpPr>
                  <a:spLocks noChangeShapeType="1"/>
                </p:cNvSpPr>
                <p:nvPr/>
              </p:nvSpPr>
              <p:spPr bwMode="auto">
                <a:xfrm>
                  <a:off x="1338" y="1752"/>
                  <a:ext cx="227" cy="363"/>
                </a:xfrm>
                <a:prstGeom prst="line">
                  <a:avLst/>
                </a:prstGeom>
                <a:noFill/>
                <a:ln w="12700" cap="sq">
                  <a:solidFill>
                    <a:schemeClr val="tx1"/>
                  </a:solidFill>
                  <a:round/>
                  <a:headEnd type="none" w="sm" len="sm"/>
                  <a:tailEnd type="none" w="sm" len="sm"/>
                </a:ln>
              </p:spPr>
              <p:txBody>
                <a:bodyPr wrap="none"/>
                <a:lstStyle/>
                <a:p>
                  <a:endParaRPr lang="zh-TW" altLang="en-US">
                    <a:latin typeface="標楷體" pitchFamily="65" charset="-120"/>
                    <a:ea typeface="標楷體" pitchFamily="65" charset="-120"/>
                  </a:endParaRPr>
                </a:p>
              </p:txBody>
            </p:sp>
          </p:grpSp>
          <p:sp>
            <p:nvSpPr>
              <p:cNvPr id="25612" name="Text Box 29"/>
              <p:cNvSpPr txBox="1">
                <a:spLocks noChangeArrowheads="1"/>
              </p:cNvSpPr>
              <p:nvPr/>
            </p:nvSpPr>
            <p:spPr bwMode="auto">
              <a:xfrm>
                <a:off x="1338" y="3793"/>
                <a:ext cx="3121" cy="291"/>
              </a:xfrm>
              <a:prstGeom prst="rect">
                <a:avLst/>
              </a:prstGeom>
              <a:noFill/>
              <a:ln w="12700" cap="sq">
                <a:noFill/>
                <a:miter lim="800000"/>
                <a:headEnd type="none" w="sm" len="sm"/>
                <a:tailEnd type="none" w="sm" len="sm"/>
              </a:ln>
            </p:spPr>
            <p:txBody>
              <a:bodyPr wrap="none">
                <a:spAutoFit/>
              </a:bodyPr>
              <a:lstStyle/>
              <a:p>
                <a:r>
                  <a:rPr kumimoji="0" lang="zh-TW" altLang="en-US" sz="2400" b="1">
                    <a:latin typeface="標楷體" pitchFamily="65" charset="-120"/>
                    <a:ea typeface="標楷體" pitchFamily="65" charset="-120"/>
                  </a:rPr>
                  <a:t>（引自</a:t>
                </a:r>
                <a:r>
                  <a:rPr kumimoji="0" lang="en-US" altLang="zh-TW" sz="2400" b="1">
                    <a:latin typeface="標楷體" pitchFamily="65" charset="-120"/>
                    <a:ea typeface="標楷體" pitchFamily="65" charset="-120"/>
                  </a:rPr>
                  <a:t>Polloway &amp; Patton, 1993</a:t>
                </a:r>
                <a:r>
                  <a:rPr kumimoji="0" lang="zh-TW" altLang="en-US" sz="2400" b="1">
                    <a:latin typeface="標楷體" pitchFamily="65" charset="-120"/>
                    <a:ea typeface="標楷體" pitchFamily="65" charset="-120"/>
                  </a:rPr>
                  <a:t>）</a:t>
                </a:r>
              </a:p>
            </p:txBody>
          </p:sp>
        </p:grpSp>
        <p:sp>
          <p:nvSpPr>
            <p:cNvPr id="25609" name="Rectangle 31"/>
            <p:cNvSpPr>
              <a:spLocks noChangeArrowheads="1"/>
            </p:cNvSpPr>
            <p:nvPr/>
          </p:nvSpPr>
          <p:spPr bwMode="auto">
            <a:xfrm>
              <a:off x="521" y="618"/>
              <a:ext cx="4582" cy="3175"/>
            </a:xfrm>
            <a:prstGeom prst="rect">
              <a:avLst/>
            </a:prstGeom>
            <a:noFill/>
            <a:ln w="9525">
              <a:solidFill>
                <a:schemeClr val="tx1"/>
              </a:solidFill>
              <a:miter lim="800000"/>
              <a:headEnd/>
              <a:tailEnd/>
            </a:ln>
          </p:spPr>
          <p:txBody>
            <a:bodyPr wrap="none" anchor="ctr"/>
            <a:lstStyle/>
            <a:p>
              <a:endParaRPr lang="zh-TW" altLang="en-US">
                <a:latin typeface="標楷體" pitchFamily="65" charset="-120"/>
                <a:ea typeface="標楷體" pitchFamily="65" charset="-120"/>
              </a:endParaRPr>
            </a:p>
          </p:txBody>
        </p:sp>
      </p:grpSp>
      <p:pic>
        <p:nvPicPr>
          <p:cNvPr id="25607" name="Picture 33" descr="書">
            <a:hlinkClick r:id="rId3" action="ppaction://hlinkfile"/>
          </p:cNvPr>
          <p:cNvPicPr>
            <a:picLocks noChangeAspect="1" noChangeArrowheads="1" noCrop="1"/>
          </p:cNvPicPr>
          <p:nvPr/>
        </p:nvPicPr>
        <p:blipFill>
          <a:blip r:embed="rId4" cstate="print"/>
          <a:srcRect/>
          <a:stretch>
            <a:fillRect/>
          </a:stretch>
        </p:blipFill>
        <p:spPr bwMode="auto">
          <a:xfrm>
            <a:off x="6804025" y="333375"/>
            <a:ext cx="857250" cy="552450"/>
          </a:xfrm>
          <a:prstGeom prst="rect">
            <a:avLst/>
          </a:prstGeom>
          <a:noFill/>
          <a:ln w="9525">
            <a:noFill/>
            <a:miter lim="800000"/>
            <a:headEnd/>
            <a:tailEnd/>
          </a:ln>
        </p:spPr>
      </p:pic>
      <p:sp>
        <p:nvSpPr>
          <p:cNvPr id="31" name="日期版面配置區 30"/>
          <p:cNvSpPr>
            <a:spLocks noGrp="1"/>
          </p:cNvSpPr>
          <p:nvPr>
            <p:ph type="dt" sz="half" idx="10"/>
          </p:nvPr>
        </p:nvSpPr>
        <p:spPr/>
        <p:txBody>
          <a:bodyPr/>
          <a:lstStyle/>
          <a:p>
            <a:pPr>
              <a:defRPr/>
            </a:pPr>
            <a:fld id="{07DA72D8-57D1-452D-9A1A-56DC403895DC}" type="datetime1">
              <a:rPr lang="zh-TW" altLang="en-US" smtClean="0"/>
              <a:pPr>
                <a:defRPr/>
              </a:pPr>
              <a:t>2014/10/29</a:t>
            </a:fld>
            <a:endParaRPr lang="en-US" altLang="zh-TW" dirty="0"/>
          </a:p>
        </p:txBody>
      </p:sp>
      <p:sp>
        <p:nvSpPr>
          <p:cNvPr id="34" name="頁尾版面配置區 33"/>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2"/>
          <p:cNvSpPr>
            <a:spLocks noGrp="1" noChangeArrowheads="1"/>
          </p:cNvSpPr>
          <p:nvPr>
            <p:ph type="title"/>
          </p:nvPr>
        </p:nvSpPr>
        <p:spPr/>
        <p:txBody>
          <a:bodyPr/>
          <a:lstStyle/>
          <a:p>
            <a:pPr eaLnBrk="1" hangingPunct="1">
              <a:buFontTx/>
              <a:buBlip>
                <a:blip r:embed="rId3"/>
              </a:buBlip>
            </a:pPr>
            <a:r>
              <a:rPr lang="zh-TW" altLang="en-US" sz="4800" b="1" dirty="0" smtClean="0">
                <a:solidFill>
                  <a:srgbClr val="9900CC"/>
                </a:solidFill>
                <a:ea typeface="標楷體" pitchFamily="65" charset="-120"/>
              </a:rPr>
              <a:t>詞  語  替  代</a:t>
            </a:r>
          </a:p>
        </p:txBody>
      </p:sp>
      <p:pic>
        <p:nvPicPr>
          <p:cNvPr id="26630" name="Picture 3"/>
          <p:cNvPicPr>
            <a:picLocks noGrp="1" noChangeAspect="1" noChangeArrowheads="1"/>
          </p:cNvPicPr>
          <p:nvPr>
            <p:ph sz="half" idx="1"/>
          </p:nvPr>
        </p:nvPicPr>
        <p:blipFill>
          <a:blip r:embed="rId4" cstate="print"/>
          <a:srcRect/>
          <a:stretch>
            <a:fillRect/>
          </a:stretch>
        </p:blipFill>
        <p:spPr>
          <a:xfrm>
            <a:off x="4549775" y="2060575"/>
            <a:ext cx="3133725" cy="4032250"/>
          </a:xfrm>
          <a:noFill/>
        </p:spPr>
      </p:pic>
      <p:sp>
        <p:nvSpPr>
          <p:cNvPr id="26631" name="Rectangle 5"/>
          <p:cNvSpPr>
            <a:spLocks noChangeArrowheads="1"/>
          </p:cNvSpPr>
          <p:nvPr/>
        </p:nvSpPr>
        <p:spPr bwMode="auto">
          <a:xfrm>
            <a:off x="684213" y="1341438"/>
            <a:ext cx="8207375" cy="936625"/>
          </a:xfrm>
          <a:prstGeom prst="rect">
            <a:avLst/>
          </a:prstGeom>
          <a:noFill/>
          <a:ln w="9525">
            <a:noFill/>
            <a:miter lim="800000"/>
            <a:headEnd/>
            <a:tailEnd/>
          </a:ln>
        </p:spPr>
        <p:txBody>
          <a:bodyPr/>
          <a:lstStyle/>
          <a:p>
            <a:pPr marL="342900" indent="-342900">
              <a:lnSpc>
                <a:spcPct val="150000"/>
              </a:lnSpc>
              <a:spcBef>
                <a:spcPct val="20000"/>
              </a:spcBef>
              <a:buClr>
                <a:schemeClr val="accent1"/>
              </a:buClr>
              <a:buSzPct val="65000"/>
              <a:buFont typeface="Wingdings" pitchFamily="2" charset="2"/>
              <a:buBlip>
                <a:blip r:embed="rId5"/>
              </a:buBlip>
            </a:pPr>
            <a:r>
              <a:rPr lang="zh-TW" altLang="en-US" sz="3000" dirty="0">
                <a:latin typeface="標楷體" pitchFamily="65" charset="-120"/>
                <a:ea typeface="標楷體" pitchFamily="65" charset="-120"/>
              </a:rPr>
              <a:t>增加相近似同義字練習，增加學生詞彙量。</a:t>
            </a:r>
          </a:p>
        </p:txBody>
      </p:sp>
      <p:sp>
        <p:nvSpPr>
          <p:cNvPr id="26632" name="Rectangle 6"/>
          <p:cNvSpPr>
            <a:spLocks noChangeArrowheads="1"/>
          </p:cNvSpPr>
          <p:nvPr/>
        </p:nvSpPr>
        <p:spPr bwMode="auto">
          <a:xfrm>
            <a:off x="1187450" y="2708275"/>
            <a:ext cx="3024188" cy="3313113"/>
          </a:xfrm>
          <a:prstGeom prst="rect">
            <a:avLst/>
          </a:prstGeom>
          <a:noFill/>
          <a:ln w="9525">
            <a:noFill/>
            <a:miter lim="800000"/>
            <a:headEnd/>
            <a:tailEnd/>
          </a:ln>
        </p:spPr>
        <p:txBody>
          <a:bodyPr/>
          <a:lstStyle/>
          <a:p>
            <a:pPr marL="342900" indent="-342900">
              <a:lnSpc>
                <a:spcPct val="150000"/>
              </a:lnSpc>
              <a:spcBef>
                <a:spcPct val="20000"/>
              </a:spcBef>
              <a:buClr>
                <a:schemeClr val="accent1"/>
              </a:buClr>
              <a:buSzPct val="65000"/>
              <a:buFont typeface="Wingdings" pitchFamily="2" charset="2"/>
              <a:buNone/>
            </a:pPr>
            <a:r>
              <a:rPr lang="zh-TW" altLang="en-US" sz="3000" b="1" dirty="0">
                <a:latin typeface="標楷體" pitchFamily="65" charset="-120"/>
                <a:ea typeface="標楷體" pitchFamily="65" charset="-120"/>
              </a:rPr>
              <a:t>高興</a:t>
            </a:r>
            <a:r>
              <a:rPr lang="en-US" altLang="zh-TW" sz="3000" b="1" dirty="0">
                <a:latin typeface="標楷體" pitchFamily="65" charset="-120"/>
                <a:ea typeface="標楷體" pitchFamily="65" charset="-120"/>
              </a:rPr>
              <a:t>—</a:t>
            </a:r>
            <a:r>
              <a:rPr lang="zh-TW" altLang="en-US" sz="3000" b="1" dirty="0">
                <a:latin typeface="標楷體" pitchFamily="65" charset="-120"/>
                <a:ea typeface="標楷體" pitchFamily="65" charset="-120"/>
              </a:rPr>
              <a:t>快樂。</a:t>
            </a:r>
          </a:p>
          <a:p>
            <a:pPr marL="342900" indent="-342900">
              <a:lnSpc>
                <a:spcPct val="150000"/>
              </a:lnSpc>
              <a:spcBef>
                <a:spcPct val="20000"/>
              </a:spcBef>
              <a:buClr>
                <a:schemeClr val="accent1"/>
              </a:buClr>
              <a:buSzPct val="65000"/>
              <a:buFont typeface="Wingdings" pitchFamily="2" charset="2"/>
              <a:buNone/>
            </a:pPr>
            <a:r>
              <a:rPr lang="zh-TW" altLang="en-US" sz="3000" b="1" dirty="0">
                <a:latin typeface="標楷體" pitchFamily="65" charset="-120"/>
                <a:ea typeface="標楷體" pitchFamily="65" charset="-120"/>
              </a:rPr>
              <a:t>美麗</a:t>
            </a:r>
            <a:r>
              <a:rPr lang="en-US" altLang="zh-TW" sz="3000" b="1" dirty="0">
                <a:latin typeface="標楷體" pitchFamily="65" charset="-120"/>
                <a:ea typeface="標楷體" pitchFamily="65" charset="-120"/>
              </a:rPr>
              <a:t>—</a:t>
            </a:r>
            <a:r>
              <a:rPr lang="zh-TW" altLang="en-US" sz="3000" b="1" dirty="0">
                <a:latin typeface="標楷體" pitchFamily="65" charset="-120"/>
                <a:ea typeface="標楷體" pitchFamily="65" charset="-120"/>
              </a:rPr>
              <a:t>漂亮。</a:t>
            </a:r>
          </a:p>
          <a:p>
            <a:pPr marL="342900" indent="-342900">
              <a:lnSpc>
                <a:spcPct val="150000"/>
              </a:lnSpc>
              <a:spcBef>
                <a:spcPct val="20000"/>
              </a:spcBef>
              <a:buClr>
                <a:schemeClr val="accent1"/>
              </a:buClr>
              <a:buSzPct val="65000"/>
              <a:buFont typeface="Wingdings" pitchFamily="2" charset="2"/>
              <a:buNone/>
            </a:pPr>
            <a:r>
              <a:rPr lang="zh-TW" altLang="en-US" sz="3000" b="1" dirty="0">
                <a:latin typeface="標楷體" pitchFamily="65" charset="-120"/>
                <a:ea typeface="標楷體" pitchFamily="65" charset="-120"/>
              </a:rPr>
              <a:t>幸福</a:t>
            </a:r>
            <a:r>
              <a:rPr lang="en-US" altLang="zh-TW" sz="3000" b="1" dirty="0">
                <a:latin typeface="標楷體" pitchFamily="65" charset="-120"/>
                <a:ea typeface="標楷體" pitchFamily="65" charset="-120"/>
              </a:rPr>
              <a:t>—</a:t>
            </a:r>
            <a:r>
              <a:rPr lang="zh-TW" altLang="en-US" sz="3000" b="1" dirty="0">
                <a:latin typeface="標楷體" pitchFamily="65" charset="-120"/>
                <a:ea typeface="標楷體" pitchFamily="65" charset="-120"/>
              </a:rPr>
              <a:t>美滿。</a:t>
            </a:r>
          </a:p>
          <a:p>
            <a:pPr marL="342900" indent="-342900">
              <a:lnSpc>
                <a:spcPct val="150000"/>
              </a:lnSpc>
              <a:spcBef>
                <a:spcPct val="20000"/>
              </a:spcBef>
              <a:buClr>
                <a:schemeClr val="accent1"/>
              </a:buClr>
              <a:buSzPct val="65000"/>
              <a:buFont typeface="Wingdings" pitchFamily="2" charset="2"/>
              <a:buNone/>
            </a:pPr>
            <a:r>
              <a:rPr lang="zh-TW" altLang="en-US" sz="3000" b="1" dirty="0">
                <a:latin typeface="標楷體" pitchFamily="65" charset="-120"/>
                <a:ea typeface="標楷體" pitchFamily="65" charset="-120"/>
              </a:rPr>
              <a:t>高興</a:t>
            </a:r>
            <a:r>
              <a:rPr lang="en-US" altLang="zh-TW" sz="3000" b="1" dirty="0">
                <a:latin typeface="標楷體" pitchFamily="65" charset="-120"/>
                <a:ea typeface="標楷體" pitchFamily="65" charset="-120"/>
              </a:rPr>
              <a:t>—</a:t>
            </a:r>
            <a:r>
              <a:rPr lang="zh-TW" altLang="en-US" sz="3000" b="1" dirty="0">
                <a:latin typeface="標楷體" pitchFamily="65" charset="-120"/>
                <a:ea typeface="標楷體" pitchFamily="65" charset="-120"/>
              </a:rPr>
              <a:t>愉快。</a:t>
            </a:r>
          </a:p>
        </p:txBody>
      </p:sp>
      <p:pic>
        <p:nvPicPr>
          <p:cNvPr id="26633" name="Picture 8" descr="書">
            <a:hlinkClick r:id="rId6" action="ppaction://hlinkfile"/>
          </p:cNvPr>
          <p:cNvPicPr>
            <a:picLocks noGrp="1" noChangeAspect="1" noChangeArrowheads="1" noCrop="1"/>
          </p:cNvPicPr>
          <p:nvPr>
            <p:ph sz="half" idx="2"/>
          </p:nvPr>
        </p:nvPicPr>
        <p:blipFill>
          <a:blip r:embed="rId7" cstate="print"/>
          <a:srcRect/>
          <a:stretch>
            <a:fillRect/>
          </a:stretch>
        </p:blipFill>
        <p:spPr>
          <a:xfrm>
            <a:off x="6948264" y="620688"/>
            <a:ext cx="857250" cy="552450"/>
          </a:xfrm>
        </p:spPr>
      </p:pic>
      <p:sp>
        <p:nvSpPr>
          <p:cNvPr id="9" name="日期版面配置區 8"/>
          <p:cNvSpPr>
            <a:spLocks noGrp="1"/>
          </p:cNvSpPr>
          <p:nvPr>
            <p:ph type="dt" sz="half" idx="10"/>
          </p:nvPr>
        </p:nvSpPr>
        <p:spPr/>
        <p:txBody>
          <a:bodyPr/>
          <a:lstStyle/>
          <a:p>
            <a:pPr>
              <a:defRPr/>
            </a:pPr>
            <a:fld id="{E5AB5268-DE3C-457B-A3AB-F5E2B2E12D1B}" type="datetime1">
              <a:rPr lang="zh-TW" altLang="en-US" smtClean="0"/>
              <a:pPr>
                <a:defRPr/>
              </a:pPr>
              <a:t>2014/10/29</a:t>
            </a:fld>
            <a:endParaRPr lang="en-US" altLang="zh-TW" dirty="0"/>
          </a:p>
        </p:txBody>
      </p:sp>
      <p:sp>
        <p:nvSpPr>
          <p:cNvPr id="12" name="頁尾版面配置區 11"/>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2"/>
          <p:cNvSpPr>
            <a:spLocks noGrp="1" noChangeArrowheads="1"/>
          </p:cNvSpPr>
          <p:nvPr>
            <p:ph type="title"/>
          </p:nvPr>
        </p:nvSpPr>
        <p:spPr/>
        <p:txBody>
          <a:bodyPr/>
          <a:lstStyle/>
          <a:p>
            <a:pPr eaLnBrk="1" hangingPunct="1">
              <a:buFontTx/>
              <a:buBlip>
                <a:blip r:embed="rId3"/>
              </a:buBlip>
            </a:pPr>
            <a:r>
              <a:rPr lang="zh-TW" altLang="en-US" b="1" dirty="0" smtClean="0">
                <a:solidFill>
                  <a:srgbClr val="9900CC"/>
                </a:solidFill>
                <a:latin typeface="標楷體" pitchFamily="65" charset="-120"/>
                <a:ea typeface="標楷體" pitchFamily="65" charset="-120"/>
              </a:rPr>
              <a:t>短 句 加 長</a:t>
            </a:r>
          </a:p>
        </p:txBody>
      </p:sp>
      <p:sp>
        <p:nvSpPr>
          <p:cNvPr id="27654" name="Rectangle 3"/>
          <p:cNvSpPr>
            <a:spLocks noGrp="1" noChangeArrowheads="1"/>
          </p:cNvSpPr>
          <p:nvPr>
            <p:ph type="body" sz="half" idx="1"/>
          </p:nvPr>
        </p:nvSpPr>
        <p:spPr>
          <a:xfrm>
            <a:off x="457200" y="1600200"/>
            <a:ext cx="8291513" cy="4530725"/>
          </a:xfrm>
        </p:spPr>
        <p:txBody>
          <a:bodyPr/>
          <a:lstStyle/>
          <a:p>
            <a:pPr eaLnBrk="1" hangingPunct="1">
              <a:lnSpc>
                <a:spcPct val="150000"/>
              </a:lnSpc>
              <a:buFont typeface="Wingdings" pitchFamily="2" charset="2"/>
              <a:buBlip>
                <a:blip r:embed="rId4"/>
              </a:buBlip>
            </a:pPr>
            <a:r>
              <a:rPr lang="zh-TW" altLang="en-US" sz="2800" dirty="0" smtClean="0">
                <a:latin typeface="標楷體" pitchFamily="65" charset="-120"/>
                <a:ea typeface="標楷體" pitchFamily="65" charset="-120"/>
              </a:rPr>
              <a:t>將學生所要表達的話（句子）加長語句，以增添句子的複雜性，發展語句表達長度。</a:t>
            </a:r>
          </a:p>
        </p:txBody>
      </p:sp>
      <p:pic>
        <p:nvPicPr>
          <p:cNvPr id="27655" name="Picture 5" descr="z200610515387"/>
          <p:cNvPicPr>
            <a:picLocks noChangeAspect="1" noChangeArrowheads="1"/>
          </p:cNvPicPr>
          <p:nvPr/>
        </p:nvPicPr>
        <p:blipFill>
          <a:blip r:embed="rId5" cstate="print"/>
          <a:srcRect/>
          <a:stretch>
            <a:fillRect/>
          </a:stretch>
        </p:blipFill>
        <p:spPr bwMode="auto">
          <a:xfrm>
            <a:off x="684213" y="3573463"/>
            <a:ext cx="2540000" cy="2108200"/>
          </a:xfrm>
          <a:prstGeom prst="rect">
            <a:avLst/>
          </a:prstGeom>
          <a:noFill/>
          <a:ln w="9525">
            <a:noFill/>
            <a:miter lim="800000"/>
            <a:headEnd/>
            <a:tailEnd/>
          </a:ln>
        </p:spPr>
      </p:pic>
      <p:sp>
        <p:nvSpPr>
          <p:cNvPr id="27656" name="Rectangle 6"/>
          <p:cNvSpPr>
            <a:spLocks noChangeArrowheads="1"/>
          </p:cNvSpPr>
          <p:nvPr/>
        </p:nvSpPr>
        <p:spPr bwMode="auto">
          <a:xfrm>
            <a:off x="3276600" y="3573463"/>
            <a:ext cx="5616575" cy="2160587"/>
          </a:xfrm>
          <a:prstGeom prst="rect">
            <a:avLst/>
          </a:prstGeom>
          <a:noFill/>
          <a:ln w="9525">
            <a:noFill/>
            <a:miter lim="800000"/>
            <a:headEnd/>
            <a:tailEnd/>
          </a:ln>
        </p:spPr>
        <p:txBody>
          <a:bodyPr wrap="none" anchor="ctr"/>
          <a:lstStyle/>
          <a:p>
            <a:r>
              <a:rPr lang="zh-TW" altLang="en-US" sz="2000" b="1" dirty="0">
                <a:latin typeface="標楷體" pitchFamily="65" charset="-120"/>
                <a:ea typeface="標楷體" pitchFamily="65" charset="-120"/>
              </a:rPr>
              <a:t>例句：</a:t>
            </a:r>
          </a:p>
          <a:p>
            <a:r>
              <a:rPr lang="zh-TW" altLang="en-US" sz="2000" b="1" dirty="0">
                <a:solidFill>
                  <a:srgbClr val="FF3300"/>
                </a:solidFill>
                <a:latin typeface="標楷體" pitchFamily="65" charset="-120"/>
                <a:ea typeface="標楷體" pitchFamily="65" charset="-120"/>
              </a:rPr>
              <a:t>狗在睡覺。</a:t>
            </a:r>
          </a:p>
          <a:p>
            <a:r>
              <a:rPr lang="zh-TW" altLang="en-US" sz="2000" b="1" dirty="0">
                <a:latin typeface="標楷體" pitchFamily="65" charset="-120"/>
                <a:ea typeface="標楷體" pitchFamily="65" charset="-120"/>
              </a:rPr>
              <a:t>你會說：</a:t>
            </a:r>
          </a:p>
          <a:p>
            <a:r>
              <a:rPr lang="zh-TW" altLang="en-US" sz="2000" b="1" dirty="0">
                <a:solidFill>
                  <a:srgbClr val="FF3300"/>
                </a:solidFill>
                <a:latin typeface="標楷體" pitchFamily="65" charset="-120"/>
                <a:ea typeface="標楷體" pitchFamily="65" charset="-120"/>
              </a:rPr>
              <a:t>（ ）狗躺在（    ）上面（      ）。</a:t>
            </a:r>
          </a:p>
          <a:p>
            <a:r>
              <a:rPr lang="zh-TW" altLang="en-US" sz="2000" b="1" dirty="0">
                <a:latin typeface="標楷體" pitchFamily="65" charset="-120"/>
                <a:ea typeface="標楷體" pitchFamily="65" charset="-120"/>
              </a:rPr>
              <a:t>再詳細一點：</a:t>
            </a:r>
          </a:p>
          <a:p>
            <a:r>
              <a:rPr lang="zh-TW" altLang="en-US" sz="2000" b="1" dirty="0">
                <a:solidFill>
                  <a:srgbClr val="FF3300"/>
                </a:solidFill>
                <a:latin typeface="標楷體" pitchFamily="65" charset="-120"/>
                <a:ea typeface="標楷體" pitchFamily="65" charset="-120"/>
              </a:rPr>
              <a:t>（ ）狗躺在（    ）上面（      ）（     ）。</a:t>
            </a:r>
          </a:p>
        </p:txBody>
      </p:sp>
      <p:pic>
        <p:nvPicPr>
          <p:cNvPr id="27657" name="Picture 8" descr="書">
            <a:hlinkClick r:id="rId6" action="ppaction://hlinkfile"/>
          </p:cNvPr>
          <p:cNvPicPr>
            <a:picLocks noGrp="1" noChangeAspect="1" noChangeArrowheads="1" noCrop="1"/>
          </p:cNvPicPr>
          <p:nvPr>
            <p:ph sz="half" idx="2"/>
          </p:nvPr>
        </p:nvPicPr>
        <p:blipFill>
          <a:blip r:embed="rId7" cstate="print"/>
          <a:srcRect/>
          <a:stretch>
            <a:fillRect/>
          </a:stretch>
        </p:blipFill>
        <p:spPr>
          <a:xfrm>
            <a:off x="6372200" y="476672"/>
            <a:ext cx="857250" cy="552450"/>
          </a:xfrm>
        </p:spPr>
      </p:pic>
      <p:sp>
        <p:nvSpPr>
          <p:cNvPr id="10" name="日期版面配置區 9"/>
          <p:cNvSpPr>
            <a:spLocks noGrp="1"/>
          </p:cNvSpPr>
          <p:nvPr>
            <p:ph type="dt" sz="half" idx="10"/>
          </p:nvPr>
        </p:nvSpPr>
        <p:spPr/>
        <p:txBody>
          <a:bodyPr/>
          <a:lstStyle/>
          <a:p>
            <a:pPr>
              <a:defRPr/>
            </a:pPr>
            <a:fld id="{F6EE967D-4191-403D-914E-3F114ECEB408}" type="datetime1">
              <a:rPr lang="zh-TW" altLang="en-US" smtClean="0"/>
              <a:pPr>
                <a:defRPr/>
              </a:pPr>
              <a:t>2014/10/29</a:t>
            </a:fld>
            <a:endParaRPr lang="en-US" altLang="zh-TW" dirty="0"/>
          </a:p>
        </p:txBody>
      </p:sp>
      <p:sp>
        <p:nvSpPr>
          <p:cNvPr id="13" name="頁尾版面配置區 12"/>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p:txBody>
          <a:bodyPr/>
          <a:lstStyle/>
          <a:p>
            <a:r>
              <a:rPr lang="zh-TW" altLang="en-US" b="1" dirty="0" smtClean="0">
                <a:latin typeface="標楷體" pitchFamily="65" charset="-120"/>
                <a:ea typeface="標楷體" pitchFamily="65" charset="-120"/>
              </a:rPr>
              <a:t>動動腦</a:t>
            </a:r>
            <a:endParaRPr lang="zh-TW" altLang="en-US" b="1" dirty="0">
              <a:latin typeface="標楷體" pitchFamily="65" charset="-120"/>
              <a:ea typeface="標楷體" pitchFamily="65" charset="-120"/>
            </a:endParaRPr>
          </a:p>
        </p:txBody>
      </p:sp>
      <p:sp>
        <p:nvSpPr>
          <p:cNvPr id="9" name="內容版面配置區 8"/>
          <p:cNvSpPr>
            <a:spLocks noGrp="1"/>
          </p:cNvSpPr>
          <p:nvPr>
            <p:ph idx="1"/>
          </p:nvPr>
        </p:nvSpPr>
        <p:spPr>
          <a:xfrm>
            <a:off x="539552" y="1268760"/>
            <a:ext cx="7776864" cy="4525963"/>
          </a:xfrm>
        </p:spPr>
        <p:txBody>
          <a:bodyPr/>
          <a:lstStyle/>
          <a:p>
            <a:pPr>
              <a:lnSpc>
                <a:spcPct val="150000"/>
              </a:lnSpc>
              <a:spcAft>
                <a:spcPts val="1200"/>
              </a:spcAft>
            </a:pPr>
            <a:r>
              <a:rPr lang="zh-TW" altLang="en-US" dirty="0" smtClean="0">
                <a:latin typeface="標楷體" pitchFamily="65" charset="-120"/>
                <a:ea typeface="標楷體" pitchFamily="65" charset="-120"/>
              </a:rPr>
              <a:t>大舅去二舅家找三舅說四舅被五舅騙去六舅家偷七舅放在八舅櫃子裡九舅借十舅發給十一舅薪水的錢。</a:t>
            </a:r>
            <a:endParaRPr lang="en-US" altLang="zh-TW" dirty="0" smtClean="0">
              <a:latin typeface="標楷體" pitchFamily="65" charset="-120"/>
              <a:ea typeface="標楷體" pitchFamily="65" charset="-120"/>
            </a:endParaRPr>
          </a:p>
          <a:p>
            <a:pPr>
              <a:spcAft>
                <a:spcPts val="600"/>
              </a:spcAft>
            </a:pPr>
            <a:r>
              <a:rPr lang="zh-TW" altLang="en-US" b="1" dirty="0" smtClean="0">
                <a:solidFill>
                  <a:srgbClr val="FF0000"/>
                </a:solidFill>
                <a:latin typeface="標楷體" pitchFamily="65" charset="-120"/>
                <a:ea typeface="標楷體" pitchFamily="65" charset="-120"/>
              </a:rPr>
              <a:t>請問：</a:t>
            </a:r>
            <a:endParaRPr lang="en-US" altLang="zh-TW" b="1" dirty="0" smtClean="0">
              <a:solidFill>
                <a:srgbClr val="FF0000"/>
              </a:solidFill>
              <a:latin typeface="標楷體" pitchFamily="65" charset="-120"/>
              <a:ea typeface="標楷體" pitchFamily="65" charset="-120"/>
            </a:endParaRPr>
          </a:p>
          <a:p>
            <a:pPr>
              <a:spcAft>
                <a:spcPts val="600"/>
              </a:spcAft>
              <a:buNone/>
            </a:pPr>
            <a:r>
              <a:rPr lang="zh-TW" altLang="en-US" b="1" dirty="0" smtClean="0">
                <a:solidFill>
                  <a:srgbClr val="FF0000"/>
                </a:solidFill>
                <a:latin typeface="標楷體" pitchFamily="65" charset="-120"/>
                <a:ea typeface="標楷體" pitchFamily="65" charset="-120"/>
              </a:rPr>
              <a:t> （</a:t>
            </a:r>
            <a:r>
              <a:rPr lang="en-US" altLang="zh-TW" b="1" dirty="0" smtClean="0">
                <a:solidFill>
                  <a:srgbClr val="FF0000"/>
                </a:solidFill>
                <a:latin typeface="標楷體" pitchFamily="65" charset="-120"/>
                <a:ea typeface="標楷體" pitchFamily="65" charset="-120"/>
              </a:rPr>
              <a:t>1</a:t>
            </a:r>
            <a:r>
              <a:rPr lang="zh-TW" altLang="en-US" b="1" dirty="0" smtClean="0">
                <a:solidFill>
                  <a:srgbClr val="FF0000"/>
                </a:solidFill>
                <a:latin typeface="標楷體" pitchFamily="65" charset="-120"/>
                <a:ea typeface="標楷體" pitchFamily="65" charset="-120"/>
              </a:rPr>
              <a:t>）究竟誰是小偷？</a:t>
            </a:r>
            <a:endParaRPr lang="en-US" altLang="zh-TW" b="1" dirty="0" smtClean="0">
              <a:solidFill>
                <a:srgbClr val="FF0000"/>
              </a:solidFill>
              <a:latin typeface="標楷體" pitchFamily="65" charset="-120"/>
              <a:ea typeface="標楷體" pitchFamily="65" charset="-120"/>
            </a:endParaRPr>
          </a:p>
          <a:p>
            <a:pPr>
              <a:spcAft>
                <a:spcPts val="600"/>
              </a:spcAft>
              <a:buNone/>
            </a:pPr>
            <a:r>
              <a:rPr lang="zh-TW" altLang="en-US" b="1" dirty="0" smtClean="0">
                <a:solidFill>
                  <a:srgbClr val="FF0000"/>
                </a:solidFill>
                <a:latin typeface="標楷體" pitchFamily="65" charset="-120"/>
                <a:ea typeface="標楷體" pitchFamily="65" charset="-120"/>
              </a:rPr>
              <a:t> （</a:t>
            </a:r>
            <a:r>
              <a:rPr lang="en-US" altLang="zh-TW" b="1" dirty="0" smtClean="0">
                <a:solidFill>
                  <a:srgbClr val="FF0000"/>
                </a:solidFill>
                <a:latin typeface="標楷體" pitchFamily="65" charset="-120"/>
                <a:ea typeface="標楷體" pitchFamily="65" charset="-120"/>
              </a:rPr>
              <a:t>2</a:t>
            </a:r>
            <a:r>
              <a:rPr lang="zh-TW" altLang="en-US" b="1" dirty="0" smtClean="0">
                <a:solidFill>
                  <a:srgbClr val="FF0000"/>
                </a:solidFill>
                <a:latin typeface="標楷體" pitchFamily="65" charset="-120"/>
                <a:ea typeface="標楷體" pitchFamily="65" charset="-120"/>
              </a:rPr>
              <a:t>）錢本來是誰的？</a:t>
            </a:r>
            <a:endParaRPr lang="zh-TW" altLang="en-US" b="1" dirty="0">
              <a:solidFill>
                <a:srgbClr val="FF0000"/>
              </a:solidFill>
              <a:latin typeface="標楷體" pitchFamily="65" charset="-120"/>
              <a:ea typeface="標楷體" pitchFamily="65" charset="-120"/>
            </a:endParaRPr>
          </a:p>
        </p:txBody>
      </p:sp>
      <p:sp>
        <p:nvSpPr>
          <p:cNvPr id="5" name="日期版面配置區 4"/>
          <p:cNvSpPr>
            <a:spLocks noGrp="1"/>
          </p:cNvSpPr>
          <p:nvPr>
            <p:ph type="dt" sz="half" idx="10"/>
          </p:nvPr>
        </p:nvSpPr>
        <p:spPr/>
        <p:txBody>
          <a:bodyPr/>
          <a:lstStyle/>
          <a:p>
            <a:pPr>
              <a:defRPr/>
            </a:pPr>
            <a:fld id="{9596F333-9CE8-47D3-A52B-274AFCD8D872}" type="datetime1">
              <a:rPr lang="zh-TW" altLang="en-US" smtClean="0"/>
              <a:pPr>
                <a:defRPr/>
              </a:pPr>
              <a:t>2014/10/29</a:t>
            </a:fld>
            <a:endParaRPr lang="en-US" altLang="zh-TW" dirty="0"/>
          </a:p>
        </p:txBody>
      </p:sp>
      <p:sp>
        <p:nvSpPr>
          <p:cNvPr id="6" name="頁尾版面配置區 5"/>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字版面配置區 2"/>
          <p:cNvSpPr>
            <a:spLocks noGrp="1"/>
          </p:cNvSpPr>
          <p:nvPr>
            <p:ph type="body" sz="half" idx="1"/>
          </p:nvPr>
        </p:nvSpPr>
        <p:spPr>
          <a:xfrm>
            <a:off x="457200" y="1600200"/>
            <a:ext cx="8218488" cy="4530725"/>
          </a:xfrm>
        </p:spPr>
        <p:txBody>
          <a:bodyPr/>
          <a:lstStyle/>
          <a:p>
            <a:r>
              <a:rPr lang="zh-TW" altLang="en-US" sz="4000" dirty="0" smtClean="0">
                <a:latin typeface="標楷體" pitchFamily="65" charset="-120"/>
                <a:ea typeface="標楷體" pitchFamily="65" charset="-120"/>
              </a:rPr>
              <a:t>內容摘要</a:t>
            </a:r>
            <a:endParaRPr lang="en-US" altLang="zh-TW" sz="4000" dirty="0" smtClean="0">
              <a:latin typeface="標楷體" pitchFamily="65" charset="-120"/>
              <a:ea typeface="標楷體" pitchFamily="65" charset="-120"/>
            </a:endParaRPr>
          </a:p>
          <a:p>
            <a:r>
              <a:rPr lang="zh-TW" altLang="en-US" sz="4000" dirty="0" smtClean="0">
                <a:latin typeface="標楷體" pitchFamily="65" charset="-120"/>
                <a:ea typeface="標楷體" pitchFamily="65" charset="-120"/>
              </a:rPr>
              <a:t>凸顯生字、語詞</a:t>
            </a:r>
            <a:endParaRPr lang="en-US" altLang="zh-TW" sz="4000" dirty="0" smtClean="0">
              <a:latin typeface="標楷體" pitchFamily="65" charset="-120"/>
              <a:ea typeface="標楷體" pitchFamily="65" charset="-120"/>
            </a:endParaRPr>
          </a:p>
          <a:p>
            <a:r>
              <a:rPr lang="zh-TW" altLang="en-US" sz="4000" dirty="0" smtClean="0">
                <a:latin typeface="標楷體" pitchFamily="65" charset="-120"/>
                <a:ea typeface="標楷體" pitchFamily="65" charset="-120"/>
              </a:rPr>
              <a:t>以簡單句呈現，減低閱讀負擔</a:t>
            </a:r>
            <a:endParaRPr lang="en-US" altLang="zh-TW" sz="4000" dirty="0" smtClean="0">
              <a:latin typeface="標楷體" pitchFamily="65" charset="-120"/>
              <a:ea typeface="標楷體" pitchFamily="65" charset="-120"/>
            </a:endParaRPr>
          </a:p>
          <a:p>
            <a:r>
              <a:rPr lang="zh-TW" altLang="en-US" sz="4000" dirty="0" smtClean="0">
                <a:latin typeface="標楷體" pitchFamily="65" charset="-120"/>
                <a:ea typeface="標楷體" pitchFamily="65" charset="-120"/>
              </a:rPr>
              <a:t>相同的句型可增加練習的機會</a:t>
            </a:r>
            <a:endParaRPr lang="en-US" altLang="zh-TW" sz="4000" dirty="0" smtClean="0">
              <a:latin typeface="標楷體" pitchFamily="65" charset="-120"/>
              <a:ea typeface="標楷體" pitchFamily="65" charset="-120"/>
            </a:endParaRPr>
          </a:p>
          <a:p>
            <a:r>
              <a:rPr lang="zh-TW" altLang="en-US" sz="4000" dirty="0" smtClean="0">
                <a:latin typeface="標楷體" pitchFamily="65" charset="-120"/>
                <a:ea typeface="標楷體" pitchFamily="65" charset="-120"/>
              </a:rPr>
              <a:t>縮短課文，提升閱讀動機</a:t>
            </a:r>
            <a:endParaRPr lang="en-US" altLang="zh-TW" sz="4000" dirty="0" smtClean="0">
              <a:latin typeface="標楷體" pitchFamily="65" charset="-120"/>
              <a:ea typeface="標楷體" pitchFamily="65" charset="-120"/>
            </a:endParaRPr>
          </a:p>
          <a:p>
            <a:r>
              <a:rPr lang="zh-TW" altLang="en-US" sz="4000" dirty="0" smtClean="0">
                <a:latin typeface="標楷體" pitchFamily="65" charset="-120"/>
                <a:ea typeface="標楷體" pitchFamily="65" charset="-120"/>
              </a:rPr>
              <a:t>提升閱讀理解</a:t>
            </a:r>
          </a:p>
        </p:txBody>
      </p:sp>
      <p:sp>
        <p:nvSpPr>
          <p:cNvPr id="52230" name="Rectangle 4"/>
          <p:cNvSpPr>
            <a:spLocks noGrp="1" noChangeArrowheads="1"/>
          </p:cNvSpPr>
          <p:nvPr>
            <p:ph type="title"/>
          </p:nvPr>
        </p:nvSpPr>
        <p:spPr>
          <a:xfrm>
            <a:off x="457200" y="539750"/>
            <a:ext cx="8229600" cy="877888"/>
          </a:xfrm>
          <a:noFill/>
        </p:spPr>
        <p:txBody>
          <a:bodyPr>
            <a:spAutoFit/>
          </a:bodyPr>
          <a:lstStyle/>
          <a:p>
            <a:r>
              <a:rPr lang="zh-TW" altLang="en-US" sz="4800" b="1" smtClean="0">
                <a:solidFill>
                  <a:srgbClr val="0000FF"/>
                </a:solidFill>
                <a:latin typeface="標楷體" pitchFamily="65" charset="-120"/>
                <a:ea typeface="標楷體" pitchFamily="65" charset="-120"/>
              </a:rPr>
              <a:t>簡化課文</a:t>
            </a:r>
          </a:p>
        </p:txBody>
      </p:sp>
      <p:sp>
        <p:nvSpPr>
          <p:cNvPr id="4" name="日期版面配置區 3"/>
          <p:cNvSpPr>
            <a:spLocks noGrp="1"/>
          </p:cNvSpPr>
          <p:nvPr>
            <p:ph type="dt" sz="half" idx="10"/>
          </p:nvPr>
        </p:nvSpPr>
        <p:spPr/>
        <p:txBody>
          <a:bodyPr/>
          <a:lstStyle/>
          <a:p>
            <a:pPr>
              <a:defRPr/>
            </a:pPr>
            <a:fld id="{A69A420B-75E5-4163-BC37-0B90BB9340D3}"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7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17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17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17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17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2"/>
          <p:cNvSpPr>
            <a:spLocks noGrp="1" noChangeArrowheads="1"/>
          </p:cNvSpPr>
          <p:nvPr>
            <p:ph type="body" sz="half" idx="1"/>
          </p:nvPr>
        </p:nvSpPr>
        <p:spPr>
          <a:xfrm>
            <a:off x="395288" y="188913"/>
            <a:ext cx="6858000" cy="990600"/>
          </a:xfrm>
          <a:noFill/>
        </p:spPr>
        <p:txBody>
          <a:bodyPr/>
          <a:lstStyle/>
          <a:p>
            <a:pPr eaLnBrk="1" hangingPunct="1">
              <a:buFont typeface="Wingdings" pitchFamily="2" charset="2"/>
              <a:buNone/>
            </a:pPr>
            <a:r>
              <a:rPr lang="en-US" altLang="zh-TW" sz="2000" b="1" smtClean="0">
                <a:solidFill>
                  <a:schemeClr val="accent1"/>
                </a:solidFill>
                <a:latin typeface="標楷體" pitchFamily="65" charset="-120"/>
                <a:ea typeface="標楷體" pitchFamily="65" charset="-120"/>
                <a:sym typeface="Wingdings" pitchFamily="2" charset="2"/>
              </a:rPr>
              <a:t></a:t>
            </a:r>
            <a:r>
              <a:rPr lang="en-US" altLang="zh-TW" sz="3600" b="1" smtClean="0">
                <a:latin typeface="標楷體" pitchFamily="65" charset="-120"/>
                <a:ea typeface="標楷體" pitchFamily="65" charset="-120"/>
                <a:sym typeface="Wingdings" pitchFamily="2" charset="2"/>
              </a:rPr>
              <a:t> </a:t>
            </a:r>
            <a:r>
              <a:rPr lang="zh-TW" altLang="en-US" sz="3600" b="1" smtClean="0">
                <a:latin typeface="標楷體" pitchFamily="65" charset="-120"/>
                <a:ea typeface="標楷體" pitchFamily="65" charset="-120"/>
              </a:rPr>
              <a:t>教學課程設計－</a:t>
            </a:r>
          </a:p>
        </p:txBody>
      </p:sp>
      <p:graphicFrame>
        <p:nvGraphicFramePr>
          <p:cNvPr id="66605" name="Group 45"/>
          <p:cNvGraphicFramePr>
            <a:graphicFrameLocks noGrp="1"/>
          </p:cNvGraphicFramePr>
          <p:nvPr>
            <p:ph sz="half" idx="2"/>
          </p:nvPr>
        </p:nvGraphicFramePr>
        <p:xfrm>
          <a:off x="684213" y="836613"/>
          <a:ext cx="7924800" cy="5328603"/>
        </p:xfrm>
        <a:graphic>
          <a:graphicData uri="http://schemas.openxmlformats.org/drawingml/2006/table">
            <a:tbl>
              <a:tblPr/>
              <a:tblGrid>
                <a:gridCol w="1524000"/>
                <a:gridCol w="3759200"/>
                <a:gridCol w="2641600"/>
              </a:tblGrid>
              <a:tr h="566738">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3200" b="0" i="0" u="none" strike="noStrike" cap="none" normalizeH="0" baseline="0" smtClean="0">
                          <a:ln>
                            <a:noFill/>
                          </a:ln>
                          <a:solidFill>
                            <a:schemeClr val="tx1"/>
                          </a:solidFill>
                          <a:effectLst/>
                          <a:latin typeface="標楷體" pitchFamily="65" charset="-120"/>
                          <a:ea typeface="標楷體" pitchFamily="65" charset="-120"/>
                        </a:rPr>
                        <a:t>技巧</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3200" b="0" i="0" u="none" strike="noStrike" cap="none" normalizeH="0" baseline="0" smtClean="0">
                          <a:ln>
                            <a:noFill/>
                          </a:ln>
                          <a:solidFill>
                            <a:schemeClr val="tx1"/>
                          </a:solidFill>
                          <a:effectLst/>
                          <a:latin typeface="標楷體" pitchFamily="65" charset="-120"/>
                          <a:ea typeface="標楷體" pitchFamily="65" charset="-120"/>
                        </a:rPr>
                        <a:t>教學內容</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3200" b="0" i="0" u="none" strike="noStrike" cap="none" normalizeH="0" baseline="0" smtClean="0">
                          <a:ln>
                            <a:noFill/>
                          </a:ln>
                          <a:solidFill>
                            <a:schemeClr val="tx1"/>
                          </a:solidFill>
                          <a:effectLst/>
                          <a:latin typeface="標楷體" pitchFamily="65" charset="-120"/>
                          <a:ea typeface="標楷體" pitchFamily="65" charset="-120"/>
                        </a:rPr>
                        <a:t>教學活動</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0225">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3200" b="0" i="0" u="none" strike="noStrike" cap="none" normalizeH="0" baseline="0" smtClean="0">
                          <a:ln>
                            <a:noFill/>
                          </a:ln>
                          <a:solidFill>
                            <a:schemeClr val="tx1"/>
                          </a:solidFill>
                          <a:effectLst/>
                          <a:latin typeface="標楷體" pitchFamily="65" charset="-120"/>
                          <a:ea typeface="標楷體" pitchFamily="65" charset="-120"/>
                        </a:rPr>
                        <a:t>傾聽</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對聲音和字的察覺和記憶</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童謠、兒歌的體驗</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65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3200" b="0" i="0" u="none" strike="noStrike" cap="none" normalizeH="0" baseline="0" smtClean="0">
                          <a:ln>
                            <a:noFill/>
                          </a:ln>
                          <a:solidFill>
                            <a:schemeClr val="tx1"/>
                          </a:solidFill>
                          <a:effectLst/>
                          <a:latin typeface="標楷體" pitchFamily="65" charset="-120"/>
                          <a:ea typeface="標楷體" pitchFamily="65" charset="-120"/>
                        </a:rPr>
                        <a:t>區辨</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區辨音的長短，如</a:t>
                      </a:r>
                      <a:r>
                        <a:rPr kumimoji="1" lang="en-US" altLang="zh-TW" sz="2000" b="0" i="0" u="none" strike="noStrike" cap="none" normalizeH="0" baseline="0" smtClean="0">
                          <a:ln>
                            <a:noFill/>
                          </a:ln>
                          <a:solidFill>
                            <a:schemeClr val="tx1"/>
                          </a:solidFill>
                          <a:effectLst/>
                          <a:latin typeface="標楷體" pitchFamily="65" charset="-120"/>
                          <a:ea typeface="標楷體" pitchFamily="65" charset="-120"/>
                        </a:rPr>
                        <a:t>/i/</a:t>
                      </a: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a:t>
                      </a:r>
                      <a:r>
                        <a:rPr kumimoji="1" lang="en-US" altLang="zh-TW" sz="2000" b="0" i="0" u="none" strike="noStrike" cap="none" normalizeH="0" baseline="0" smtClean="0">
                          <a:ln>
                            <a:noFill/>
                          </a:ln>
                          <a:solidFill>
                            <a:schemeClr val="tx1"/>
                          </a:solidFill>
                          <a:effectLst/>
                          <a:latin typeface="標楷體" pitchFamily="65" charset="-120"/>
                          <a:ea typeface="標楷體" pitchFamily="65" charset="-120"/>
                        </a:rPr>
                        <a:t>/I/</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區辨單韻及複韻，如ㄚ、ㄞ</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比較首音、尾音，注意字中個別音素</a:t>
                      </a:r>
                      <a:r>
                        <a:rPr kumimoji="1" lang="en-US" altLang="zh-TW" sz="2000" b="0" i="0" u="none" strike="noStrike" cap="none" normalizeH="0" baseline="0" smtClean="0">
                          <a:ln>
                            <a:noFill/>
                          </a:ln>
                          <a:solidFill>
                            <a:schemeClr val="tx1"/>
                          </a:solidFill>
                          <a:effectLst/>
                          <a:latin typeface="標楷體" pitchFamily="65" charset="-120"/>
                          <a:ea typeface="標楷體" pitchFamily="65" charset="-120"/>
                        </a:rPr>
                        <a:t>(</a:t>
                      </a: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有聲無聲、送氣不送氣</a:t>
                      </a:r>
                      <a:r>
                        <a:rPr kumimoji="1" lang="en-US" altLang="zh-TW" sz="2000" b="0" i="0" u="none" strike="noStrike" cap="none" normalizeH="0" baseline="0" smtClean="0">
                          <a:ln>
                            <a:noFill/>
                          </a:ln>
                          <a:solidFill>
                            <a:schemeClr val="tx1"/>
                          </a:solidFill>
                          <a:effectLst/>
                          <a:latin typeface="標楷體" pitchFamily="65" charset="-120"/>
                          <a:ea typeface="標楷體" pitchFamily="65" charset="-12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en-US" altLang="zh-TW" sz="1800" b="0" i="0" u="none" strike="noStrike" cap="none" normalizeH="0" baseline="0" smtClean="0">
                          <a:ln>
                            <a:noFill/>
                          </a:ln>
                          <a:solidFill>
                            <a:schemeClr val="tx1"/>
                          </a:solidFill>
                          <a:effectLst/>
                          <a:latin typeface="標楷體" pitchFamily="65" charset="-120"/>
                          <a:ea typeface="標楷體" pitchFamily="65" charset="-120"/>
                        </a:rPr>
                        <a:t>k-k-k cat</a:t>
                      </a:r>
                      <a:r>
                        <a:rPr kumimoji="1" lang="zh-TW" altLang="en-US" sz="1800" b="0" i="0" u="none" strike="noStrike" cap="none" normalizeH="0" baseline="0" smtClean="0">
                          <a:ln>
                            <a:noFill/>
                          </a:ln>
                          <a:solidFill>
                            <a:schemeClr val="tx1"/>
                          </a:solidFill>
                          <a:effectLst/>
                          <a:latin typeface="標楷體" pitchFamily="65" charset="-120"/>
                          <a:ea typeface="標楷體" pitchFamily="65" charset="-120"/>
                        </a:rPr>
                        <a:t>、 </a:t>
                      </a:r>
                      <a:r>
                        <a:rPr kumimoji="1" lang="en-US" altLang="zh-TW" sz="1800" b="0" i="0" u="none" strike="noStrike" cap="none" normalizeH="0" baseline="0" smtClean="0">
                          <a:ln>
                            <a:noFill/>
                          </a:ln>
                          <a:solidFill>
                            <a:schemeClr val="tx1"/>
                          </a:solidFill>
                          <a:effectLst/>
                          <a:latin typeface="標楷體" pitchFamily="65" charset="-120"/>
                          <a:ea typeface="標楷體" pitchFamily="65" charset="-120"/>
                        </a:rPr>
                        <a:t>k-k-k car</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首音配對、尾音配對</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找出共同的首音</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找出不同的首音</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zh-TW" altLang="en-US" sz="2000" b="0" i="0" u="none" strike="noStrike" cap="none" normalizeH="0" baseline="0" smtClean="0">
                          <a:ln>
                            <a:noFill/>
                          </a:ln>
                          <a:solidFill>
                            <a:schemeClr val="tx1"/>
                          </a:solidFill>
                          <a:effectLst/>
                          <a:latin typeface="標楷體" pitchFamily="65" charset="-120"/>
                          <a:ea typeface="標楷體" pitchFamily="65" charset="-120"/>
                        </a:rPr>
                        <a:t>音素歸類</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063">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3200" b="0" i="0" u="none" strike="noStrike" cap="none" normalizeH="0" baseline="0" smtClean="0">
                          <a:ln>
                            <a:noFill/>
                          </a:ln>
                          <a:solidFill>
                            <a:schemeClr val="tx1"/>
                          </a:solidFill>
                          <a:effectLst/>
                          <a:latin typeface="標楷體" pitchFamily="65" charset="-120"/>
                          <a:ea typeface="標楷體" pitchFamily="65" charset="-120"/>
                        </a:rPr>
                        <a:t>合併</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頭尾韻的合併</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個別音素的合併</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zh-TW" altLang="zh-TW" sz="1500" b="0" i="0" u="none" strike="noStrike" cap="none" normalizeH="0" baseline="0" smtClean="0">
                        <a:ln>
                          <a:noFill/>
                        </a:ln>
                        <a:solidFill>
                          <a:schemeClr val="tx1"/>
                        </a:solidFill>
                        <a:effectLst/>
                        <a:latin typeface="標楷體" pitchFamily="65" charset="-120"/>
                        <a:ea typeface="標楷體" pitchFamily="65" charset="-12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3913">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3200" b="0" i="0" u="none" strike="noStrike" cap="none" normalizeH="0" baseline="0" smtClean="0">
                          <a:ln>
                            <a:noFill/>
                          </a:ln>
                          <a:solidFill>
                            <a:schemeClr val="tx1"/>
                          </a:solidFill>
                          <a:effectLst/>
                          <a:latin typeface="標楷體" pitchFamily="65" charset="-120"/>
                          <a:ea typeface="標楷體" pitchFamily="65" charset="-120"/>
                        </a:rPr>
                        <a:t>切割</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發出字中個別的音節或音素</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數音節拍手遊戲</a:t>
                      </a: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從字中移除部份的音</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65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3200" b="0" i="0" u="none" strike="noStrike" cap="none" normalizeH="0" baseline="0" smtClean="0">
                          <a:ln>
                            <a:noFill/>
                          </a:ln>
                          <a:solidFill>
                            <a:schemeClr val="tx1"/>
                          </a:solidFill>
                          <a:effectLst/>
                          <a:latin typeface="標楷體" pitchFamily="65" charset="-120"/>
                          <a:ea typeface="標楷體" pitchFamily="65" charset="-120"/>
                        </a:rPr>
                        <a:t>連結</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字母和聲音的連結</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zh-TW" altLang="en-US" sz="2000" b="0" i="0" u="none" strike="noStrike" cap="none" normalizeH="0" baseline="0" smtClean="0">
                          <a:ln>
                            <a:noFill/>
                          </a:ln>
                          <a:solidFill>
                            <a:schemeClr val="tx1"/>
                          </a:solidFill>
                          <a:effectLst/>
                          <a:latin typeface="標楷體" pitchFamily="65" charset="-120"/>
                          <a:ea typeface="標楷體" pitchFamily="65" charset="-120"/>
                        </a:rPr>
                        <a:t>聽聲音拿字卡、打地鼠、配對</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5" name="投影片編號版面配置區 6"/>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endParaRPr kumimoji="0" lang="en-US" altLang="zh-TW" sz="1200" dirty="0">
              <a:latin typeface="+mj-lt"/>
              <a:ea typeface="+mn-ea"/>
            </a:endParaRPr>
          </a:p>
        </p:txBody>
      </p:sp>
      <p:pic>
        <p:nvPicPr>
          <p:cNvPr id="12324" name="Picture 46" descr="書">
            <a:hlinkClick r:id="rId3" action="ppaction://hlinkfile"/>
          </p:cNvPr>
          <p:cNvPicPr>
            <a:picLocks noChangeAspect="1" noChangeArrowheads="1" noCrop="1"/>
          </p:cNvPicPr>
          <p:nvPr/>
        </p:nvPicPr>
        <p:blipFill>
          <a:blip r:embed="rId4" cstate="print"/>
          <a:srcRect/>
          <a:stretch>
            <a:fillRect/>
          </a:stretch>
        </p:blipFill>
        <p:spPr bwMode="auto">
          <a:xfrm>
            <a:off x="4211638" y="260350"/>
            <a:ext cx="857250" cy="552450"/>
          </a:xfrm>
          <a:prstGeom prst="rect">
            <a:avLst/>
          </a:prstGeom>
          <a:noFill/>
          <a:ln w="9525">
            <a:noFill/>
            <a:miter lim="800000"/>
            <a:headEnd/>
            <a:tailEnd/>
          </a:ln>
        </p:spPr>
      </p:pic>
      <p:sp>
        <p:nvSpPr>
          <p:cNvPr id="6" name="日期版面配置區 5"/>
          <p:cNvSpPr>
            <a:spLocks noGrp="1"/>
          </p:cNvSpPr>
          <p:nvPr>
            <p:ph type="dt" sz="half" idx="10"/>
          </p:nvPr>
        </p:nvSpPr>
        <p:spPr/>
        <p:txBody>
          <a:bodyPr/>
          <a:lstStyle/>
          <a:p>
            <a:pPr>
              <a:defRPr/>
            </a:pPr>
            <a:fld id="{1642BC3B-F43D-4AE4-B6EB-1D757E3CCEBA}" type="datetime1">
              <a:rPr lang="zh-TW" altLang="en-US" smtClean="0"/>
              <a:pPr>
                <a:defRPr/>
              </a:pPr>
              <a:t>2014/10/29</a:t>
            </a:fld>
            <a:endParaRPr lang="en-US" altLang="zh-TW" dirty="0"/>
          </a:p>
        </p:txBody>
      </p:sp>
      <p:sp>
        <p:nvSpPr>
          <p:cNvPr id="9" name="頁尾版面配置區 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圖片 3" descr="課文1.jpg"/>
          <p:cNvPicPr>
            <a:picLocks noChangeAspect="1"/>
          </p:cNvPicPr>
          <p:nvPr/>
        </p:nvPicPr>
        <p:blipFill>
          <a:blip r:embed="rId3" cstate="print"/>
          <a:srcRect/>
          <a:stretch>
            <a:fillRect/>
          </a:stretch>
        </p:blipFill>
        <p:spPr bwMode="auto">
          <a:xfrm>
            <a:off x="468313" y="911225"/>
            <a:ext cx="8164512" cy="5659438"/>
          </a:xfrm>
          <a:prstGeom prst="rect">
            <a:avLst/>
          </a:prstGeom>
          <a:noFill/>
          <a:ln w="9525">
            <a:noFill/>
            <a:miter lim="800000"/>
            <a:headEnd/>
            <a:tailEnd/>
          </a:ln>
        </p:spPr>
      </p:pic>
      <p:pic>
        <p:nvPicPr>
          <p:cNvPr id="6" name="圖片 5" descr="課文2.jpg"/>
          <p:cNvPicPr>
            <a:picLocks noChangeAspect="1"/>
          </p:cNvPicPr>
          <p:nvPr/>
        </p:nvPicPr>
        <p:blipFill>
          <a:blip r:embed="rId4" cstate="print"/>
          <a:srcRect/>
          <a:stretch>
            <a:fillRect/>
          </a:stretch>
        </p:blipFill>
        <p:spPr bwMode="auto">
          <a:xfrm>
            <a:off x="539750" y="908050"/>
            <a:ext cx="8159750" cy="5662613"/>
          </a:xfrm>
          <a:prstGeom prst="rect">
            <a:avLst/>
          </a:prstGeom>
          <a:noFill/>
          <a:ln w="9525">
            <a:noFill/>
            <a:miter lim="800000"/>
            <a:headEnd/>
            <a:tailEnd/>
          </a:ln>
        </p:spPr>
      </p:pic>
      <p:sp>
        <p:nvSpPr>
          <p:cNvPr id="53254" name="Rectangle 4"/>
          <p:cNvSpPr>
            <a:spLocks noGrp="1" noChangeArrowheads="1"/>
          </p:cNvSpPr>
          <p:nvPr>
            <p:ph type="title"/>
          </p:nvPr>
        </p:nvSpPr>
        <p:spPr>
          <a:xfrm>
            <a:off x="250825" y="236538"/>
            <a:ext cx="8569325" cy="815975"/>
          </a:xfrm>
          <a:solidFill>
            <a:schemeClr val="bg1"/>
          </a:solidFill>
        </p:spPr>
        <p:txBody>
          <a:bodyPr>
            <a:spAutoFit/>
          </a:bodyPr>
          <a:lstStyle/>
          <a:p>
            <a:pPr algn="ctr"/>
            <a:r>
              <a:rPr lang="zh-TW" altLang="en-US" sz="4400" b="1" smtClean="0">
                <a:solidFill>
                  <a:srgbClr val="0000FF"/>
                </a:solidFill>
                <a:latin typeface="標楷體" pitchFamily="65" charset="-120"/>
                <a:ea typeface="標楷體" pitchFamily="65" charset="-120"/>
              </a:rPr>
              <a:t>簡化課文範例一</a:t>
            </a:r>
            <a:r>
              <a:rPr lang="en-US" altLang="zh-TW" sz="3600" b="1" smtClean="0">
                <a:solidFill>
                  <a:srgbClr val="0000FF"/>
                </a:solidFill>
                <a:latin typeface="標楷體" pitchFamily="65" charset="-120"/>
                <a:ea typeface="標楷體" pitchFamily="65" charset="-120"/>
              </a:rPr>
              <a:t>(</a:t>
            </a:r>
            <a:r>
              <a:rPr lang="zh-TW" altLang="en-US" sz="3600" b="1" smtClean="0">
                <a:solidFill>
                  <a:srgbClr val="0000FF"/>
                </a:solidFill>
                <a:latin typeface="標楷體" pitchFamily="65" charset="-120"/>
                <a:ea typeface="標楷體" pitchFamily="65" charset="-120"/>
              </a:rPr>
              <a:t>原文：翰林版一下</a:t>
            </a:r>
            <a:r>
              <a:rPr lang="en-US" altLang="zh-TW" sz="3600" b="1" smtClean="0">
                <a:solidFill>
                  <a:srgbClr val="0000FF"/>
                </a:solidFill>
                <a:latin typeface="標楷體" pitchFamily="65" charset="-120"/>
                <a:ea typeface="標楷體" pitchFamily="65" charset="-120"/>
              </a:rPr>
              <a:t>)</a:t>
            </a:r>
            <a:endParaRPr lang="zh-TW" altLang="en-US" sz="3600" b="1" smtClean="0">
              <a:solidFill>
                <a:srgbClr val="0000FF"/>
              </a:solidFill>
              <a:latin typeface="標楷體" pitchFamily="65" charset="-120"/>
              <a:ea typeface="標楷體" pitchFamily="65" charset="-120"/>
            </a:endParaRPr>
          </a:p>
        </p:txBody>
      </p:sp>
      <p:sp>
        <p:nvSpPr>
          <p:cNvPr id="5" name="日期版面配置區 4"/>
          <p:cNvSpPr>
            <a:spLocks noGrp="1"/>
          </p:cNvSpPr>
          <p:nvPr>
            <p:ph type="dt" sz="half" idx="10"/>
          </p:nvPr>
        </p:nvSpPr>
        <p:spPr/>
        <p:txBody>
          <a:bodyPr/>
          <a:lstStyle/>
          <a:p>
            <a:pPr>
              <a:defRPr/>
            </a:pPr>
            <a:fld id="{B6E1881C-68F4-4295-9CAA-0571AFBB0911}" type="datetime1">
              <a:rPr lang="zh-TW" altLang="en-US" smtClean="0"/>
              <a:pPr>
                <a:defRPr/>
              </a:pPr>
              <a:t>2014/10/29</a:t>
            </a:fld>
            <a:endParaRPr lang="en-US" altLang="zh-TW" dirty="0"/>
          </a:p>
        </p:txBody>
      </p:sp>
      <p:sp>
        <p:nvSpPr>
          <p:cNvPr id="9" name="頁尾版面配置區 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4"/>
          <p:cNvSpPr>
            <a:spLocks noGrp="1" noChangeArrowheads="1"/>
          </p:cNvSpPr>
          <p:nvPr>
            <p:ph type="title"/>
          </p:nvPr>
        </p:nvSpPr>
        <p:spPr>
          <a:xfrm>
            <a:off x="250825" y="236538"/>
            <a:ext cx="8569325" cy="815975"/>
          </a:xfrm>
          <a:solidFill>
            <a:schemeClr val="bg1"/>
          </a:solidFill>
        </p:spPr>
        <p:txBody>
          <a:bodyPr>
            <a:spAutoFit/>
          </a:bodyPr>
          <a:lstStyle/>
          <a:p>
            <a:pPr algn="ctr"/>
            <a:r>
              <a:rPr lang="zh-TW" altLang="en-US" sz="4400" b="1" smtClean="0">
                <a:solidFill>
                  <a:srgbClr val="0000FF"/>
                </a:solidFill>
                <a:latin typeface="標楷體" pitchFamily="65" charset="-120"/>
                <a:ea typeface="標楷體" pitchFamily="65" charset="-120"/>
              </a:rPr>
              <a:t>簡化課文範例一</a:t>
            </a:r>
            <a:r>
              <a:rPr lang="en-US" altLang="zh-TW" sz="3600" b="1" smtClean="0">
                <a:solidFill>
                  <a:srgbClr val="0000FF"/>
                </a:solidFill>
                <a:latin typeface="標楷體" pitchFamily="65" charset="-120"/>
                <a:ea typeface="標楷體" pitchFamily="65" charset="-120"/>
              </a:rPr>
              <a:t>(</a:t>
            </a:r>
            <a:r>
              <a:rPr lang="zh-TW" altLang="en-US" sz="3600" b="1" smtClean="0">
                <a:solidFill>
                  <a:srgbClr val="0000FF"/>
                </a:solidFill>
                <a:latin typeface="標楷體" pitchFamily="65" charset="-120"/>
                <a:ea typeface="標楷體" pitchFamily="65" charset="-120"/>
              </a:rPr>
              <a:t>改編內容</a:t>
            </a:r>
            <a:r>
              <a:rPr lang="en-US" altLang="zh-TW" sz="3600" b="1" smtClean="0">
                <a:solidFill>
                  <a:srgbClr val="0000FF"/>
                </a:solidFill>
                <a:latin typeface="標楷體" pitchFamily="65" charset="-120"/>
                <a:ea typeface="標楷體" pitchFamily="65" charset="-120"/>
              </a:rPr>
              <a:t>)</a:t>
            </a:r>
            <a:endParaRPr lang="zh-TW" altLang="en-US" sz="3600" b="1" smtClean="0">
              <a:solidFill>
                <a:srgbClr val="0000FF"/>
              </a:solidFill>
              <a:latin typeface="標楷體" pitchFamily="65" charset="-120"/>
              <a:ea typeface="標楷體" pitchFamily="65" charset="-120"/>
            </a:endParaRPr>
          </a:p>
        </p:txBody>
      </p:sp>
      <p:graphicFrame>
        <p:nvGraphicFramePr>
          <p:cNvPr id="2050" name="Object 2"/>
          <p:cNvGraphicFramePr>
            <a:graphicFrameLocks noChangeAspect="1"/>
          </p:cNvGraphicFramePr>
          <p:nvPr/>
        </p:nvGraphicFramePr>
        <p:xfrm>
          <a:off x="1520825" y="1393825"/>
          <a:ext cx="6102350" cy="4070350"/>
        </p:xfrm>
        <a:graphic>
          <a:graphicData uri="http://schemas.openxmlformats.org/presentationml/2006/ole">
            <p:oleObj spid="_x0000_s1034" name="Document" r:id="rId4" imgW="6101990" imgH="4069826" progId="Word.Document.8">
              <p:embed/>
            </p:oleObj>
          </a:graphicData>
        </a:graphic>
      </p:graphicFrame>
      <p:sp>
        <p:nvSpPr>
          <p:cNvPr id="2055" name="文字方塊 10"/>
          <p:cNvSpPr txBox="1">
            <a:spLocks noChangeArrowheads="1"/>
          </p:cNvSpPr>
          <p:nvPr/>
        </p:nvSpPr>
        <p:spPr bwMode="auto">
          <a:xfrm>
            <a:off x="395288" y="2349500"/>
            <a:ext cx="185737" cy="368300"/>
          </a:xfrm>
          <a:prstGeom prst="rect">
            <a:avLst/>
          </a:prstGeom>
          <a:noFill/>
          <a:ln w="9525">
            <a:noFill/>
            <a:miter lim="800000"/>
            <a:headEnd/>
            <a:tailEnd/>
          </a:ln>
        </p:spPr>
        <p:txBody>
          <a:bodyPr wrap="none">
            <a:spAutoFit/>
          </a:bodyPr>
          <a:lstStyle/>
          <a:p>
            <a:endParaRPr lang="zh-TW" altLang="en-US"/>
          </a:p>
        </p:txBody>
      </p:sp>
      <p:pic>
        <p:nvPicPr>
          <p:cNvPr id="8" name="圖片 7" descr="兩個名字.jpg"/>
          <p:cNvPicPr>
            <a:picLocks noChangeAspect="1"/>
          </p:cNvPicPr>
          <p:nvPr/>
        </p:nvPicPr>
        <p:blipFill>
          <a:blip r:embed="rId5" cstate="print"/>
          <a:srcRect/>
          <a:stretch>
            <a:fillRect/>
          </a:stretch>
        </p:blipFill>
        <p:spPr bwMode="auto">
          <a:xfrm>
            <a:off x="252413" y="1052513"/>
            <a:ext cx="8639175" cy="5346700"/>
          </a:xfrm>
          <a:prstGeom prst="rect">
            <a:avLst/>
          </a:prstGeom>
          <a:noFill/>
          <a:ln w="9525">
            <a:noFill/>
            <a:miter lim="800000"/>
            <a:headEnd/>
            <a:tailEnd/>
          </a:ln>
        </p:spPr>
      </p:pic>
      <p:sp>
        <p:nvSpPr>
          <p:cNvPr id="6" name="日期版面配置區 5"/>
          <p:cNvSpPr>
            <a:spLocks noGrp="1"/>
          </p:cNvSpPr>
          <p:nvPr>
            <p:ph type="dt" sz="half" idx="10"/>
          </p:nvPr>
        </p:nvSpPr>
        <p:spPr/>
        <p:txBody>
          <a:bodyPr/>
          <a:lstStyle/>
          <a:p>
            <a:pPr>
              <a:defRPr/>
            </a:pPr>
            <a:fld id="{37CBACFC-EE84-403B-9136-1067FAD20906}" type="datetime1">
              <a:rPr lang="zh-TW" altLang="en-US" smtClean="0"/>
              <a:pPr>
                <a:defRPr/>
              </a:pPr>
              <a:t>2014/10/29</a:t>
            </a:fld>
            <a:endParaRPr lang="en-US" altLang="zh-TW" dirty="0"/>
          </a:p>
        </p:txBody>
      </p:sp>
      <p:sp>
        <p:nvSpPr>
          <p:cNvPr id="10" name="頁尾版面配置區 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Grp="1" noChangeArrowheads="1"/>
          </p:cNvSpPr>
          <p:nvPr>
            <p:ph type="title"/>
          </p:nvPr>
        </p:nvSpPr>
        <p:spPr>
          <a:xfrm>
            <a:off x="250825" y="236538"/>
            <a:ext cx="8569325" cy="815975"/>
          </a:xfrm>
          <a:solidFill>
            <a:schemeClr val="bg1"/>
          </a:solidFill>
        </p:spPr>
        <p:txBody>
          <a:bodyPr>
            <a:spAutoFit/>
          </a:bodyPr>
          <a:lstStyle/>
          <a:p>
            <a:pPr algn="ctr"/>
            <a:r>
              <a:rPr lang="zh-TW" altLang="en-US" sz="4400" b="1" smtClean="0">
                <a:solidFill>
                  <a:srgbClr val="0000FF"/>
                </a:solidFill>
                <a:latin typeface="標楷體" pitchFamily="65" charset="-120"/>
                <a:ea typeface="標楷體" pitchFamily="65" charset="-120"/>
              </a:rPr>
              <a:t>簡化課文範例二</a:t>
            </a:r>
            <a:r>
              <a:rPr lang="en-US" altLang="zh-TW" sz="3600" b="1" smtClean="0">
                <a:solidFill>
                  <a:srgbClr val="0000FF"/>
                </a:solidFill>
                <a:latin typeface="標楷體" pitchFamily="65" charset="-120"/>
                <a:ea typeface="標楷體" pitchFamily="65" charset="-120"/>
              </a:rPr>
              <a:t>(</a:t>
            </a:r>
            <a:r>
              <a:rPr lang="zh-TW" altLang="en-US" sz="3600" b="1" smtClean="0">
                <a:solidFill>
                  <a:srgbClr val="0000FF"/>
                </a:solidFill>
                <a:latin typeface="標楷體" pitchFamily="65" charset="-120"/>
                <a:ea typeface="標楷體" pitchFamily="65" charset="-120"/>
              </a:rPr>
              <a:t>原文：翰林版一下</a:t>
            </a:r>
            <a:r>
              <a:rPr lang="en-US" altLang="zh-TW" sz="3600" b="1" smtClean="0">
                <a:solidFill>
                  <a:srgbClr val="0000FF"/>
                </a:solidFill>
                <a:latin typeface="標楷體" pitchFamily="65" charset="-120"/>
                <a:ea typeface="標楷體" pitchFamily="65" charset="-120"/>
              </a:rPr>
              <a:t>)</a:t>
            </a:r>
            <a:endParaRPr lang="zh-TW" altLang="en-US" sz="3600" b="1" smtClean="0">
              <a:solidFill>
                <a:srgbClr val="0000FF"/>
              </a:solidFill>
              <a:latin typeface="標楷體" pitchFamily="65" charset="-120"/>
              <a:ea typeface="標楷體" pitchFamily="65" charset="-120"/>
            </a:endParaRPr>
          </a:p>
        </p:txBody>
      </p:sp>
      <p:pic>
        <p:nvPicPr>
          <p:cNvPr id="54277" name="圖片 4" descr="課文3.jpg"/>
          <p:cNvPicPr>
            <a:picLocks noChangeAspect="1"/>
          </p:cNvPicPr>
          <p:nvPr/>
        </p:nvPicPr>
        <p:blipFill>
          <a:blip r:embed="rId3" cstate="print"/>
          <a:srcRect/>
          <a:stretch>
            <a:fillRect/>
          </a:stretch>
        </p:blipFill>
        <p:spPr bwMode="auto">
          <a:xfrm>
            <a:off x="377825" y="1125538"/>
            <a:ext cx="8388350" cy="5472112"/>
          </a:xfrm>
          <a:prstGeom prst="rect">
            <a:avLst/>
          </a:prstGeom>
          <a:noFill/>
          <a:ln w="9525">
            <a:noFill/>
            <a:miter lim="800000"/>
            <a:headEnd/>
            <a:tailEnd/>
          </a:ln>
        </p:spPr>
      </p:pic>
      <p:pic>
        <p:nvPicPr>
          <p:cNvPr id="7" name="圖片 6" descr="課文4.jpg"/>
          <p:cNvPicPr>
            <a:picLocks noChangeAspect="1"/>
          </p:cNvPicPr>
          <p:nvPr/>
        </p:nvPicPr>
        <p:blipFill>
          <a:blip r:embed="rId4" cstate="print"/>
          <a:srcRect/>
          <a:stretch>
            <a:fillRect/>
          </a:stretch>
        </p:blipFill>
        <p:spPr bwMode="auto">
          <a:xfrm>
            <a:off x="323850" y="1125538"/>
            <a:ext cx="8496300" cy="5399087"/>
          </a:xfrm>
          <a:prstGeom prst="rect">
            <a:avLst/>
          </a:prstGeom>
          <a:noFill/>
          <a:ln w="9525">
            <a:noFill/>
            <a:miter lim="800000"/>
            <a:headEnd/>
            <a:tailEnd/>
          </a:ln>
        </p:spPr>
      </p:pic>
      <p:sp>
        <p:nvSpPr>
          <p:cNvPr id="5" name="日期版面配置區 4"/>
          <p:cNvSpPr>
            <a:spLocks noGrp="1"/>
          </p:cNvSpPr>
          <p:nvPr>
            <p:ph type="dt" sz="half" idx="10"/>
          </p:nvPr>
        </p:nvSpPr>
        <p:spPr/>
        <p:txBody>
          <a:bodyPr/>
          <a:lstStyle/>
          <a:p>
            <a:pPr>
              <a:defRPr/>
            </a:pPr>
            <a:fld id="{05A9C8DC-21F1-4535-B05A-25034B3CF447}" type="datetime1">
              <a:rPr lang="zh-TW" altLang="en-US" smtClean="0"/>
              <a:pPr>
                <a:defRPr/>
              </a:pPr>
              <a:t>2014/10/29</a:t>
            </a:fld>
            <a:endParaRPr lang="en-US" altLang="zh-TW" dirty="0"/>
          </a:p>
        </p:txBody>
      </p:sp>
      <p:sp>
        <p:nvSpPr>
          <p:cNvPr id="9" name="頁尾版面配置區 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4"/>
          <p:cNvSpPr>
            <a:spLocks noGrp="1" noChangeArrowheads="1"/>
          </p:cNvSpPr>
          <p:nvPr>
            <p:ph type="title"/>
          </p:nvPr>
        </p:nvSpPr>
        <p:spPr>
          <a:xfrm>
            <a:off x="250825" y="236538"/>
            <a:ext cx="8569325" cy="815975"/>
          </a:xfrm>
          <a:solidFill>
            <a:schemeClr val="bg1"/>
          </a:solidFill>
        </p:spPr>
        <p:txBody>
          <a:bodyPr>
            <a:spAutoFit/>
          </a:bodyPr>
          <a:lstStyle/>
          <a:p>
            <a:pPr algn="ctr"/>
            <a:r>
              <a:rPr lang="zh-TW" altLang="en-US" sz="4400" b="1" smtClean="0">
                <a:solidFill>
                  <a:srgbClr val="0000FF"/>
                </a:solidFill>
                <a:latin typeface="標楷體" pitchFamily="65" charset="-120"/>
                <a:ea typeface="標楷體" pitchFamily="65" charset="-120"/>
              </a:rPr>
              <a:t>簡化課文範例二</a:t>
            </a:r>
            <a:r>
              <a:rPr lang="en-US" altLang="zh-TW" sz="3600" b="1" smtClean="0">
                <a:solidFill>
                  <a:srgbClr val="0000FF"/>
                </a:solidFill>
                <a:latin typeface="標楷體" pitchFamily="65" charset="-120"/>
                <a:ea typeface="標楷體" pitchFamily="65" charset="-120"/>
              </a:rPr>
              <a:t>(</a:t>
            </a:r>
            <a:r>
              <a:rPr lang="zh-TW" altLang="en-US" sz="3600" b="1" smtClean="0">
                <a:solidFill>
                  <a:srgbClr val="0000FF"/>
                </a:solidFill>
                <a:latin typeface="標楷體" pitchFamily="65" charset="-120"/>
                <a:ea typeface="標楷體" pitchFamily="65" charset="-120"/>
              </a:rPr>
              <a:t>改編內容</a:t>
            </a:r>
            <a:r>
              <a:rPr lang="en-US" altLang="zh-TW" sz="3600" b="1" smtClean="0">
                <a:solidFill>
                  <a:srgbClr val="0000FF"/>
                </a:solidFill>
                <a:latin typeface="標楷體" pitchFamily="65" charset="-120"/>
                <a:ea typeface="標楷體" pitchFamily="65" charset="-120"/>
              </a:rPr>
              <a:t>)</a:t>
            </a:r>
            <a:endParaRPr lang="zh-TW" altLang="en-US" sz="3600" b="1" smtClean="0">
              <a:solidFill>
                <a:srgbClr val="0000FF"/>
              </a:solidFill>
              <a:latin typeface="標楷體" pitchFamily="65" charset="-120"/>
              <a:ea typeface="標楷體" pitchFamily="65" charset="-120"/>
            </a:endParaRPr>
          </a:p>
        </p:txBody>
      </p:sp>
      <p:graphicFrame>
        <p:nvGraphicFramePr>
          <p:cNvPr id="3074" name="Object 2"/>
          <p:cNvGraphicFramePr>
            <a:graphicFrameLocks noChangeAspect="1"/>
          </p:cNvGraphicFramePr>
          <p:nvPr/>
        </p:nvGraphicFramePr>
        <p:xfrm>
          <a:off x="1520825" y="1393825"/>
          <a:ext cx="6102350" cy="4070350"/>
        </p:xfrm>
        <a:graphic>
          <a:graphicData uri="http://schemas.openxmlformats.org/presentationml/2006/ole">
            <p:oleObj spid="_x0000_s2058" name="Document" r:id="rId4" imgW="6101990" imgH="4069826" progId="Word.Document.8">
              <p:embed/>
            </p:oleObj>
          </a:graphicData>
        </a:graphic>
      </p:graphicFrame>
      <p:sp>
        <p:nvSpPr>
          <p:cNvPr id="3078" name="文字方塊 10"/>
          <p:cNvSpPr txBox="1">
            <a:spLocks noChangeArrowheads="1"/>
          </p:cNvSpPr>
          <p:nvPr/>
        </p:nvSpPr>
        <p:spPr bwMode="auto">
          <a:xfrm>
            <a:off x="395288" y="2349500"/>
            <a:ext cx="185737" cy="368300"/>
          </a:xfrm>
          <a:prstGeom prst="rect">
            <a:avLst/>
          </a:prstGeom>
          <a:noFill/>
          <a:ln w="9525">
            <a:noFill/>
            <a:miter lim="800000"/>
            <a:headEnd/>
            <a:tailEnd/>
          </a:ln>
        </p:spPr>
        <p:txBody>
          <a:bodyPr wrap="none">
            <a:spAutoFit/>
          </a:bodyPr>
          <a:lstStyle/>
          <a:p>
            <a:endParaRPr lang="zh-TW" altLang="en-US"/>
          </a:p>
        </p:txBody>
      </p:sp>
      <p:pic>
        <p:nvPicPr>
          <p:cNvPr id="8" name="圖片 7" descr="小山羊.jpg"/>
          <p:cNvPicPr>
            <a:picLocks noChangeAspect="1"/>
          </p:cNvPicPr>
          <p:nvPr/>
        </p:nvPicPr>
        <p:blipFill>
          <a:blip r:embed="rId5" cstate="print"/>
          <a:srcRect/>
          <a:stretch>
            <a:fillRect/>
          </a:stretch>
        </p:blipFill>
        <p:spPr bwMode="auto">
          <a:xfrm>
            <a:off x="269875" y="1052513"/>
            <a:ext cx="8604250" cy="5391150"/>
          </a:xfrm>
          <a:prstGeom prst="rect">
            <a:avLst/>
          </a:prstGeom>
          <a:noFill/>
          <a:ln w="9525">
            <a:noFill/>
            <a:miter lim="800000"/>
            <a:headEnd/>
            <a:tailEnd/>
          </a:ln>
        </p:spPr>
      </p:pic>
      <p:sp>
        <p:nvSpPr>
          <p:cNvPr id="6" name="日期版面配置區 5"/>
          <p:cNvSpPr>
            <a:spLocks noGrp="1"/>
          </p:cNvSpPr>
          <p:nvPr>
            <p:ph type="dt" sz="half" idx="10"/>
          </p:nvPr>
        </p:nvSpPr>
        <p:spPr/>
        <p:txBody>
          <a:bodyPr/>
          <a:lstStyle/>
          <a:p>
            <a:pPr>
              <a:defRPr/>
            </a:pPr>
            <a:fld id="{A6875DEC-63CC-42E8-9A70-C3AF944FCD87}" type="datetime1">
              <a:rPr lang="zh-TW" altLang="en-US" smtClean="0"/>
              <a:pPr>
                <a:defRPr/>
              </a:pPr>
              <a:t>2014/10/29</a:t>
            </a:fld>
            <a:endParaRPr lang="en-US" altLang="zh-TW" dirty="0"/>
          </a:p>
        </p:txBody>
      </p:sp>
      <p:sp>
        <p:nvSpPr>
          <p:cNvPr id="10" name="頁尾版面配置區 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Grp="1" noChangeArrowheads="1"/>
          </p:cNvSpPr>
          <p:nvPr>
            <p:ph type="title"/>
          </p:nvPr>
        </p:nvSpPr>
        <p:spPr>
          <a:xfrm>
            <a:off x="250825" y="236538"/>
            <a:ext cx="8569325" cy="815975"/>
          </a:xfrm>
          <a:solidFill>
            <a:schemeClr val="bg1"/>
          </a:solidFill>
        </p:spPr>
        <p:txBody>
          <a:bodyPr>
            <a:spAutoFit/>
          </a:bodyPr>
          <a:lstStyle/>
          <a:p>
            <a:pPr algn="ctr"/>
            <a:r>
              <a:rPr lang="zh-TW" altLang="en-US" sz="4400" b="1" smtClean="0">
                <a:solidFill>
                  <a:srgbClr val="0000FF"/>
                </a:solidFill>
                <a:latin typeface="標楷體" pitchFamily="65" charset="-120"/>
                <a:ea typeface="標楷體" pitchFamily="65" charset="-120"/>
              </a:rPr>
              <a:t>簡化課文範例三</a:t>
            </a:r>
            <a:r>
              <a:rPr lang="en-US" altLang="zh-TW" sz="3600" b="1" smtClean="0">
                <a:solidFill>
                  <a:srgbClr val="0000FF"/>
                </a:solidFill>
                <a:latin typeface="標楷體" pitchFamily="65" charset="-120"/>
                <a:ea typeface="標楷體" pitchFamily="65" charset="-120"/>
              </a:rPr>
              <a:t>(</a:t>
            </a:r>
            <a:r>
              <a:rPr lang="zh-TW" altLang="en-US" sz="3600" b="1" smtClean="0">
                <a:solidFill>
                  <a:srgbClr val="0000FF"/>
                </a:solidFill>
                <a:latin typeface="標楷體" pitchFamily="65" charset="-120"/>
                <a:ea typeface="標楷體" pitchFamily="65" charset="-120"/>
              </a:rPr>
              <a:t>原文：翰林版一下</a:t>
            </a:r>
            <a:r>
              <a:rPr lang="en-US" altLang="zh-TW" sz="3600" b="1" smtClean="0">
                <a:solidFill>
                  <a:srgbClr val="0000FF"/>
                </a:solidFill>
                <a:latin typeface="標楷體" pitchFamily="65" charset="-120"/>
                <a:ea typeface="標楷體" pitchFamily="65" charset="-120"/>
              </a:rPr>
              <a:t>)</a:t>
            </a:r>
            <a:endParaRPr lang="zh-TW" altLang="en-US" sz="3600" b="1" smtClean="0">
              <a:solidFill>
                <a:srgbClr val="0000FF"/>
              </a:solidFill>
              <a:latin typeface="標楷體" pitchFamily="65" charset="-120"/>
              <a:ea typeface="標楷體" pitchFamily="65" charset="-120"/>
            </a:endParaRPr>
          </a:p>
        </p:txBody>
      </p:sp>
      <p:pic>
        <p:nvPicPr>
          <p:cNvPr id="55301" name="圖片 5" descr="課文5.jpg"/>
          <p:cNvPicPr>
            <a:picLocks noChangeAspect="1"/>
          </p:cNvPicPr>
          <p:nvPr/>
        </p:nvPicPr>
        <p:blipFill>
          <a:blip r:embed="rId3" cstate="print"/>
          <a:srcRect/>
          <a:stretch>
            <a:fillRect/>
          </a:stretch>
        </p:blipFill>
        <p:spPr bwMode="auto">
          <a:xfrm>
            <a:off x="252413" y="1052513"/>
            <a:ext cx="8639175" cy="5448300"/>
          </a:xfrm>
          <a:prstGeom prst="rect">
            <a:avLst/>
          </a:prstGeom>
          <a:noFill/>
          <a:ln w="9525">
            <a:noFill/>
            <a:miter lim="800000"/>
            <a:headEnd/>
            <a:tailEnd/>
          </a:ln>
        </p:spPr>
      </p:pic>
      <p:pic>
        <p:nvPicPr>
          <p:cNvPr id="8" name="圖片 7" descr="課文6.jpg"/>
          <p:cNvPicPr>
            <a:picLocks noChangeAspect="1"/>
          </p:cNvPicPr>
          <p:nvPr/>
        </p:nvPicPr>
        <p:blipFill>
          <a:blip r:embed="rId4" cstate="print"/>
          <a:srcRect/>
          <a:stretch>
            <a:fillRect/>
          </a:stretch>
        </p:blipFill>
        <p:spPr bwMode="auto">
          <a:xfrm>
            <a:off x="252413" y="1044575"/>
            <a:ext cx="8639175" cy="5468938"/>
          </a:xfrm>
          <a:prstGeom prst="rect">
            <a:avLst/>
          </a:prstGeom>
          <a:noFill/>
          <a:ln w="9525">
            <a:noFill/>
            <a:miter lim="800000"/>
            <a:headEnd/>
            <a:tailEnd/>
          </a:ln>
        </p:spPr>
      </p:pic>
      <p:sp>
        <p:nvSpPr>
          <p:cNvPr id="5" name="日期版面配置區 4"/>
          <p:cNvSpPr>
            <a:spLocks noGrp="1"/>
          </p:cNvSpPr>
          <p:nvPr>
            <p:ph type="dt" sz="half" idx="10"/>
          </p:nvPr>
        </p:nvSpPr>
        <p:spPr/>
        <p:txBody>
          <a:bodyPr/>
          <a:lstStyle/>
          <a:p>
            <a:pPr>
              <a:defRPr/>
            </a:pPr>
            <a:fld id="{760FEFE7-274B-4273-BDAB-0CC7ED86FB3B}" type="datetime1">
              <a:rPr lang="zh-TW" altLang="en-US" smtClean="0"/>
              <a:pPr>
                <a:defRPr/>
              </a:pPr>
              <a:t>2014/10/29</a:t>
            </a:fld>
            <a:endParaRPr lang="en-US" altLang="zh-TW" dirty="0"/>
          </a:p>
        </p:txBody>
      </p:sp>
      <p:sp>
        <p:nvSpPr>
          <p:cNvPr id="9" name="頁尾版面配置區 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descr="過橋.jpg"/>
          <p:cNvPicPr>
            <a:picLocks noChangeAspect="1"/>
          </p:cNvPicPr>
          <p:nvPr/>
        </p:nvPicPr>
        <p:blipFill>
          <a:blip r:embed="rId4" cstate="print"/>
          <a:srcRect/>
          <a:stretch>
            <a:fillRect/>
          </a:stretch>
        </p:blipFill>
        <p:spPr bwMode="auto">
          <a:xfrm>
            <a:off x="306388" y="981075"/>
            <a:ext cx="8531225" cy="5659438"/>
          </a:xfrm>
          <a:prstGeom prst="rect">
            <a:avLst/>
          </a:prstGeom>
          <a:noFill/>
          <a:ln w="9525">
            <a:noFill/>
            <a:miter lim="800000"/>
            <a:headEnd/>
            <a:tailEnd/>
          </a:ln>
        </p:spPr>
      </p:pic>
      <p:sp>
        <p:nvSpPr>
          <p:cNvPr id="4103" name="Rectangle 4"/>
          <p:cNvSpPr>
            <a:spLocks noGrp="1" noChangeArrowheads="1"/>
          </p:cNvSpPr>
          <p:nvPr>
            <p:ph type="title"/>
          </p:nvPr>
        </p:nvSpPr>
        <p:spPr>
          <a:xfrm>
            <a:off x="250825" y="236538"/>
            <a:ext cx="8569325" cy="815975"/>
          </a:xfrm>
          <a:solidFill>
            <a:schemeClr val="bg1"/>
          </a:solidFill>
        </p:spPr>
        <p:txBody>
          <a:bodyPr>
            <a:spAutoFit/>
          </a:bodyPr>
          <a:lstStyle/>
          <a:p>
            <a:pPr algn="ctr"/>
            <a:r>
              <a:rPr lang="zh-TW" altLang="en-US" sz="4400" b="1" smtClean="0">
                <a:solidFill>
                  <a:srgbClr val="0000FF"/>
                </a:solidFill>
                <a:latin typeface="標楷體" pitchFamily="65" charset="-120"/>
                <a:ea typeface="標楷體" pitchFamily="65" charset="-120"/>
              </a:rPr>
              <a:t>簡化課文範例三</a:t>
            </a:r>
            <a:r>
              <a:rPr lang="en-US" altLang="zh-TW" sz="3600" b="1" smtClean="0">
                <a:solidFill>
                  <a:srgbClr val="0000FF"/>
                </a:solidFill>
                <a:latin typeface="標楷體" pitchFamily="65" charset="-120"/>
                <a:ea typeface="標楷體" pitchFamily="65" charset="-120"/>
              </a:rPr>
              <a:t>(</a:t>
            </a:r>
            <a:r>
              <a:rPr lang="zh-TW" altLang="en-US" sz="3600" b="1" smtClean="0">
                <a:solidFill>
                  <a:srgbClr val="0000FF"/>
                </a:solidFill>
                <a:latin typeface="標楷體" pitchFamily="65" charset="-120"/>
                <a:ea typeface="標楷體" pitchFamily="65" charset="-120"/>
              </a:rPr>
              <a:t>改編內容</a:t>
            </a:r>
            <a:r>
              <a:rPr lang="en-US" altLang="zh-TW" sz="3600" b="1" smtClean="0">
                <a:solidFill>
                  <a:srgbClr val="0000FF"/>
                </a:solidFill>
                <a:latin typeface="標楷體" pitchFamily="65" charset="-120"/>
                <a:ea typeface="標楷體" pitchFamily="65" charset="-120"/>
              </a:rPr>
              <a:t>)</a:t>
            </a:r>
            <a:endParaRPr lang="zh-TW" altLang="en-US" sz="3600" b="1" smtClean="0">
              <a:solidFill>
                <a:srgbClr val="0000FF"/>
              </a:solidFill>
              <a:latin typeface="標楷體" pitchFamily="65" charset="-120"/>
              <a:ea typeface="標楷體" pitchFamily="65" charset="-120"/>
            </a:endParaRPr>
          </a:p>
        </p:txBody>
      </p:sp>
      <p:graphicFrame>
        <p:nvGraphicFramePr>
          <p:cNvPr id="4098" name="Object 2"/>
          <p:cNvGraphicFramePr>
            <a:graphicFrameLocks noChangeAspect="1"/>
          </p:cNvGraphicFramePr>
          <p:nvPr/>
        </p:nvGraphicFramePr>
        <p:xfrm>
          <a:off x="1520825" y="1393825"/>
          <a:ext cx="6102350" cy="4070350"/>
        </p:xfrm>
        <a:graphic>
          <a:graphicData uri="http://schemas.openxmlformats.org/presentationml/2006/ole">
            <p:oleObj spid="_x0000_s3083" name="Document" r:id="rId5" imgW="6101990" imgH="4069826" progId="Word.Document.8">
              <p:embed/>
            </p:oleObj>
          </a:graphicData>
        </a:graphic>
      </p:graphicFrame>
      <p:sp>
        <p:nvSpPr>
          <p:cNvPr id="4104" name="文字方塊 10"/>
          <p:cNvSpPr txBox="1">
            <a:spLocks noChangeArrowheads="1"/>
          </p:cNvSpPr>
          <p:nvPr/>
        </p:nvSpPr>
        <p:spPr bwMode="auto">
          <a:xfrm>
            <a:off x="395288" y="2349500"/>
            <a:ext cx="185737" cy="368300"/>
          </a:xfrm>
          <a:prstGeom prst="rect">
            <a:avLst/>
          </a:prstGeom>
          <a:noFill/>
          <a:ln w="9525">
            <a:noFill/>
            <a:miter lim="800000"/>
            <a:headEnd/>
            <a:tailEnd/>
          </a:ln>
        </p:spPr>
        <p:txBody>
          <a:bodyPr wrap="none">
            <a:spAutoFit/>
          </a:bodyPr>
          <a:lstStyle/>
          <a:p>
            <a:endParaRPr lang="zh-TW" altLang="en-US"/>
          </a:p>
        </p:txBody>
      </p:sp>
      <p:sp>
        <p:nvSpPr>
          <p:cNvPr id="7" name="日期版面配置區 6"/>
          <p:cNvSpPr>
            <a:spLocks noGrp="1"/>
          </p:cNvSpPr>
          <p:nvPr>
            <p:ph type="dt" sz="half" idx="10"/>
          </p:nvPr>
        </p:nvSpPr>
        <p:spPr/>
        <p:txBody>
          <a:bodyPr/>
          <a:lstStyle/>
          <a:p>
            <a:pPr>
              <a:defRPr/>
            </a:pPr>
            <a:fld id="{2D7146C7-751A-4F84-8929-78946B7E3095}" type="datetime1">
              <a:rPr lang="zh-TW" altLang="en-US" smtClean="0"/>
              <a:pPr>
                <a:defRPr/>
              </a:pPr>
              <a:t>2014/10/29</a:t>
            </a:fld>
            <a:endParaRPr lang="en-US" altLang="zh-TW" dirty="0"/>
          </a:p>
        </p:txBody>
      </p:sp>
      <p:sp>
        <p:nvSpPr>
          <p:cNvPr id="11" name="頁尾版面配置區 10"/>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style.rotation</p:attrName>
                                        </p:attrNameLst>
                                      </p:cBhvr>
                                      <p:tavLst>
                                        <p:tav tm="0">
                                          <p:val>
                                            <p:fltVal val="720"/>
                                          </p:val>
                                        </p:tav>
                                        <p:tav tm="100000">
                                          <p:val>
                                            <p:fltVal val="0"/>
                                          </p:val>
                                        </p:tav>
                                      </p:tavLst>
                                    </p:anim>
                                    <p:anim calcmode="lin" valueType="num">
                                      <p:cBhvr>
                                        <p:cTn id="9" dur="1000" fill="hold"/>
                                        <p:tgtEl>
                                          <p:spTgt spid="8"/>
                                        </p:tgtEl>
                                        <p:attrNameLst>
                                          <p:attrName>ppt_h</p:attrName>
                                        </p:attrNameLst>
                                      </p:cBhvr>
                                      <p:tavLst>
                                        <p:tav tm="0">
                                          <p:val>
                                            <p:fltVal val="0"/>
                                          </p:val>
                                        </p:tav>
                                        <p:tav tm="100000">
                                          <p:val>
                                            <p:strVal val="#ppt_h"/>
                                          </p:val>
                                        </p:tav>
                                      </p:tavLst>
                                    </p:anim>
                                    <p:anim calcmode="lin" valueType="num">
                                      <p:cBhvr>
                                        <p:cTn id="10" dur="1000" fill="hold"/>
                                        <p:tgtEl>
                                          <p:spTgt spid="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type="body" sz="half" idx="1"/>
          </p:nvPr>
        </p:nvSpPr>
        <p:spPr>
          <a:xfrm>
            <a:off x="827584" y="2060848"/>
            <a:ext cx="7632848" cy="2952328"/>
          </a:xfrm>
        </p:spPr>
        <p:txBody>
          <a:bodyPr/>
          <a:lstStyle/>
          <a:p>
            <a:pPr eaLnBrk="1" hangingPunct="1">
              <a:buFont typeface="Wingdings" pitchFamily="2" charset="2"/>
              <a:buBlip>
                <a:blip r:embed="rId3"/>
              </a:buBlip>
            </a:pPr>
            <a:r>
              <a:rPr lang="zh-TW" altLang="en-US" sz="3200" b="1" dirty="0" smtClean="0">
                <a:ea typeface="標楷體" pitchFamily="65" charset="-120"/>
              </a:rPr>
              <a:t>利用圖片的視覺提示，引導讀者說出圖片的內容。</a:t>
            </a:r>
          </a:p>
          <a:p>
            <a:pPr eaLnBrk="1" hangingPunct="1">
              <a:buFont typeface="Wingdings" pitchFamily="2" charset="2"/>
              <a:buBlip>
                <a:blip r:embed="rId3"/>
              </a:buBlip>
            </a:pPr>
            <a:r>
              <a:rPr lang="zh-TW" altLang="en-US" sz="3200" b="1" dirty="0" smtClean="0">
                <a:ea typeface="標楷體" pitchFamily="65" charset="-120"/>
              </a:rPr>
              <a:t>小朋友：看看下面的圖片，是一個很精彩的故事，請你仔細看一看、想一想，他們在說什麼？</a:t>
            </a:r>
          </a:p>
        </p:txBody>
      </p:sp>
      <p:sp>
        <p:nvSpPr>
          <p:cNvPr id="28678" name="Rectangle 4"/>
          <p:cNvSpPr>
            <a:spLocks noGrp="1" noChangeArrowheads="1"/>
          </p:cNvSpPr>
          <p:nvPr>
            <p:ph type="title"/>
          </p:nvPr>
        </p:nvSpPr>
        <p:spPr>
          <a:xfrm>
            <a:off x="467544" y="764704"/>
            <a:ext cx="8229600" cy="1139825"/>
          </a:xfrm>
          <a:noFill/>
        </p:spPr>
        <p:txBody>
          <a:bodyPr/>
          <a:lstStyle/>
          <a:p>
            <a:pPr algn="ctr" eaLnBrk="1" hangingPunct="1"/>
            <a:r>
              <a:rPr lang="zh-TW" altLang="en-US" sz="5400" b="1" dirty="0" smtClean="0">
                <a:solidFill>
                  <a:srgbClr val="0000FF"/>
                </a:solidFill>
                <a:ea typeface="標楷體" pitchFamily="65" charset="-120"/>
              </a:rPr>
              <a:t>看  圖  說  話</a:t>
            </a:r>
          </a:p>
        </p:txBody>
      </p:sp>
      <p:pic>
        <p:nvPicPr>
          <p:cNvPr id="28679" name="Picture 12" descr="書">
            <a:hlinkClick r:id="rId4" action="ppaction://hlinkfile"/>
          </p:cNvPr>
          <p:cNvPicPr>
            <a:picLocks noGrp="1" noChangeAspect="1" noChangeArrowheads="1" noCrop="1"/>
          </p:cNvPicPr>
          <p:nvPr>
            <p:ph sz="half" idx="2"/>
          </p:nvPr>
        </p:nvPicPr>
        <p:blipFill>
          <a:blip r:embed="rId5" cstate="print"/>
          <a:srcRect/>
          <a:stretch>
            <a:fillRect/>
          </a:stretch>
        </p:blipFill>
        <p:spPr>
          <a:xfrm>
            <a:off x="6876256" y="1052736"/>
            <a:ext cx="857250" cy="552450"/>
          </a:xfrm>
        </p:spPr>
      </p:pic>
      <p:sp>
        <p:nvSpPr>
          <p:cNvPr id="5" name="日期版面配置區 4"/>
          <p:cNvSpPr>
            <a:spLocks noGrp="1"/>
          </p:cNvSpPr>
          <p:nvPr>
            <p:ph type="dt" sz="half" idx="10"/>
          </p:nvPr>
        </p:nvSpPr>
        <p:spPr/>
        <p:txBody>
          <a:bodyPr/>
          <a:lstStyle/>
          <a:p>
            <a:pPr>
              <a:defRPr/>
            </a:pPr>
            <a:fld id="{8E8C1699-6563-4502-8904-17ECC886A773}"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16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1"/>
          <p:cNvPicPr>
            <a:picLocks noChangeAspect="1" noChangeArrowheads="1"/>
          </p:cNvPicPr>
          <p:nvPr/>
        </p:nvPicPr>
        <p:blipFill>
          <a:blip r:embed="rId3" cstate="print"/>
          <a:srcRect/>
          <a:stretch>
            <a:fillRect/>
          </a:stretch>
        </p:blipFill>
        <p:spPr bwMode="auto">
          <a:xfrm>
            <a:off x="972000" y="729000"/>
            <a:ext cx="7200000" cy="540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6" descr="2"/>
          <p:cNvPicPr>
            <a:picLocks noChangeAspect="1" noChangeArrowheads="1"/>
          </p:cNvPicPr>
          <p:nvPr/>
        </p:nvPicPr>
        <p:blipFill>
          <a:blip r:embed="rId4" cstate="print"/>
          <a:srcRect/>
          <a:stretch>
            <a:fillRect/>
          </a:stretch>
        </p:blipFill>
        <p:spPr bwMode="auto">
          <a:xfrm>
            <a:off x="972000" y="729000"/>
            <a:ext cx="7200000" cy="540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7" descr="3"/>
          <p:cNvPicPr>
            <a:picLocks noChangeAspect="1" noChangeArrowheads="1"/>
          </p:cNvPicPr>
          <p:nvPr/>
        </p:nvPicPr>
        <p:blipFill>
          <a:blip r:embed="rId5" cstate="print"/>
          <a:srcRect/>
          <a:stretch>
            <a:fillRect/>
          </a:stretch>
        </p:blipFill>
        <p:spPr bwMode="auto">
          <a:xfrm>
            <a:off x="972000" y="729000"/>
            <a:ext cx="7200000" cy="540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8" descr="4"/>
          <p:cNvPicPr>
            <a:picLocks noChangeAspect="1" noChangeArrowheads="1"/>
          </p:cNvPicPr>
          <p:nvPr/>
        </p:nvPicPr>
        <p:blipFill>
          <a:blip r:embed="rId6" cstate="print"/>
          <a:srcRect/>
          <a:stretch>
            <a:fillRect/>
          </a:stretch>
        </p:blipFill>
        <p:spPr bwMode="auto">
          <a:xfrm>
            <a:off x="972000" y="729000"/>
            <a:ext cx="7200000" cy="540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9" name="Picture 9" descr="5"/>
          <p:cNvPicPr>
            <a:picLocks noChangeAspect="1" noChangeArrowheads="1"/>
          </p:cNvPicPr>
          <p:nvPr/>
        </p:nvPicPr>
        <p:blipFill>
          <a:blip r:embed="rId7" cstate="print"/>
          <a:srcRect/>
          <a:stretch>
            <a:fillRect/>
          </a:stretch>
        </p:blipFill>
        <p:spPr bwMode="auto">
          <a:xfrm>
            <a:off x="972000" y="729000"/>
            <a:ext cx="7200000" cy="540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Picture 10" descr="6"/>
          <p:cNvPicPr>
            <a:picLocks noChangeAspect="1" noChangeArrowheads="1"/>
          </p:cNvPicPr>
          <p:nvPr/>
        </p:nvPicPr>
        <p:blipFill>
          <a:blip r:embed="rId8" cstate="print"/>
          <a:srcRect/>
          <a:stretch>
            <a:fillRect/>
          </a:stretch>
        </p:blipFill>
        <p:spPr bwMode="auto">
          <a:xfrm>
            <a:off x="972000" y="729000"/>
            <a:ext cx="7200000" cy="540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1" name="Picture 11" descr="7"/>
          <p:cNvPicPr>
            <a:picLocks noChangeAspect="1" noChangeArrowheads="1"/>
          </p:cNvPicPr>
          <p:nvPr/>
        </p:nvPicPr>
        <p:blipFill>
          <a:blip r:embed="rId9" cstate="print"/>
          <a:srcRect/>
          <a:stretch>
            <a:fillRect/>
          </a:stretch>
        </p:blipFill>
        <p:spPr bwMode="auto">
          <a:xfrm>
            <a:off x="972000" y="729000"/>
            <a:ext cx="7200000" cy="5400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日期版面配置區 11"/>
          <p:cNvSpPr>
            <a:spLocks noGrp="1"/>
          </p:cNvSpPr>
          <p:nvPr>
            <p:ph type="dt" sz="half" idx="10"/>
          </p:nvPr>
        </p:nvSpPr>
        <p:spPr/>
        <p:txBody>
          <a:bodyPr/>
          <a:lstStyle/>
          <a:p>
            <a:pPr>
              <a:defRPr/>
            </a:pPr>
            <a:fld id="{2C128CD9-D473-42C4-A70E-403A10523276}" type="datetime1">
              <a:rPr lang="zh-TW" altLang="en-US" smtClean="0"/>
              <a:pPr>
                <a:defRPr/>
              </a:pPr>
              <a:t>2014/10/29</a:t>
            </a:fld>
            <a:endParaRPr lang="en-US" altLang="zh-TW" dirty="0"/>
          </a:p>
        </p:txBody>
      </p:sp>
      <p:sp>
        <p:nvSpPr>
          <p:cNvPr id="15" name="頁尾版面配置區 14"/>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0" presetClass="entr" presetSubtype="0" decel="10000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ppt_w+.3"/>
                                          </p:val>
                                        </p:tav>
                                        <p:tav tm="100000">
                                          <p:val>
                                            <p:strVal val="#ppt_w"/>
                                          </p:val>
                                        </p:tav>
                                      </p:tavLst>
                                    </p:anim>
                                    <p:anim calcmode="lin" valueType="num">
                                      <p:cBhvr>
                                        <p:cTn id="33" dur="500" fill="hold"/>
                                        <p:tgtEl>
                                          <p:spTgt spid="10"/>
                                        </p:tgtEl>
                                        <p:attrNameLst>
                                          <p:attrName>ppt_h</p:attrName>
                                        </p:attrNameLst>
                                      </p:cBhvr>
                                      <p:tavLst>
                                        <p:tav tm="0">
                                          <p:val>
                                            <p:strVal val="#ppt_h"/>
                                          </p:val>
                                        </p:tav>
                                        <p:tav tm="100000">
                                          <p:val>
                                            <p:strVal val="#ppt_h"/>
                                          </p:val>
                                        </p:tav>
                                      </p:tavLst>
                                    </p:anim>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8"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heel(8)">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2"/>
          <p:cNvSpPr>
            <a:spLocks noGrp="1" noChangeArrowheads="1"/>
          </p:cNvSpPr>
          <p:nvPr>
            <p:ph type="title"/>
          </p:nvPr>
        </p:nvSpPr>
        <p:spPr/>
        <p:txBody>
          <a:bodyPr/>
          <a:lstStyle/>
          <a:p>
            <a:pPr eaLnBrk="1" hangingPunct="1">
              <a:buFontTx/>
              <a:buBlip>
                <a:blip r:embed="rId3"/>
              </a:buBlip>
            </a:pPr>
            <a:r>
              <a:rPr lang="zh-TW" altLang="en-US" b="1" dirty="0" smtClean="0">
                <a:solidFill>
                  <a:srgbClr val="9900CC"/>
                </a:solidFill>
                <a:ea typeface="標楷體" pitchFamily="65" charset="-120"/>
              </a:rPr>
              <a:t>圖 畫 預 測 策 略</a:t>
            </a:r>
          </a:p>
        </p:txBody>
      </p:sp>
      <p:sp>
        <p:nvSpPr>
          <p:cNvPr id="29702" name="Rectangle 3"/>
          <p:cNvSpPr>
            <a:spLocks noGrp="1" noChangeArrowheads="1"/>
          </p:cNvSpPr>
          <p:nvPr>
            <p:ph type="body" idx="1"/>
          </p:nvPr>
        </p:nvSpPr>
        <p:spPr>
          <a:xfrm>
            <a:off x="457200" y="1341438"/>
            <a:ext cx="8435975" cy="4784725"/>
          </a:xfrm>
        </p:spPr>
        <p:txBody>
          <a:bodyPr/>
          <a:lstStyle/>
          <a:p>
            <a:pPr eaLnBrk="1" hangingPunct="1">
              <a:lnSpc>
                <a:spcPct val="90000"/>
              </a:lnSpc>
              <a:spcBef>
                <a:spcPct val="40000"/>
              </a:spcBef>
              <a:buFont typeface="Wingdings" pitchFamily="2" charset="2"/>
              <a:buBlip>
                <a:blip r:embed="rId4"/>
              </a:buBlip>
            </a:pPr>
            <a:r>
              <a:rPr lang="zh-TW" altLang="en-US" dirty="0" smtClean="0">
                <a:ea typeface="標楷體" pitchFamily="65" charset="-120"/>
              </a:rPr>
              <a:t>自我檢核</a:t>
            </a:r>
            <a:r>
              <a:rPr lang="zh-TW" altLang="en-US" dirty="0" smtClean="0">
                <a:latin typeface="標楷體" pitchFamily="65" charset="-120"/>
                <a:ea typeface="標楷體" pitchFamily="65" charset="-120"/>
              </a:rPr>
              <a:t>口訣：</a:t>
            </a:r>
          </a:p>
          <a:p>
            <a:pPr eaLnBrk="1" hangingPunct="1">
              <a:lnSpc>
                <a:spcPct val="90000"/>
              </a:lnSpc>
              <a:spcBef>
                <a:spcPct val="40000"/>
              </a:spcBef>
              <a:buFont typeface="Wingdings" pitchFamily="2" charset="2"/>
              <a:buNone/>
            </a:pPr>
            <a:r>
              <a:rPr lang="zh-TW" altLang="en-US" dirty="0" smtClean="0">
                <a:latin typeface="標楷體" pitchFamily="65" charset="-120"/>
                <a:ea typeface="標楷體" pitchFamily="65" charset="-120"/>
              </a:rPr>
              <a:t>  「一看、二找、三問、四猜、五讀」</a:t>
            </a:r>
          </a:p>
          <a:p>
            <a:pPr eaLnBrk="1" hangingPunct="1">
              <a:lnSpc>
                <a:spcPct val="90000"/>
              </a:lnSpc>
              <a:spcBef>
                <a:spcPct val="40000"/>
              </a:spcBef>
              <a:buFont typeface="Wingdings" pitchFamily="2" charset="2"/>
              <a:buBlip>
                <a:blip r:embed="rId4"/>
              </a:buBlip>
            </a:pPr>
            <a:r>
              <a:rPr lang="zh-TW" altLang="en-US" dirty="0" smtClean="0">
                <a:latin typeface="標楷體" pitchFamily="65" charset="-120"/>
                <a:ea typeface="標楷體" pitchFamily="65" charset="-120"/>
              </a:rPr>
              <a:t>一看：閱讀文章之前，先看整幅圖片。</a:t>
            </a:r>
          </a:p>
          <a:p>
            <a:pPr eaLnBrk="1" hangingPunct="1">
              <a:lnSpc>
                <a:spcPct val="90000"/>
              </a:lnSpc>
              <a:spcBef>
                <a:spcPct val="40000"/>
              </a:spcBef>
              <a:buFont typeface="Wingdings" pitchFamily="2" charset="2"/>
              <a:buBlip>
                <a:blip r:embed="rId4"/>
              </a:buBlip>
            </a:pPr>
            <a:r>
              <a:rPr lang="zh-TW" altLang="en-US" dirty="0" smtClean="0">
                <a:latin typeface="標楷體" pitchFamily="65" charset="-120"/>
                <a:ea typeface="標楷體" pitchFamily="65" charset="-120"/>
              </a:rPr>
              <a:t>二找：找出圖畫中的主角。</a:t>
            </a:r>
          </a:p>
          <a:p>
            <a:pPr eaLnBrk="1" hangingPunct="1">
              <a:lnSpc>
                <a:spcPct val="90000"/>
              </a:lnSpc>
              <a:spcBef>
                <a:spcPct val="40000"/>
              </a:spcBef>
              <a:buFont typeface="Wingdings" pitchFamily="2" charset="2"/>
              <a:buBlip>
                <a:blip r:embed="rId4"/>
              </a:buBlip>
            </a:pPr>
            <a:r>
              <a:rPr lang="zh-TW" altLang="en-US" dirty="0" smtClean="0">
                <a:latin typeface="標楷體" pitchFamily="65" charset="-120"/>
                <a:ea typeface="標楷體" pitchFamily="65" charset="-120"/>
              </a:rPr>
              <a:t>三問：誰、地、時、事</a:t>
            </a:r>
          </a:p>
          <a:p>
            <a:pPr eaLnBrk="1" hangingPunct="1">
              <a:lnSpc>
                <a:spcPct val="90000"/>
              </a:lnSpc>
              <a:spcBef>
                <a:spcPct val="40000"/>
              </a:spcBef>
              <a:buFont typeface="Wingdings" pitchFamily="2" charset="2"/>
              <a:buBlip>
                <a:blip r:embed="rId4"/>
              </a:buBlip>
            </a:pPr>
            <a:r>
              <a:rPr lang="zh-TW" altLang="en-US" dirty="0" smtClean="0">
                <a:latin typeface="標楷體" pitchFamily="65" charset="-120"/>
                <a:ea typeface="標楷體" pitchFamily="65" charset="-120"/>
              </a:rPr>
              <a:t>四猜：根據圖畫的線索，猜一猜這一段文章   </a:t>
            </a:r>
            <a:endParaRPr lang="en-US" altLang="zh-TW" dirty="0" smtClean="0">
              <a:latin typeface="標楷體" pitchFamily="65" charset="-120"/>
              <a:ea typeface="標楷體" pitchFamily="65" charset="-120"/>
            </a:endParaRPr>
          </a:p>
          <a:p>
            <a:pPr eaLnBrk="1" hangingPunct="1">
              <a:lnSpc>
                <a:spcPct val="90000"/>
              </a:lnSpc>
              <a:spcBef>
                <a:spcPts val="600"/>
              </a:spcBef>
              <a:buNone/>
            </a:pPr>
            <a:r>
              <a:rPr lang="en-US" altLang="zh-TW" dirty="0" smtClean="0">
                <a:latin typeface="標楷體" pitchFamily="65" charset="-120"/>
                <a:ea typeface="標楷體" pitchFamily="65" charset="-120"/>
              </a:rPr>
              <a:t>        </a:t>
            </a:r>
            <a:r>
              <a:rPr lang="zh-TW" altLang="en-US" dirty="0" smtClean="0">
                <a:latin typeface="標楷體" pitchFamily="65" charset="-120"/>
                <a:ea typeface="標楷體" pitchFamily="65" charset="-120"/>
              </a:rPr>
              <a:t>的情節發展。 　　</a:t>
            </a:r>
          </a:p>
          <a:p>
            <a:pPr eaLnBrk="1" hangingPunct="1">
              <a:lnSpc>
                <a:spcPct val="90000"/>
              </a:lnSpc>
              <a:spcBef>
                <a:spcPct val="40000"/>
              </a:spcBef>
              <a:buFont typeface="Wingdings" pitchFamily="2" charset="2"/>
              <a:buBlip>
                <a:blip r:embed="rId4"/>
              </a:buBlip>
            </a:pPr>
            <a:r>
              <a:rPr lang="zh-TW" altLang="en-US" dirty="0" smtClean="0">
                <a:latin typeface="標楷體" pitchFamily="65" charset="-120"/>
                <a:ea typeface="標楷體" pitchFamily="65" charset="-120"/>
              </a:rPr>
              <a:t>五讀：閱讀文章段落，</a:t>
            </a:r>
            <a:r>
              <a:rPr lang="zh-TW" altLang="en-US" dirty="0" smtClean="0">
                <a:latin typeface="標楷體" pitchFamily="65" charset="-120"/>
                <a:ea typeface="標楷體" pitchFamily="65" charset="-120"/>
                <a:hlinkClick r:id="rId5" action="ppaction://hlinkfile"/>
              </a:rPr>
              <a:t>檢測預測結果</a:t>
            </a:r>
            <a:r>
              <a:rPr lang="zh-TW" altLang="en-US" dirty="0" smtClean="0">
                <a:latin typeface="標楷體" pitchFamily="65" charset="-120"/>
                <a:ea typeface="標楷體" pitchFamily="65" charset="-120"/>
              </a:rPr>
              <a:t>。</a:t>
            </a:r>
          </a:p>
          <a:p>
            <a:pPr eaLnBrk="1" hangingPunct="1">
              <a:lnSpc>
                <a:spcPct val="90000"/>
              </a:lnSpc>
              <a:buFont typeface="Wingdings" pitchFamily="2" charset="2"/>
              <a:buBlip>
                <a:blip r:embed="rId4"/>
              </a:buBlip>
            </a:pPr>
            <a:endParaRPr kumimoji="0" lang="en-US" altLang="zh-TW" dirty="0" smtClean="0"/>
          </a:p>
        </p:txBody>
      </p:sp>
      <p:sp>
        <p:nvSpPr>
          <p:cNvPr id="4" name="日期版面配置區 3"/>
          <p:cNvSpPr>
            <a:spLocks noGrp="1"/>
          </p:cNvSpPr>
          <p:nvPr>
            <p:ph type="dt" sz="half" idx="10"/>
          </p:nvPr>
        </p:nvSpPr>
        <p:spPr/>
        <p:txBody>
          <a:bodyPr/>
          <a:lstStyle/>
          <a:p>
            <a:pPr>
              <a:defRPr/>
            </a:pPr>
            <a:fld id="{AA0362AE-A80C-4CF4-8794-E60674C5B497}"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pic>
        <p:nvPicPr>
          <p:cNvPr id="6" name="圖片 5" descr="疑問.JPG">
            <a:hlinkClick r:id="rId6"/>
          </p:cNvPr>
          <p:cNvPicPr>
            <a:picLocks noChangeAspect="1"/>
          </p:cNvPicPr>
          <p:nvPr/>
        </p:nvPicPr>
        <p:blipFill>
          <a:blip r:embed="rId7" cstate="print">
            <a:clrChange>
              <a:clrFrom>
                <a:srgbClr val="FFFFFF"/>
              </a:clrFrom>
              <a:clrTo>
                <a:srgbClr val="FFFFFF">
                  <a:alpha val="0"/>
                </a:srgbClr>
              </a:clrTo>
            </a:clrChange>
          </a:blip>
          <a:stretch>
            <a:fillRect/>
          </a:stretch>
        </p:blipFill>
        <p:spPr>
          <a:xfrm>
            <a:off x="6948264" y="423407"/>
            <a:ext cx="875443" cy="845353"/>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tangle 3"/>
          <p:cNvSpPr>
            <a:spLocks noGrp="1" noChangeArrowheads="1"/>
          </p:cNvSpPr>
          <p:nvPr>
            <p:ph type="body" sz="half" idx="1"/>
          </p:nvPr>
        </p:nvSpPr>
        <p:spPr>
          <a:xfrm>
            <a:off x="395288" y="333375"/>
            <a:ext cx="8362950" cy="2159000"/>
          </a:xfrm>
        </p:spPr>
        <p:txBody>
          <a:bodyPr/>
          <a:lstStyle/>
          <a:p>
            <a:pPr eaLnBrk="1" hangingPunct="1">
              <a:lnSpc>
                <a:spcPct val="200000"/>
              </a:lnSpc>
              <a:spcBef>
                <a:spcPct val="0"/>
              </a:spcBef>
              <a:buFont typeface="Wingdings" pitchFamily="2" charset="2"/>
              <a:buBlip>
                <a:blip r:embed="rId3"/>
              </a:buBlip>
            </a:pPr>
            <a:r>
              <a:rPr lang="zh-TW" altLang="en-US" sz="3600" b="1" dirty="0" smtClean="0">
                <a:solidFill>
                  <a:srgbClr val="9900CC"/>
                </a:solidFill>
                <a:ea typeface="標楷體" pitchFamily="65" charset="-120"/>
              </a:rPr>
              <a:t>改變故事情節</a:t>
            </a:r>
          </a:p>
          <a:p>
            <a:pPr eaLnBrk="1" hangingPunct="1">
              <a:lnSpc>
                <a:spcPct val="200000"/>
              </a:lnSpc>
              <a:spcBef>
                <a:spcPct val="0"/>
              </a:spcBef>
              <a:buFont typeface="Wingdings" pitchFamily="2" charset="2"/>
              <a:buBlip>
                <a:blip r:embed="rId3"/>
              </a:buBlip>
            </a:pPr>
            <a:r>
              <a:rPr lang="zh-TW" altLang="en-US" sz="3600" b="1" dirty="0" smtClean="0">
                <a:solidFill>
                  <a:srgbClr val="9900CC"/>
                </a:solidFill>
                <a:ea typeface="標楷體" pitchFamily="65" charset="-120"/>
              </a:rPr>
              <a:t>一紙書</a:t>
            </a:r>
            <a:endParaRPr lang="zh-TW" altLang="en-US" sz="2400" b="1" dirty="0" smtClean="0">
              <a:solidFill>
                <a:srgbClr val="9900CC"/>
              </a:solidFill>
              <a:ea typeface="標楷體" pitchFamily="65" charset="-120"/>
            </a:endParaRPr>
          </a:p>
          <a:p>
            <a:pPr eaLnBrk="1" hangingPunct="1">
              <a:lnSpc>
                <a:spcPct val="200000"/>
              </a:lnSpc>
              <a:spcBef>
                <a:spcPct val="0"/>
              </a:spcBef>
              <a:buFont typeface="Wingdings" pitchFamily="2" charset="2"/>
              <a:buNone/>
            </a:pPr>
            <a:endParaRPr lang="en-US" altLang="zh-TW" sz="3600" b="1" dirty="0" smtClean="0">
              <a:solidFill>
                <a:srgbClr val="9900CC"/>
              </a:solidFill>
              <a:ea typeface="標楷體" pitchFamily="65" charset="-120"/>
            </a:endParaRPr>
          </a:p>
        </p:txBody>
      </p:sp>
      <p:pic>
        <p:nvPicPr>
          <p:cNvPr id="30726" name="Picture 4" descr="1"/>
          <p:cNvPicPr>
            <a:picLocks noGrp="1" noChangeAspect="1" noChangeArrowheads="1"/>
          </p:cNvPicPr>
          <p:nvPr>
            <p:ph sz="quarter" idx="2"/>
          </p:nvPr>
        </p:nvPicPr>
        <p:blipFill>
          <a:blip r:embed="rId4" cstate="print"/>
          <a:srcRect/>
          <a:stretch>
            <a:fillRect/>
          </a:stretch>
        </p:blipFill>
        <p:spPr>
          <a:xfrm>
            <a:off x="754633" y="2488555"/>
            <a:ext cx="1657350" cy="1476375"/>
          </a:xfrm>
          <a:noFill/>
        </p:spPr>
      </p:pic>
      <p:pic>
        <p:nvPicPr>
          <p:cNvPr id="30727" name="Picture 11" descr="3"/>
          <p:cNvPicPr>
            <a:picLocks noChangeAspect="1" noChangeArrowheads="1"/>
          </p:cNvPicPr>
          <p:nvPr/>
        </p:nvPicPr>
        <p:blipFill>
          <a:blip r:embed="rId5" cstate="print"/>
          <a:srcRect/>
          <a:stretch>
            <a:fillRect/>
          </a:stretch>
        </p:blipFill>
        <p:spPr bwMode="auto">
          <a:xfrm>
            <a:off x="2699320" y="2490142"/>
            <a:ext cx="1728788" cy="1503363"/>
          </a:xfrm>
          <a:prstGeom prst="rect">
            <a:avLst/>
          </a:prstGeom>
          <a:noFill/>
          <a:ln w="9525">
            <a:noFill/>
            <a:miter lim="800000"/>
            <a:headEnd/>
            <a:tailEnd/>
          </a:ln>
        </p:spPr>
      </p:pic>
      <p:pic>
        <p:nvPicPr>
          <p:cNvPr id="30728" name="Picture 12" descr="4"/>
          <p:cNvPicPr>
            <a:picLocks noChangeAspect="1" noChangeArrowheads="1"/>
          </p:cNvPicPr>
          <p:nvPr/>
        </p:nvPicPr>
        <p:blipFill>
          <a:blip r:embed="rId6" cstate="print"/>
          <a:srcRect/>
          <a:stretch>
            <a:fillRect/>
          </a:stretch>
        </p:blipFill>
        <p:spPr bwMode="auto">
          <a:xfrm>
            <a:off x="4644008" y="2553642"/>
            <a:ext cx="1657350" cy="1428750"/>
          </a:xfrm>
          <a:prstGeom prst="rect">
            <a:avLst/>
          </a:prstGeom>
          <a:noFill/>
          <a:ln w="9525">
            <a:noFill/>
            <a:miter lim="800000"/>
            <a:headEnd/>
            <a:tailEnd/>
          </a:ln>
        </p:spPr>
      </p:pic>
      <p:pic>
        <p:nvPicPr>
          <p:cNvPr id="30729" name="Picture 13" descr="5"/>
          <p:cNvPicPr>
            <a:picLocks noChangeAspect="1" noChangeArrowheads="1"/>
          </p:cNvPicPr>
          <p:nvPr/>
        </p:nvPicPr>
        <p:blipFill>
          <a:blip r:embed="rId7" cstate="print"/>
          <a:srcRect/>
          <a:stretch>
            <a:fillRect/>
          </a:stretch>
        </p:blipFill>
        <p:spPr bwMode="auto">
          <a:xfrm>
            <a:off x="6587108" y="2553642"/>
            <a:ext cx="1722437" cy="1465263"/>
          </a:xfrm>
          <a:prstGeom prst="rect">
            <a:avLst/>
          </a:prstGeom>
          <a:noFill/>
          <a:ln w="9525">
            <a:noFill/>
            <a:miter lim="800000"/>
            <a:headEnd/>
            <a:tailEnd/>
          </a:ln>
        </p:spPr>
      </p:pic>
      <p:pic>
        <p:nvPicPr>
          <p:cNvPr id="30730" name="Picture 15" descr="9"/>
          <p:cNvPicPr>
            <a:picLocks noChangeAspect="1" noChangeArrowheads="1"/>
          </p:cNvPicPr>
          <p:nvPr/>
        </p:nvPicPr>
        <p:blipFill>
          <a:blip r:embed="rId8" cstate="print"/>
          <a:srcRect/>
          <a:stretch>
            <a:fillRect/>
          </a:stretch>
        </p:blipFill>
        <p:spPr bwMode="auto">
          <a:xfrm>
            <a:off x="6587108" y="4176067"/>
            <a:ext cx="1728787" cy="1474788"/>
          </a:xfrm>
          <a:prstGeom prst="rect">
            <a:avLst/>
          </a:prstGeom>
          <a:noFill/>
          <a:ln w="9525">
            <a:noFill/>
            <a:miter lim="800000"/>
            <a:headEnd/>
            <a:tailEnd/>
          </a:ln>
        </p:spPr>
      </p:pic>
      <p:pic>
        <p:nvPicPr>
          <p:cNvPr id="30731" name="Picture 16" descr="6"/>
          <p:cNvPicPr>
            <a:picLocks noChangeAspect="1" noChangeArrowheads="1"/>
          </p:cNvPicPr>
          <p:nvPr/>
        </p:nvPicPr>
        <p:blipFill>
          <a:blip r:embed="rId9" cstate="print"/>
          <a:srcRect/>
          <a:stretch>
            <a:fillRect/>
          </a:stretch>
        </p:blipFill>
        <p:spPr bwMode="auto">
          <a:xfrm>
            <a:off x="754633" y="4066530"/>
            <a:ext cx="1657350" cy="1477962"/>
          </a:xfrm>
          <a:prstGeom prst="rect">
            <a:avLst/>
          </a:prstGeom>
          <a:noFill/>
          <a:ln w="9525">
            <a:noFill/>
            <a:miter lim="800000"/>
            <a:headEnd/>
            <a:tailEnd/>
          </a:ln>
        </p:spPr>
      </p:pic>
      <p:pic>
        <p:nvPicPr>
          <p:cNvPr id="30732" name="Picture 17" descr="7"/>
          <p:cNvPicPr>
            <a:picLocks noChangeAspect="1" noChangeArrowheads="1"/>
          </p:cNvPicPr>
          <p:nvPr/>
        </p:nvPicPr>
        <p:blipFill>
          <a:blip r:embed="rId10" cstate="print"/>
          <a:srcRect/>
          <a:stretch>
            <a:fillRect/>
          </a:stretch>
        </p:blipFill>
        <p:spPr bwMode="auto">
          <a:xfrm>
            <a:off x="2699320" y="4137967"/>
            <a:ext cx="1752600" cy="1530350"/>
          </a:xfrm>
          <a:prstGeom prst="rect">
            <a:avLst/>
          </a:prstGeom>
          <a:noFill/>
          <a:ln w="9525">
            <a:noFill/>
            <a:miter lim="800000"/>
            <a:headEnd/>
            <a:tailEnd/>
          </a:ln>
        </p:spPr>
      </p:pic>
      <p:pic>
        <p:nvPicPr>
          <p:cNvPr id="30733" name="Picture 18" descr="8"/>
          <p:cNvPicPr>
            <a:picLocks noChangeAspect="1" noChangeArrowheads="1"/>
          </p:cNvPicPr>
          <p:nvPr/>
        </p:nvPicPr>
        <p:blipFill>
          <a:blip r:embed="rId11" cstate="print"/>
          <a:srcRect/>
          <a:stretch>
            <a:fillRect/>
          </a:stretch>
        </p:blipFill>
        <p:spPr bwMode="auto">
          <a:xfrm>
            <a:off x="4644008" y="4149080"/>
            <a:ext cx="1727200" cy="1503362"/>
          </a:xfrm>
          <a:prstGeom prst="rect">
            <a:avLst/>
          </a:prstGeom>
          <a:noFill/>
          <a:ln w="9525">
            <a:noFill/>
            <a:miter lim="800000"/>
            <a:headEnd/>
            <a:tailEnd/>
          </a:ln>
        </p:spPr>
      </p:pic>
      <p:pic>
        <p:nvPicPr>
          <p:cNvPr id="30734" name="Picture 25" descr="書">
            <a:hlinkClick r:id="rId12" action="ppaction://hlinkfile"/>
          </p:cNvPr>
          <p:cNvPicPr>
            <a:picLocks noGrp="1" noChangeAspect="1" noChangeArrowheads="1" noCrop="1"/>
          </p:cNvPicPr>
          <p:nvPr>
            <p:ph sz="quarter" idx="3"/>
          </p:nvPr>
        </p:nvPicPr>
        <p:blipFill>
          <a:blip r:embed="rId13" cstate="print"/>
          <a:srcRect/>
          <a:stretch>
            <a:fillRect/>
          </a:stretch>
        </p:blipFill>
        <p:spPr>
          <a:xfrm>
            <a:off x="2339975" y="1916113"/>
            <a:ext cx="857250" cy="552450"/>
          </a:xfrm>
        </p:spPr>
      </p:pic>
      <p:sp>
        <p:nvSpPr>
          <p:cNvPr id="12" name="日期版面配置區 11"/>
          <p:cNvSpPr>
            <a:spLocks noGrp="1"/>
          </p:cNvSpPr>
          <p:nvPr>
            <p:ph type="dt" sz="half" idx="10"/>
          </p:nvPr>
        </p:nvSpPr>
        <p:spPr>
          <a:xfrm>
            <a:off x="395536" y="6165304"/>
            <a:ext cx="2133600" cy="476250"/>
          </a:xfrm>
        </p:spPr>
        <p:txBody>
          <a:bodyPr/>
          <a:lstStyle/>
          <a:p>
            <a:pPr>
              <a:defRPr/>
            </a:pPr>
            <a:fld id="{B83D5E67-A768-466B-BBB2-2DCE385A4159}" type="datetime1">
              <a:rPr lang="zh-TW" altLang="en-US" smtClean="0"/>
              <a:pPr>
                <a:defRPr/>
              </a:pPr>
              <a:t>2014/10/29</a:t>
            </a:fld>
            <a:endParaRPr lang="en-US" altLang="zh-TW" dirty="0"/>
          </a:p>
        </p:txBody>
      </p:sp>
      <p:sp>
        <p:nvSpPr>
          <p:cNvPr id="15" name="頁尾版面配置區 14"/>
          <p:cNvSpPr>
            <a:spLocks noGrp="1"/>
          </p:cNvSpPr>
          <p:nvPr>
            <p:ph type="ftr" sz="quarter" idx="11"/>
          </p:nvPr>
        </p:nvSpPr>
        <p:spPr/>
        <p:txBody>
          <a:bodyPr/>
          <a:lstStyle/>
          <a:p>
            <a:pPr>
              <a:defRPr/>
            </a:pPr>
            <a:r>
              <a:rPr lang="en-US" altLang="zh-TW" smtClean="0"/>
              <a:t>Irene</a:t>
            </a:r>
            <a:endParaRPr lang="en-US" altLang="zh-TW"/>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96" name="Picture 12" descr="03500011"/>
          <p:cNvPicPr>
            <a:picLocks noGrp="1" noChangeAspect="1" noChangeArrowheads="1"/>
          </p:cNvPicPr>
          <p:nvPr>
            <p:ph sz="half" idx="1"/>
          </p:nvPr>
        </p:nvPicPr>
        <p:blipFill>
          <a:blip r:embed="rId6" cstate="print"/>
          <a:srcRect/>
          <a:stretch>
            <a:fillRect/>
          </a:stretch>
        </p:blipFill>
        <p:spPr>
          <a:xfrm>
            <a:off x="3779838" y="1557338"/>
            <a:ext cx="1385887" cy="1584325"/>
          </a:xfrm>
          <a:noFill/>
        </p:spPr>
      </p:pic>
      <p:sp>
        <p:nvSpPr>
          <p:cNvPr id="11" name="投影片編號版面配置區 6"/>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endParaRPr kumimoji="0" lang="en-US" altLang="zh-TW" sz="1200" dirty="0">
              <a:latin typeface="+mj-lt"/>
              <a:ea typeface="+mn-ea"/>
            </a:endParaRPr>
          </a:p>
        </p:txBody>
      </p:sp>
      <p:pic>
        <p:nvPicPr>
          <p:cNvPr id="67586" name="Picture 2" descr="j0300912">
            <a:hlinkClick r:id="" action="ppaction://noaction" highlightClick="1">
              <a:snd r:embed="rId7" name="bomb.wav"/>
            </a:hlinkClick>
          </p:cNvPr>
          <p:cNvPicPr>
            <a:picLocks noChangeAspect="1" noChangeArrowheads="1"/>
          </p:cNvPicPr>
          <p:nvPr/>
        </p:nvPicPr>
        <p:blipFill>
          <a:blip r:embed="rId8" cstate="print"/>
          <a:srcRect/>
          <a:stretch>
            <a:fillRect/>
          </a:stretch>
        </p:blipFill>
        <p:spPr bwMode="auto">
          <a:xfrm>
            <a:off x="3657600" y="3505200"/>
            <a:ext cx="1798638" cy="1706563"/>
          </a:xfrm>
          <a:prstGeom prst="rect">
            <a:avLst/>
          </a:prstGeom>
          <a:noFill/>
          <a:ln w="9525">
            <a:noFill/>
            <a:miter lim="800000"/>
            <a:headEnd/>
            <a:tailEnd/>
          </a:ln>
        </p:spPr>
      </p:pic>
      <p:pic>
        <p:nvPicPr>
          <p:cNvPr id="13319" name="Picture 4" descr="title-1">
            <a:hlinkClick r:id="rId9" action="ppaction://hlinkfile"/>
          </p:cNvPr>
          <p:cNvPicPr>
            <a:picLocks noChangeAspect="1" noChangeArrowheads="1"/>
          </p:cNvPicPr>
          <p:nvPr/>
        </p:nvPicPr>
        <p:blipFill>
          <a:blip r:embed="rId10" cstate="print"/>
          <a:srcRect/>
          <a:stretch>
            <a:fillRect/>
          </a:stretch>
        </p:blipFill>
        <p:spPr bwMode="auto">
          <a:xfrm>
            <a:off x="228600" y="304800"/>
            <a:ext cx="700088" cy="1190625"/>
          </a:xfrm>
          <a:prstGeom prst="rect">
            <a:avLst/>
          </a:prstGeom>
          <a:noFill/>
          <a:ln w="9525">
            <a:noFill/>
            <a:miter lim="800000"/>
            <a:headEnd/>
            <a:tailEnd/>
          </a:ln>
        </p:spPr>
      </p:pic>
      <p:sp>
        <p:nvSpPr>
          <p:cNvPr id="13320" name="Rectangle 5"/>
          <p:cNvSpPr>
            <a:spLocks noChangeArrowheads="1"/>
          </p:cNvSpPr>
          <p:nvPr/>
        </p:nvSpPr>
        <p:spPr bwMode="auto">
          <a:xfrm>
            <a:off x="971600" y="260648"/>
            <a:ext cx="7632848" cy="868363"/>
          </a:xfrm>
          <a:prstGeom prst="rect">
            <a:avLst/>
          </a:prstGeom>
          <a:noFill/>
          <a:ln w="9525">
            <a:noFill/>
            <a:miter lim="800000"/>
            <a:headEnd/>
            <a:tailEnd/>
          </a:ln>
        </p:spPr>
        <p:txBody>
          <a:bodyPr anchor="ctr"/>
          <a:lstStyle/>
          <a:p>
            <a:r>
              <a:rPr lang="zh-TW" altLang="en-US" sz="2800" dirty="0">
                <a:solidFill>
                  <a:schemeClr val="tx2"/>
                </a:solidFill>
                <a:latin typeface="標楷體" pitchFamily="65" charset="-120"/>
                <a:ea typeface="標楷體" pitchFamily="65" charset="-120"/>
              </a:rPr>
              <a:t>仔細聽一聽老師說的音，哪個圖的第一個音不一樣？請在對的圖上按一下！</a:t>
            </a:r>
          </a:p>
        </p:txBody>
      </p:sp>
      <p:sp>
        <p:nvSpPr>
          <p:cNvPr id="13322" name="Text Box 7"/>
          <p:cNvSpPr txBox="1">
            <a:spLocks noChangeArrowheads="1"/>
          </p:cNvSpPr>
          <p:nvPr/>
        </p:nvSpPr>
        <p:spPr bwMode="auto">
          <a:xfrm>
            <a:off x="7812360" y="5373216"/>
            <a:ext cx="1224136" cy="307777"/>
          </a:xfrm>
          <a:prstGeom prst="rect">
            <a:avLst/>
          </a:prstGeom>
          <a:noFill/>
          <a:ln w="9525">
            <a:noFill/>
            <a:miter lim="800000"/>
            <a:headEnd/>
            <a:tailEnd/>
          </a:ln>
        </p:spPr>
        <p:txBody>
          <a:bodyPr wrap="square">
            <a:spAutoFit/>
          </a:bodyPr>
          <a:lstStyle/>
          <a:p>
            <a:pPr>
              <a:spcBef>
                <a:spcPct val="50000"/>
              </a:spcBef>
            </a:pPr>
            <a:r>
              <a:rPr lang="en-US" altLang="zh-TW" sz="1400" dirty="0">
                <a:latin typeface="標楷體" pitchFamily="65" charset="-120"/>
                <a:ea typeface="標楷體" pitchFamily="65" charset="-120"/>
                <a:sym typeface="Wingdings" pitchFamily="2" charset="2"/>
              </a:rPr>
              <a:t> </a:t>
            </a:r>
            <a:r>
              <a:rPr lang="zh-TW" altLang="en-US" sz="1400" dirty="0">
                <a:latin typeface="標楷體" pitchFamily="65" charset="-120"/>
                <a:ea typeface="標楷體" pitchFamily="65" charset="-120"/>
                <a:sym typeface="Wingdings" pitchFamily="2" charset="2"/>
              </a:rPr>
              <a:t>首音分辨</a:t>
            </a:r>
          </a:p>
        </p:txBody>
      </p:sp>
      <p:pic>
        <p:nvPicPr>
          <p:cNvPr id="161795" name="Picture 3"/>
          <p:cNvPicPr>
            <a:picLocks noChangeAspect="1" noChangeArrowheads="1"/>
          </p:cNvPicPr>
          <p:nvPr/>
        </p:nvPicPr>
        <p:blipFill>
          <a:blip r:embed="rId11" cstate="print"/>
          <a:srcRect/>
          <a:stretch>
            <a:fillRect/>
          </a:stretch>
        </p:blipFill>
        <p:spPr bwMode="auto">
          <a:xfrm>
            <a:off x="1115616" y="3573016"/>
            <a:ext cx="1752600" cy="1685925"/>
          </a:xfrm>
          <a:prstGeom prst="rect">
            <a:avLst/>
          </a:prstGeom>
          <a:noFill/>
          <a:ln w="9525">
            <a:noFill/>
            <a:miter lim="800000"/>
            <a:headEnd/>
            <a:tailEnd/>
          </a:ln>
        </p:spPr>
      </p:pic>
      <p:pic>
        <p:nvPicPr>
          <p:cNvPr id="16" name="錄製的聲音">
            <a:hlinkClick r:id="" action="ppaction://media"/>
          </p:cNvPr>
          <p:cNvPicPr>
            <a:picLocks noRot="1" noChangeAspect="1"/>
          </p:cNvPicPr>
          <p:nvPr>
            <a:wavAudioFile r:embed="rId1" name="錄製的聲音"/>
          </p:nvPr>
        </p:nvPicPr>
        <p:blipFill>
          <a:blip r:embed="rId12" cstate="print"/>
          <a:stretch>
            <a:fillRect/>
          </a:stretch>
        </p:blipFill>
        <p:spPr>
          <a:xfrm>
            <a:off x="3995936" y="1844824"/>
            <a:ext cx="1152128" cy="1152128"/>
          </a:xfrm>
          <a:prstGeom prst="rect">
            <a:avLst/>
          </a:prstGeom>
        </p:spPr>
      </p:pic>
      <p:pic>
        <p:nvPicPr>
          <p:cNvPr id="15" name="MS900069459[1].wav">
            <a:hlinkClick r:id="" action="ppaction://media"/>
          </p:cNvPr>
          <p:cNvPicPr>
            <a:picLocks noRot="1" noChangeAspect="1"/>
          </p:cNvPicPr>
          <p:nvPr>
            <a:wavAudioFile r:embed="rId2" name="MS900069459[1].wav"/>
          </p:nvPr>
        </p:nvPicPr>
        <p:blipFill>
          <a:blip r:embed="rId13" cstate="print"/>
          <a:stretch>
            <a:fillRect/>
          </a:stretch>
        </p:blipFill>
        <p:spPr>
          <a:xfrm>
            <a:off x="1763688" y="5301208"/>
            <a:ext cx="304800" cy="304800"/>
          </a:xfrm>
          <a:prstGeom prst="rect">
            <a:avLst/>
          </a:prstGeom>
        </p:spPr>
      </p:pic>
      <p:pic>
        <p:nvPicPr>
          <p:cNvPr id="17" name="MS900097484[1].wav">
            <a:hlinkClick r:id="" action="ppaction://media"/>
          </p:cNvPr>
          <p:cNvPicPr>
            <a:picLocks noRot="1" noChangeAspect="1"/>
          </p:cNvPicPr>
          <p:nvPr>
            <a:wavAudioFile r:embed="rId3" name="MS900097484[1].wav"/>
          </p:nvPr>
        </p:nvPicPr>
        <p:blipFill>
          <a:blip r:embed="rId14" cstate="print"/>
          <a:stretch>
            <a:fillRect/>
          </a:stretch>
        </p:blipFill>
        <p:spPr>
          <a:xfrm>
            <a:off x="4283968" y="5229200"/>
            <a:ext cx="304800" cy="304800"/>
          </a:xfrm>
          <a:prstGeom prst="rect">
            <a:avLst/>
          </a:prstGeom>
        </p:spPr>
      </p:pic>
      <p:pic>
        <p:nvPicPr>
          <p:cNvPr id="19" name="MS900097484[1].wav">
            <a:hlinkClick r:id="" action="ppaction://media"/>
          </p:cNvPr>
          <p:cNvPicPr>
            <a:picLocks noRot="1" noChangeAspect="1"/>
          </p:cNvPicPr>
          <p:nvPr>
            <a:wavAudioFile r:embed="rId3" name="MS900097484[1].wav"/>
          </p:nvPr>
        </p:nvPicPr>
        <p:blipFill>
          <a:blip r:embed="rId14" cstate="print"/>
          <a:stretch>
            <a:fillRect/>
          </a:stretch>
        </p:blipFill>
        <p:spPr>
          <a:xfrm>
            <a:off x="7164288" y="5157192"/>
            <a:ext cx="304800" cy="304800"/>
          </a:xfrm>
          <a:prstGeom prst="rect">
            <a:avLst/>
          </a:prstGeom>
        </p:spPr>
      </p:pic>
      <p:pic>
        <p:nvPicPr>
          <p:cNvPr id="20" name="圖片 19" descr="圖片1.png"/>
          <p:cNvPicPr>
            <a:picLocks noChangeAspect="1"/>
          </p:cNvPicPr>
          <p:nvPr/>
        </p:nvPicPr>
        <p:blipFill>
          <a:blip r:embed="rId15" cstate="print"/>
          <a:stretch>
            <a:fillRect/>
          </a:stretch>
        </p:blipFill>
        <p:spPr>
          <a:xfrm>
            <a:off x="6372200" y="3284984"/>
            <a:ext cx="1714286" cy="1828572"/>
          </a:xfrm>
          <a:prstGeom prst="rect">
            <a:avLst/>
          </a:prstGeom>
        </p:spPr>
      </p:pic>
      <p:sp>
        <p:nvSpPr>
          <p:cNvPr id="21" name="日期版面配置區 20"/>
          <p:cNvSpPr>
            <a:spLocks noGrp="1"/>
          </p:cNvSpPr>
          <p:nvPr>
            <p:ph type="dt" sz="half" idx="10"/>
          </p:nvPr>
        </p:nvSpPr>
        <p:spPr/>
        <p:txBody>
          <a:bodyPr/>
          <a:lstStyle/>
          <a:p>
            <a:pPr>
              <a:defRPr/>
            </a:pPr>
            <a:fld id="{BB48C6F7-7E8D-406D-8688-B0870D955742}" type="datetime1">
              <a:rPr lang="zh-TW" altLang="en-US" smtClean="0"/>
              <a:pPr>
                <a:defRPr/>
              </a:pPr>
              <a:t>2014/10/29</a:t>
            </a:fld>
            <a:endParaRPr lang="en-US" altLang="zh-TW" dirty="0"/>
          </a:p>
        </p:txBody>
      </p:sp>
      <p:sp>
        <p:nvSpPr>
          <p:cNvPr id="24" name="頁尾版面配置區 23"/>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759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551" fill="hold"/>
                                        <p:tgtEl>
                                          <p:spTgt spid="16"/>
                                        </p:tgtEl>
                                      </p:cBhvr>
                                    </p:cmd>
                                  </p:childTnLst>
                                </p:cTn>
                              </p:par>
                              <p:par>
                                <p:cTn id="7" presetID="10" presetClass="entr" presetSubtype="0" fill="hold" nodeType="withEffect">
                                  <p:stCondLst>
                                    <p:cond delay="0"/>
                                  </p:stCondLst>
                                  <p:childTnLst>
                                    <p:set>
                                      <p:cBhvr>
                                        <p:cTn id="8" dur="1" fill="hold">
                                          <p:stCondLst>
                                            <p:cond delay="0"/>
                                          </p:stCondLst>
                                        </p:cTn>
                                        <p:tgtEl>
                                          <p:spTgt spid="161795"/>
                                        </p:tgtEl>
                                        <p:attrNameLst>
                                          <p:attrName>style.visibility</p:attrName>
                                        </p:attrNameLst>
                                      </p:cBhvr>
                                      <p:to>
                                        <p:strVal val="visible"/>
                                      </p:to>
                                    </p:set>
                                    <p:animEffect transition="in" filter="fade">
                                      <p:cBhvr>
                                        <p:cTn id="9" dur="2000"/>
                                        <p:tgtEl>
                                          <p:spTgt spid="161795"/>
                                        </p:tgtEl>
                                      </p:cBhvr>
                                    </p:animEffect>
                                  </p:childTnLst>
                                </p:cTn>
                              </p:par>
                              <p:par>
                                <p:cTn id="10" presetID="10" presetClass="entr" presetSubtype="0" fill="hold" nodeType="withEffect">
                                  <p:stCondLst>
                                    <p:cond delay="3000"/>
                                  </p:stCondLst>
                                  <p:childTnLst>
                                    <p:set>
                                      <p:cBhvr>
                                        <p:cTn id="11" dur="1" fill="hold">
                                          <p:stCondLst>
                                            <p:cond delay="0"/>
                                          </p:stCondLst>
                                        </p:cTn>
                                        <p:tgtEl>
                                          <p:spTgt spid="67586"/>
                                        </p:tgtEl>
                                        <p:attrNameLst>
                                          <p:attrName>style.visibility</p:attrName>
                                        </p:attrNameLst>
                                      </p:cBhvr>
                                      <p:to>
                                        <p:strVal val="visible"/>
                                      </p:to>
                                    </p:set>
                                    <p:animEffect transition="in" filter="fade">
                                      <p:cBhvr>
                                        <p:cTn id="12" dur="2000"/>
                                        <p:tgtEl>
                                          <p:spTgt spid="67586"/>
                                        </p:tgtEl>
                                      </p:cBhvr>
                                    </p:animEffect>
                                  </p:childTnLst>
                                </p:cTn>
                              </p:par>
                              <p:par>
                                <p:cTn id="13" presetID="10" presetClass="entr" presetSubtype="0" fill="hold" nodeType="withEffect">
                                  <p:stCondLst>
                                    <p:cond delay="500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000"/>
                                        <p:tgtEl>
                                          <p:spTgt spid="20"/>
                                        </p:tgtEl>
                                      </p:cBhvr>
                                    </p:animEffect>
                                  </p:childTnLst>
                                </p:cTn>
                              </p:par>
                            </p:childTnLst>
                          </p:cTn>
                        </p:par>
                      </p:childTnLst>
                    </p:cTn>
                  </p:par>
                </p:childTnLst>
              </p:cTn>
              <p:nextCondLst>
                <p:cond evt="onClick" delay="0">
                  <p:tgtEl>
                    <p:spTgt spid="67596"/>
                  </p:tgtEl>
                </p:cond>
              </p:nextCondLst>
            </p:seq>
            <p:audio>
              <p:cMediaNode vol="6000" showWhenStopped="0">
                <p:cTn id="16"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audio>
              <p:cMediaNode showWhenStopped="0">
                <p:cTn id="17"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audio>
              <p:cMediaNode showWhenStopped="0">
                <p:cTn id="18"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audio>
              <p:cMediaNode showWhenStopped="0">
                <p:cTn id="19" fill="hold" display="0">
                  <p:stCondLst>
                    <p:cond delay="indefinite"/>
                  </p:stCondLst>
                  <p:endCondLst>
                    <p:cond evt="onNext" delay="0">
                      <p:tgtEl>
                        <p:sldTgt/>
                      </p:tgtEl>
                    </p:cond>
                    <p:cond evt="onPrev" delay="0">
                      <p:tgtEl>
                        <p:sldTgt/>
                      </p:tgtEl>
                    </p:cond>
                    <p:cond evt="onStopAudio" delay="0">
                      <p:tgtEl>
                        <p:sldTgt/>
                      </p:tgtEl>
                    </p:cond>
                  </p:endCondLst>
                </p:cTn>
                <p:tgtEl>
                  <p:spTgt spid="19"/>
                </p:tgtEl>
              </p:cMediaNode>
            </p:audio>
            <p:seq concurrent="1" nextAc="seek">
              <p:cTn id="20" restart="whenNotActive" fill="hold" evtFilter="cancelBubble" nodeType="interactiveSeq">
                <p:stCondLst>
                  <p:cond evt="onClick" delay="0">
                    <p:tgtEl>
                      <p:spTgt spid="161795"/>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afterEffect">
                                  <p:stCondLst>
                                    <p:cond delay="0"/>
                                  </p:stCondLst>
                                  <p:childTnLst>
                                    <p:cmd type="call" cmd="playFrom(0.0)">
                                      <p:cBhvr>
                                        <p:cTn id="24" dur="3584" fill="hold"/>
                                        <p:tgtEl>
                                          <p:spTgt spid="15"/>
                                        </p:tgtEl>
                                      </p:cBhvr>
                                    </p:cmd>
                                  </p:childTnLst>
                                </p:cTn>
                              </p:par>
                            </p:childTnLst>
                          </p:cTn>
                        </p:par>
                      </p:childTnLst>
                    </p:cTn>
                  </p:par>
                </p:childTnLst>
              </p:cTn>
              <p:nextCondLst>
                <p:cond evt="onClick" delay="0">
                  <p:tgtEl>
                    <p:spTgt spid="161795"/>
                  </p:tgtEl>
                </p:cond>
              </p:nextCondLst>
            </p:seq>
            <p:seq concurrent="1" nextAc="seek">
              <p:cTn id="25" restart="whenNotActive" fill="hold" evtFilter="cancelBubble" nodeType="interactiveSeq">
                <p:stCondLst>
                  <p:cond evt="onClick" delay="0">
                    <p:tgtEl>
                      <p:spTgt spid="67586"/>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afterEffect">
                                  <p:stCondLst>
                                    <p:cond delay="0"/>
                                  </p:stCondLst>
                                  <p:childTnLst>
                                    <p:cmd type="call" cmd="playFrom(0.0)">
                                      <p:cBhvr>
                                        <p:cTn id="29" dur="2132" fill="hold"/>
                                        <p:tgtEl>
                                          <p:spTgt spid="17"/>
                                        </p:tgtEl>
                                      </p:cBhvr>
                                    </p:cmd>
                                  </p:childTnLst>
                                </p:cTn>
                              </p:par>
                            </p:childTnLst>
                          </p:cTn>
                        </p:par>
                      </p:childTnLst>
                    </p:cTn>
                  </p:par>
                </p:childTnLst>
              </p:cTn>
              <p:nextCondLst>
                <p:cond evt="onClick" delay="0">
                  <p:tgtEl>
                    <p:spTgt spid="67586"/>
                  </p:tgtEl>
                </p:cond>
              </p:nextCondLst>
            </p:seq>
            <p:seq concurrent="1" nextAc="seek">
              <p:cTn id="30" restart="whenNotActive" fill="hold" evtFilter="cancelBubble" nodeType="interactiveSeq">
                <p:stCondLst>
                  <p:cond evt="onClick" delay="0">
                    <p:tgtEl>
                      <p:spTgt spid="20"/>
                    </p:tgtEl>
                  </p:cond>
                </p:stCondLst>
                <p:endSync evt="end" delay="0">
                  <p:rtn val="all"/>
                </p:endSync>
                <p:childTnLst>
                  <p:par>
                    <p:cTn id="31" fill="hold">
                      <p:stCondLst>
                        <p:cond delay="0"/>
                      </p:stCondLst>
                      <p:childTnLst>
                        <p:par>
                          <p:cTn id="32" fill="hold">
                            <p:stCondLst>
                              <p:cond delay="0"/>
                            </p:stCondLst>
                            <p:childTnLst>
                              <p:par>
                                <p:cTn id="33" presetID="1" presetClass="mediacall" presetSubtype="0" fill="hold" nodeType="afterEffect">
                                  <p:stCondLst>
                                    <p:cond delay="0"/>
                                  </p:stCondLst>
                                  <p:childTnLst>
                                    <p:cmd type="call" cmd="playFrom(0.0)">
                                      <p:cBhvr>
                                        <p:cTn id="34" dur="2132" fill="hold"/>
                                        <p:tgtEl>
                                          <p:spTgt spid="19"/>
                                        </p:tgtEl>
                                      </p:cBhvr>
                                    </p:cmd>
                                  </p:childTnLst>
                                </p:cTn>
                              </p:par>
                            </p:childTnLst>
                          </p:cTn>
                        </p:par>
                      </p:childTnLst>
                    </p:cTn>
                  </p:par>
                </p:childTnLst>
              </p:cTn>
              <p:nextCondLst>
                <p:cond evt="onClick" delay="0">
                  <p:tgtEl>
                    <p:spTgt spid="20"/>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2"/>
          <p:cNvSpPr>
            <a:spLocks noGrp="1" noChangeArrowheads="1"/>
          </p:cNvSpPr>
          <p:nvPr>
            <p:ph type="title"/>
          </p:nvPr>
        </p:nvSpPr>
        <p:spPr>
          <a:xfrm>
            <a:off x="2268538" y="404813"/>
            <a:ext cx="4248150" cy="865187"/>
          </a:xfrm>
        </p:spPr>
        <p:txBody>
          <a:bodyPr/>
          <a:lstStyle/>
          <a:p>
            <a:pPr algn="ctr" eaLnBrk="1" hangingPunct="1"/>
            <a:r>
              <a:rPr lang="zh-TW" altLang="en-US" b="1" smtClean="0">
                <a:solidFill>
                  <a:srgbClr val="0000FF"/>
                </a:solidFill>
                <a:latin typeface="標楷體" pitchFamily="65" charset="-120"/>
                <a:ea typeface="標楷體" pitchFamily="65" charset="-120"/>
              </a:rPr>
              <a:t>故事結構教學法</a:t>
            </a:r>
          </a:p>
        </p:txBody>
      </p:sp>
      <p:sp>
        <p:nvSpPr>
          <p:cNvPr id="31750" name="Rectangle 3"/>
          <p:cNvSpPr>
            <a:spLocks noGrp="1" noChangeArrowheads="1"/>
          </p:cNvSpPr>
          <p:nvPr>
            <p:ph type="body" idx="1"/>
          </p:nvPr>
        </p:nvSpPr>
        <p:spPr>
          <a:xfrm>
            <a:off x="684213" y="1412875"/>
            <a:ext cx="7991475" cy="4464050"/>
          </a:xfrm>
        </p:spPr>
        <p:txBody>
          <a:bodyPr/>
          <a:lstStyle/>
          <a:p>
            <a:pPr eaLnBrk="1" hangingPunct="1">
              <a:spcBef>
                <a:spcPct val="50000"/>
              </a:spcBef>
              <a:buFont typeface="Wingdings" pitchFamily="2" charset="2"/>
              <a:buBlip>
                <a:blip r:embed="rId3"/>
              </a:buBlip>
            </a:pPr>
            <a:r>
              <a:rPr lang="zh-TW" altLang="en-US" sz="2800" smtClean="0">
                <a:latin typeface="標楷體" pitchFamily="65" charset="-120"/>
                <a:ea typeface="標楷體" pitchFamily="65" charset="-120"/>
              </a:rPr>
              <a:t>利用</a:t>
            </a:r>
            <a:r>
              <a:rPr lang="zh-TW" altLang="en-US" sz="2800" b="1" smtClean="0">
                <a:solidFill>
                  <a:srgbClr val="9900CC"/>
                </a:solidFill>
                <a:latin typeface="標楷體" pitchFamily="65" charset="-120"/>
                <a:ea typeface="標楷體" pitchFamily="65" charset="-120"/>
              </a:rPr>
              <a:t>圖示</a:t>
            </a:r>
            <a:r>
              <a:rPr lang="zh-TW" altLang="en-US" sz="2800" smtClean="0">
                <a:latin typeface="標楷體" pitchFamily="65" charset="-120"/>
                <a:ea typeface="標楷體" pitchFamily="65" charset="-120"/>
              </a:rPr>
              <a:t>將故事情節中之</a:t>
            </a:r>
            <a:r>
              <a:rPr lang="zh-TW" altLang="en-US" sz="2800" b="1" smtClean="0">
                <a:solidFill>
                  <a:srgbClr val="9900CC"/>
                </a:solidFill>
                <a:latin typeface="標楷體" pitchFamily="65" charset="-120"/>
                <a:ea typeface="標楷體" pitchFamily="65" charset="-120"/>
              </a:rPr>
              <a:t>角色</a:t>
            </a:r>
            <a:r>
              <a:rPr lang="zh-TW" altLang="en-US" sz="2800" smtClean="0">
                <a:latin typeface="標楷體" pitchFamily="65" charset="-120"/>
                <a:ea typeface="標楷體" pitchFamily="65" charset="-120"/>
              </a:rPr>
              <a:t>、</a:t>
            </a:r>
            <a:r>
              <a:rPr lang="zh-TW" altLang="en-US" sz="2800" b="1" smtClean="0">
                <a:solidFill>
                  <a:srgbClr val="9900CC"/>
                </a:solidFill>
                <a:latin typeface="標楷體" pitchFamily="65" charset="-120"/>
                <a:ea typeface="標楷體" pitchFamily="65" charset="-120"/>
              </a:rPr>
              <a:t>情境</a:t>
            </a:r>
            <a:r>
              <a:rPr lang="zh-TW" altLang="en-US" sz="2800" smtClean="0">
                <a:latin typeface="標楷體" pitchFamily="65" charset="-120"/>
                <a:ea typeface="標楷體" pitchFamily="65" charset="-120"/>
              </a:rPr>
              <a:t>、</a:t>
            </a:r>
            <a:r>
              <a:rPr lang="zh-TW" altLang="en-US" sz="2800" b="1" smtClean="0">
                <a:solidFill>
                  <a:srgbClr val="9900CC"/>
                </a:solidFill>
                <a:latin typeface="標楷體" pitchFamily="65" charset="-120"/>
                <a:ea typeface="標楷體" pitchFamily="65" charset="-120"/>
              </a:rPr>
              <a:t>問題</a:t>
            </a:r>
            <a:r>
              <a:rPr lang="zh-TW" altLang="en-US" sz="2800" smtClean="0">
                <a:latin typeface="標楷體" pitchFamily="65" charset="-120"/>
                <a:ea typeface="標楷體" pitchFamily="65" charset="-120"/>
              </a:rPr>
              <a:t>、</a:t>
            </a:r>
            <a:r>
              <a:rPr lang="zh-TW" altLang="en-US" sz="2800" b="1" smtClean="0">
                <a:solidFill>
                  <a:srgbClr val="9900CC"/>
                </a:solidFill>
                <a:latin typeface="標楷體" pitchFamily="65" charset="-120"/>
                <a:ea typeface="標楷體" pitchFamily="65" charset="-120"/>
              </a:rPr>
              <a:t>動作</a:t>
            </a:r>
            <a:r>
              <a:rPr lang="zh-TW" altLang="en-US" sz="2800" smtClean="0">
                <a:latin typeface="標楷體" pitchFamily="65" charset="-120"/>
                <a:ea typeface="標楷體" pitchFamily="65" charset="-120"/>
              </a:rPr>
              <a:t>、</a:t>
            </a:r>
            <a:r>
              <a:rPr lang="zh-TW" altLang="en-US" sz="2800" b="1" smtClean="0">
                <a:solidFill>
                  <a:srgbClr val="9900CC"/>
                </a:solidFill>
                <a:latin typeface="標楷體" pitchFamily="65" charset="-120"/>
                <a:ea typeface="標楷體" pitchFamily="65" charset="-120"/>
              </a:rPr>
              <a:t>結果</a:t>
            </a:r>
            <a:r>
              <a:rPr lang="zh-TW" altLang="en-US" sz="2800" smtClean="0">
                <a:latin typeface="標楷體" pitchFamily="65" charset="-120"/>
                <a:ea typeface="標楷體" pitchFamily="65" charset="-120"/>
              </a:rPr>
              <a:t>清楚的呈現，以幫助學生理解故事，並訓練學生之</a:t>
            </a:r>
            <a:r>
              <a:rPr lang="zh-TW" altLang="en-US" sz="2800" b="1" smtClean="0">
                <a:solidFill>
                  <a:srgbClr val="9900CC"/>
                </a:solidFill>
                <a:latin typeface="標楷體" pitchFamily="65" charset="-120"/>
                <a:ea typeface="標楷體" pitchFamily="65" charset="-120"/>
              </a:rPr>
              <a:t>口語表達</a:t>
            </a:r>
            <a:r>
              <a:rPr lang="zh-TW" altLang="en-US" sz="2800" smtClean="0">
                <a:latin typeface="標楷體" pitchFamily="65" charset="-120"/>
                <a:ea typeface="標楷體" pitchFamily="65" charset="-120"/>
              </a:rPr>
              <a:t>和</a:t>
            </a:r>
            <a:r>
              <a:rPr lang="zh-TW" altLang="en-US" sz="2800" b="1" smtClean="0">
                <a:solidFill>
                  <a:srgbClr val="9900CC"/>
                </a:solidFill>
                <a:latin typeface="標楷體" pitchFamily="65" charset="-120"/>
                <a:ea typeface="標楷體" pitchFamily="65" charset="-120"/>
              </a:rPr>
              <a:t>組織能力</a:t>
            </a:r>
            <a:r>
              <a:rPr lang="zh-TW" altLang="en-US" sz="2800" smtClean="0">
                <a:latin typeface="標楷體" pitchFamily="65" charset="-120"/>
                <a:ea typeface="標楷體" pitchFamily="65" charset="-120"/>
              </a:rPr>
              <a:t>。</a:t>
            </a:r>
          </a:p>
          <a:p>
            <a:pPr eaLnBrk="1" hangingPunct="1">
              <a:spcBef>
                <a:spcPct val="50000"/>
              </a:spcBef>
              <a:buFont typeface="Wingdings" pitchFamily="2" charset="2"/>
              <a:buBlip>
                <a:blip r:embed="rId3"/>
              </a:buBlip>
            </a:pPr>
            <a:r>
              <a:rPr lang="zh-TW" altLang="en-US" sz="2800" smtClean="0">
                <a:latin typeface="標楷體" pitchFamily="65" charset="-120"/>
                <a:ea typeface="標楷體" pitchFamily="65" charset="-120"/>
              </a:rPr>
              <a:t>一般故事體文章經常包含以下的元素：</a:t>
            </a:r>
          </a:p>
          <a:p>
            <a:pPr eaLnBrk="1" hangingPunct="1">
              <a:buFont typeface="Wingdings" pitchFamily="2" charset="2"/>
              <a:buNone/>
            </a:pPr>
            <a:r>
              <a:rPr lang="zh-TW" altLang="en-US" sz="2800" smtClean="0">
                <a:latin typeface="標楷體" pitchFamily="65" charset="-120"/>
                <a:ea typeface="標楷體" pitchFamily="65" charset="-120"/>
              </a:rPr>
              <a:t>     </a:t>
            </a:r>
            <a:r>
              <a:rPr lang="en-US" altLang="zh-TW" sz="2800" smtClean="0">
                <a:latin typeface="標楷體" pitchFamily="65" charset="-120"/>
                <a:ea typeface="標楷體" pitchFamily="65" charset="-120"/>
              </a:rPr>
              <a:t>1.</a:t>
            </a:r>
            <a:r>
              <a:rPr lang="zh-TW" altLang="en-US" sz="2800" smtClean="0">
                <a:latin typeface="標楷體" pitchFamily="65" charset="-120"/>
                <a:ea typeface="標楷體" pitchFamily="65" charset="-120"/>
              </a:rPr>
              <a:t>主角（特性）：</a:t>
            </a:r>
            <a:r>
              <a:rPr lang="en-US" altLang="zh-TW" sz="2800" smtClean="0">
                <a:latin typeface="標楷體" pitchFamily="65" charset="-120"/>
                <a:ea typeface="標楷體" pitchFamily="65" charset="-120"/>
              </a:rPr>
              <a:t>WHO</a:t>
            </a:r>
          </a:p>
          <a:p>
            <a:pPr eaLnBrk="1" hangingPunct="1">
              <a:buFont typeface="Wingdings" pitchFamily="2" charset="2"/>
              <a:buNone/>
            </a:pPr>
            <a:r>
              <a:rPr lang="en-US" altLang="zh-TW" sz="2800" smtClean="0">
                <a:latin typeface="標楷體" pitchFamily="65" charset="-120"/>
                <a:ea typeface="標楷體" pitchFamily="65" charset="-120"/>
              </a:rPr>
              <a:t>     2.</a:t>
            </a:r>
            <a:r>
              <a:rPr lang="zh-TW" altLang="en-US" sz="2800" smtClean="0">
                <a:latin typeface="標楷體" pitchFamily="65" charset="-120"/>
                <a:ea typeface="標楷體" pitchFamily="65" charset="-120"/>
              </a:rPr>
              <a:t>情境（時間地點）：</a:t>
            </a:r>
            <a:r>
              <a:rPr lang="en-US" altLang="zh-TW" sz="2800" smtClean="0">
                <a:latin typeface="標楷體" pitchFamily="65" charset="-120"/>
                <a:ea typeface="標楷體" pitchFamily="65" charset="-120"/>
              </a:rPr>
              <a:t>WHEN</a:t>
            </a:r>
            <a:r>
              <a:rPr lang="zh-TW" altLang="en-US" sz="2800" smtClean="0">
                <a:latin typeface="標楷體" pitchFamily="65" charset="-120"/>
                <a:ea typeface="標楷體" pitchFamily="65" charset="-120"/>
              </a:rPr>
              <a:t>、</a:t>
            </a:r>
            <a:r>
              <a:rPr lang="en-US" altLang="zh-TW" sz="2800" smtClean="0">
                <a:latin typeface="標楷體" pitchFamily="65" charset="-120"/>
                <a:ea typeface="標楷體" pitchFamily="65" charset="-120"/>
              </a:rPr>
              <a:t>WHERE</a:t>
            </a:r>
          </a:p>
          <a:p>
            <a:pPr eaLnBrk="1" hangingPunct="1">
              <a:buFont typeface="Wingdings" pitchFamily="2" charset="2"/>
              <a:buNone/>
            </a:pPr>
            <a:r>
              <a:rPr lang="en-US" altLang="zh-TW" sz="2800" smtClean="0">
                <a:latin typeface="標楷體" pitchFamily="65" charset="-120"/>
                <a:ea typeface="標楷體" pitchFamily="65" charset="-120"/>
              </a:rPr>
              <a:t>     3.</a:t>
            </a:r>
            <a:r>
              <a:rPr lang="zh-TW" altLang="en-US" sz="2800" smtClean="0">
                <a:latin typeface="標楷體" pitchFamily="65" charset="-120"/>
                <a:ea typeface="標楷體" pitchFamily="65" charset="-120"/>
              </a:rPr>
              <a:t>主要問題：</a:t>
            </a:r>
            <a:r>
              <a:rPr lang="en-US" altLang="zh-TW" sz="2800" smtClean="0">
                <a:latin typeface="標楷體" pitchFamily="65" charset="-120"/>
                <a:ea typeface="標楷體" pitchFamily="65" charset="-120"/>
              </a:rPr>
              <a:t>WHY</a:t>
            </a:r>
            <a:r>
              <a:rPr lang="zh-TW" altLang="en-US" sz="2800" smtClean="0">
                <a:latin typeface="標楷體" pitchFamily="65" charset="-120"/>
                <a:ea typeface="標楷體" pitchFamily="65" charset="-120"/>
              </a:rPr>
              <a:t>、</a:t>
            </a:r>
            <a:r>
              <a:rPr lang="en-US" altLang="zh-TW" sz="2800" smtClean="0">
                <a:latin typeface="標楷體" pitchFamily="65" charset="-120"/>
                <a:ea typeface="標楷體" pitchFamily="65" charset="-120"/>
              </a:rPr>
              <a:t>WHAT</a:t>
            </a:r>
          </a:p>
          <a:p>
            <a:pPr eaLnBrk="1" hangingPunct="1">
              <a:buFont typeface="Wingdings" pitchFamily="2" charset="2"/>
              <a:buNone/>
            </a:pPr>
            <a:r>
              <a:rPr lang="en-US" altLang="zh-TW" sz="2800" smtClean="0">
                <a:latin typeface="標楷體" pitchFamily="65" charset="-120"/>
                <a:ea typeface="標楷體" pitchFamily="65" charset="-120"/>
              </a:rPr>
              <a:t>     4.</a:t>
            </a:r>
            <a:r>
              <a:rPr lang="zh-TW" altLang="en-US" sz="2800" smtClean="0">
                <a:latin typeface="標楷體" pitchFamily="65" charset="-120"/>
                <a:ea typeface="標楷體" pitchFamily="65" charset="-120"/>
              </a:rPr>
              <a:t>事情經過：</a:t>
            </a:r>
            <a:r>
              <a:rPr lang="en-US" altLang="zh-TW" sz="2800" smtClean="0">
                <a:latin typeface="標楷體" pitchFamily="65" charset="-120"/>
                <a:ea typeface="標楷體" pitchFamily="65" charset="-120"/>
              </a:rPr>
              <a:t>HOW</a:t>
            </a:r>
          </a:p>
          <a:p>
            <a:pPr eaLnBrk="1" hangingPunct="1">
              <a:buFont typeface="Wingdings" pitchFamily="2" charset="2"/>
              <a:buNone/>
            </a:pPr>
            <a:r>
              <a:rPr lang="en-US" altLang="zh-TW" sz="2800" smtClean="0">
                <a:latin typeface="標楷體" pitchFamily="65" charset="-120"/>
                <a:ea typeface="標楷體" pitchFamily="65" charset="-120"/>
              </a:rPr>
              <a:t>     5.</a:t>
            </a:r>
            <a:r>
              <a:rPr lang="zh-TW" altLang="en-US" sz="2800" smtClean="0">
                <a:latin typeface="標楷體" pitchFamily="65" charset="-120"/>
                <a:ea typeface="標楷體" pitchFamily="65" charset="-120"/>
              </a:rPr>
              <a:t>結局</a:t>
            </a:r>
          </a:p>
        </p:txBody>
      </p:sp>
      <p:pic>
        <p:nvPicPr>
          <p:cNvPr id="31751" name="Picture 7" descr="書">
            <a:hlinkClick r:id="rId4" action="ppaction://hlinkfile"/>
          </p:cNvPr>
          <p:cNvPicPr>
            <a:picLocks noChangeAspect="1" noChangeArrowheads="1" noCrop="1"/>
          </p:cNvPicPr>
          <p:nvPr/>
        </p:nvPicPr>
        <p:blipFill>
          <a:blip r:embed="rId5" cstate="print"/>
          <a:srcRect/>
          <a:stretch>
            <a:fillRect/>
          </a:stretch>
        </p:blipFill>
        <p:spPr bwMode="auto">
          <a:xfrm>
            <a:off x="6732588" y="620713"/>
            <a:ext cx="641350" cy="412750"/>
          </a:xfrm>
          <a:prstGeom prst="rect">
            <a:avLst/>
          </a:prstGeom>
          <a:noFill/>
          <a:ln w="9525">
            <a:noFill/>
            <a:miter lim="800000"/>
            <a:headEnd/>
            <a:tailEnd/>
          </a:ln>
        </p:spPr>
      </p:pic>
      <p:sp>
        <p:nvSpPr>
          <p:cNvPr id="5" name="日期版面配置區 4"/>
          <p:cNvSpPr>
            <a:spLocks noGrp="1"/>
          </p:cNvSpPr>
          <p:nvPr>
            <p:ph type="dt" sz="half" idx="10"/>
          </p:nvPr>
        </p:nvSpPr>
        <p:spPr/>
        <p:txBody>
          <a:bodyPr/>
          <a:lstStyle/>
          <a:p>
            <a:pPr>
              <a:defRPr/>
            </a:pPr>
            <a:fld id="{3C96FDC7-4436-422B-8130-877BAC4B4DF3}"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Rectangle 2"/>
          <p:cNvSpPr>
            <a:spLocks noGrp="1" noChangeArrowheads="1"/>
          </p:cNvSpPr>
          <p:nvPr>
            <p:ph type="title"/>
          </p:nvPr>
        </p:nvSpPr>
        <p:spPr>
          <a:xfrm>
            <a:off x="323528" y="332656"/>
            <a:ext cx="8496175" cy="1143000"/>
          </a:xfrm>
        </p:spPr>
        <p:txBody>
          <a:bodyPr/>
          <a:lstStyle/>
          <a:p>
            <a:pPr eaLnBrk="1" hangingPunct="1">
              <a:buFontTx/>
              <a:buBlip>
                <a:blip r:embed="rId3"/>
              </a:buBlip>
            </a:pPr>
            <a:r>
              <a:rPr lang="zh-TW" altLang="en-US" sz="4400" b="1" dirty="0" smtClean="0">
                <a:solidFill>
                  <a:srgbClr val="9900CC"/>
                </a:solidFill>
                <a:ea typeface="標楷體" pitchFamily="65" charset="-120"/>
              </a:rPr>
              <a:t>回  答  問  題</a:t>
            </a:r>
          </a:p>
        </p:txBody>
      </p:sp>
      <p:sp>
        <p:nvSpPr>
          <p:cNvPr id="32774" name="Rectangle 3"/>
          <p:cNvSpPr>
            <a:spLocks noGrp="1" noChangeArrowheads="1"/>
          </p:cNvSpPr>
          <p:nvPr>
            <p:ph type="body" idx="1"/>
          </p:nvPr>
        </p:nvSpPr>
        <p:spPr>
          <a:xfrm>
            <a:off x="685800" y="1484313"/>
            <a:ext cx="8207375" cy="1584325"/>
          </a:xfrm>
        </p:spPr>
        <p:txBody>
          <a:bodyPr/>
          <a:lstStyle/>
          <a:p>
            <a:pPr eaLnBrk="1" hangingPunct="1">
              <a:lnSpc>
                <a:spcPct val="150000"/>
              </a:lnSpc>
              <a:buFont typeface="Wingdings" pitchFamily="2" charset="2"/>
              <a:buBlip>
                <a:blip r:embed="rId4"/>
              </a:buBlip>
            </a:pPr>
            <a:r>
              <a:rPr lang="zh-TW" altLang="en-US" smtClean="0">
                <a:ea typeface="標楷體" pitchFamily="65" charset="-120"/>
              </a:rPr>
              <a:t>根據影片或圖片回答問題，目的在協助學生理解故事細節。</a:t>
            </a:r>
          </a:p>
        </p:txBody>
      </p:sp>
      <p:pic>
        <p:nvPicPr>
          <p:cNvPr id="32775" name="Picture 5" descr="G7004救命啊"/>
          <p:cNvPicPr>
            <a:picLocks noChangeAspect="1" noChangeArrowheads="1"/>
          </p:cNvPicPr>
          <p:nvPr/>
        </p:nvPicPr>
        <p:blipFill>
          <a:blip r:embed="rId5" cstate="print"/>
          <a:srcRect/>
          <a:stretch>
            <a:fillRect/>
          </a:stretch>
        </p:blipFill>
        <p:spPr bwMode="auto">
          <a:xfrm>
            <a:off x="1258888" y="3357563"/>
            <a:ext cx="2951162" cy="2663825"/>
          </a:xfrm>
          <a:prstGeom prst="rect">
            <a:avLst/>
          </a:prstGeom>
          <a:noFill/>
          <a:ln w="9525">
            <a:noFill/>
            <a:miter lim="800000"/>
            <a:headEnd/>
            <a:tailEnd/>
          </a:ln>
        </p:spPr>
      </p:pic>
      <p:sp>
        <p:nvSpPr>
          <p:cNvPr id="32776" name="Rectangle 6"/>
          <p:cNvSpPr>
            <a:spLocks noChangeArrowheads="1"/>
          </p:cNvSpPr>
          <p:nvPr/>
        </p:nvSpPr>
        <p:spPr bwMode="auto">
          <a:xfrm>
            <a:off x="4427538" y="3933825"/>
            <a:ext cx="4105275" cy="1584325"/>
          </a:xfrm>
          <a:prstGeom prst="rect">
            <a:avLst/>
          </a:prstGeom>
          <a:noFill/>
          <a:ln w="9525">
            <a:noFill/>
            <a:miter lim="800000"/>
            <a:headEnd/>
            <a:tailEnd/>
          </a:ln>
        </p:spPr>
        <p:txBody>
          <a:bodyPr/>
          <a:lstStyle/>
          <a:p>
            <a:pPr marL="342900" indent="-342900">
              <a:lnSpc>
                <a:spcPct val="150000"/>
              </a:lnSpc>
              <a:spcBef>
                <a:spcPct val="20000"/>
              </a:spcBef>
              <a:buClr>
                <a:schemeClr val="accent1"/>
              </a:buClr>
              <a:buSzPct val="65000"/>
              <a:buFont typeface="Wingdings" pitchFamily="2" charset="2"/>
              <a:buNone/>
            </a:pPr>
            <a:r>
              <a:rPr lang="en-US" altLang="zh-TW" sz="3000" dirty="0"/>
              <a:t>Q</a:t>
            </a:r>
            <a:r>
              <a:rPr lang="zh-TW" altLang="en-US" sz="3000" dirty="0"/>
              <a:t>：</a:t>
            </a:r>
            <a:r>
              <a:rPr lang="zh-TW" altLang="en-US" sz="3000" dirty="0">
                <a:latin typeface="標楷體" pitchFamily="65" charset="-120"/>
                <a:ea typeface="標楷體" pitchFamily="65" charset="-120"/>
              </a:rPr>
              <a:t>發生了什麼事？</a:t>
            </a:r>
          </a:p>
          <a:p>
            <a:pPr marL="342900" indent="-342900">
              <a:lnSpc>
                <a:spcPct val="150000"/>
              </a:lnSpc>
              <a:spcBef>
                <a:spcPct val="20000"/>
              </a:spcBef>
              <a:buClr>
                <a:schemeClr val="accent1"/>
              </a:buClr>
              <a:buSzPct val="65000"/>
              <a:buFont typeface="Wingdings" pitchFamily="2" charset="2"/>
              <a:buNone/>
            </a:pPr>
            <a:r>
              <a:rPr lang="en-US" altLang="zh-TW" sz="3000" dirty="0"/>
              <a:t>A</a:t>
            </a:r>
            <a:r>
              <a:rPr lang="zh-TW" altLang="en-US" sz="3000" dirty="0"/>
              <a:t>：（                    ）</a:t>
            </a:r>
          </a:p>
        </p:txBody>
      </p:sp>
      <p:pic>
        <p:nvPicPr>
          <p:cNvPr id="32777" name="Picture 8" descr="書">
            <a:hlinkClick r:id="rId6" action="ppaction://hlinkfile"/>
          </p:cNvPr>
          <p:cNvPicPr>
            <a:picLocks noChangeAspect="1" noChangeArrowheads="1" noCrop="1"/>
          </p:cNvPicPr>
          <p:nvPr/>
        </p:nvPicPr>
        <p:blipFill>
          <a:blip r:embed="rId7" cstate="print"/>
          <a:srcRect/>
          <a:stretch>
            <a:fillRect/>
          </a:stretch>
        </p:blipFill>
        <p:spPr bwMode="auto">
          <a:xfrm>
            <a:off x="6948264" y="620688"/>
            <a:ext cx="936104" cy="602443"/>
          </a:xfrm>
          <a:prstGeom prst="rect">
            <a:avLst/>
          </a:prstGeom>
          <a:noFill/>
          <a:ln w="9525">
            <a:noFill/>
            <a:miter lim="800000"/>
            <a:headEnd/>
            <a:tailEnd/>
          </a:ln>
        </p:spPr>
      </p:pic>
      <p:sp>
        <p:nvSpPr>
          <p:cNvPr id="9" name="日期版面配置區 8"/>
          <p:cNvSpPr>
            <a:spLocks noGrp="1"/>
          </p:cNvSpPr>
          <p:nvPr>
            <p:ph type="dt" sz="half" idx="10"/>
          </p:nvPr>
        </p:nvSpPr>
        <p:spPr/>
        <p:txBody>
          <a:bodyPr/>
          <a:lstStyle/>
          <a:p>
            <a:pPr>
              <a:defRPr/>
            </a:pPr>
            <a:fld id="{31B5307F-5E0C-4093-BE3D-0BFB29B4345F}" type="datetime1">
              <a:rPr lang="zh-TW" altLang="en-US" smtClean="0"/>
              <a:pPr>
                <a:defRPr/>
              </a:pPr>
              <a:t>2014/10/29</a:t>
            </a:fld>
            <a:endParaRPr lang="en-US" altLang="zh-TW" dirty="0"/>
          </a:p>
        </p:txBody>
      </p:sp>
      <p:sp>
        <p:nvSpPr>
          <p:cNvPr id="12" name="頁尾版面配置區 11"/>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3"/>
          <p:cNvSpPr>
            <a:spLocks noGrp="1" noChangeArrowheads="1"/>
          </p:cNvSpPr>
          <p:nvPr>
            <p:ph type="body" idx="1"/>
          </p:nvPr>
        </p:nvSpPr>
        <p:spPr>
          <a:xfrm>
            <a:off x="468313" y="1773238"/>
            <a:ext cx="8229600" cy="4105275"/>
          </a:xfrm>
        </p:spPr>
        <p:txBody>
          <a:bodyPr/>
          <a:lstStyle/>
          <a:p>
            <a:pPr eaLnBrk="1" hangingPunct="1">
              <a:buFont typeface="Wingdings" pitchFamily="2" charset="2"/>
              <a:buBlip>
                <a:blip r:embed="rId3"/>
              </a:buBlip>
            </a:pPr>
            <a:r>
              <a:rPr lang="zh-TW" altLang="en-US" sz="3200" smtClean="0">
                <a:latin typeface="標楷體" pitchFamily="65" charset="-120"/>
                <a:ea typeface="標楷體" pitchFamily="65" charset="-120"/>
              </a:rPr>
              <a:t>繪本指的是一種以</a:t>
            </a:r>
            <a:r>
              <a:rPr lang="zh-TW" altLang="en-US" sz="3200" b="1" smtClean="0">
                <a:solidFill>
                  <a:srgbClr val="9900CC"/>
                </a:solidFill>
                <a:latin typeface="標楷體" pitchFamily="65" charset="-120"/>
                <a:ea typeface="標楷體" pitchFamily="65" charset="-120"/>
              </a:rPr>
              <a:t>圖畫為主</a:t>
            </a:r>
            <a:r>
              <a:rPr lang="zh-TW" altLang="en-US" sz="3200" smtClean="0">
                <a:latin typeface="標楷體" pitchFamily="65" charset="-120"/>
                <a:ea typeface="標楷體" pitchFamily="65" charset="-120"/>
              </a:rPr>
              <a:t>，</a:t>
            </a:r>
            <a:r>
              <a:rPr lang="zh-TW" altLang="en-US" sz="3200" b="1" smtClean="0">
                <a:solidFill>
                  <a:srgbClr val="9900CC"/>
                </a:solidFill>
                <a:latin typeface="標楷體" pitchFamily="65" charset="-120"/>
                <a:ea typeface="標楷體" pitchFamily="65" charset="-120"/>
              </a:rPr>
              <a:t>文字為輔</a:t>
            </a:r>
            <a:r>
              <a:rPr lang="zh-TW" altLang="en-US" sz="3200" smtClean="0">
                <a:latin typeface="標楷體" pitchFamily="65" charset="-120"/>
                <a:ea typeface="標楷體" pitchFamily="65" charset="-120"/>
              </a:rPr>
              <a:t>，甚至是完全沒有文字，全部都是圖畫的書籍。</a:t>
            </a:r>
          </a:p>
          <a:p>
            <a:pPr eaLnBrk="1" hangingPunct="1">
              <a:buFont typeface="Wingdings" pitchFamily="2" charset="2"/>
              <a:buBlip>
                <a:blip r:embed="rId3"/>
              </a:buBlip>
            </a:pPr>
            <a:r>
              <a:rPr lang="zh-TW" altLang="en-US" sz="3200" smtClean="0">
                <a:latin typeface="標楷體" pitchFamily="65" charset="-120"/>
                <a:ea typeface="標楷體" pitchFamily="65" charset="-120"/>
              </a:rPr>
              <a:t>繪本教學是</a:t>
            </a:r>
            <a:r>
              <a:rPr lang="zh-TW" altLang="en-US" sz="3200" b="1" smtClean="0">
                <a:solidFill>
                  <a:srgbClr val="9900CC"/>
                </a:solidFill>
                <a:latin typeface="標楷體" pitchFamily="65" charset="-120"/>
                <a:ea typeface="標楷體" pitchFamily="65" charset="-120"/>
              </a:rPr>
              <a:t>以繪本為素材，</a:t>
            </a:r>
            <a:r>
              <a:rPr lang="zh-TW" altLang="en-US" sz="3200" smtClean="0">
                <a:latin typeface="標楷體" pitchFamily="65" charset="-120"/>
                <a:ea typeface="標楷體" pitchFamily="65" charset="-120"/>
              </a:rPr>
              <a:t>融入</a:t>
            </a:r>
            <a:r>
              <a:rPr lang="zh-TW" altLang="en-US" sz="3200" b="1" smtClean="0">
                <a:solidFill>
                  <a:srgbClr val="9900CC"/>
                </a:solidFill>
                <a:latin typeface="標楷體" pitchFamily="65" charset="-120"/>
                <a:ea typeface="標楷體" pitchFamily="65" charset="-120"/>
              </a:rPr>
              <a:t>各種教學方法</a:t>
            </a:r>
            <a:r>
              <a:rPr lang="zh-TW" altLang="en-US" sz="3200" smtClean="0">
                <a:latin typeface="標楷體" pitchFamily="65" charset="-120"/>
                <a:ea typeface="標楷體" pitchFamily="65" charset="-120"/>
              </a:rPr>
              <a:t>（故事結構、問題回答、摘要</a:t>
            </a:r>
            <a:r>
              <a:rPr lang="en-US" altLang="zh-TW" sz="3200" smtClean="0">
                <a:latin typeface="標楷體" pitchFamily="65" charset="-120"/>
                <a:ea typeface="標楷體" pitchFamily="65" charset="-120"/>
              </a:rPr>
              <a:t>…</a:t>
            </a:r>
            <a:r>
              <a:rPr lang="zh-TW" altLang="en-US" sz="3200" smtClean="0">
                <a:latin typeface="標楷體" pitchFamily="65" charset="-120"/>
                <a:ea typeface="標楷體" pitchFamily="65" charset="-120"/>
              </a:rPr>
              <a:t>），</a:t>
            </a:r>
            <a:r>
              <a:rPr lang="zh-TW" altLang="en-US" sz="3200" b="1" smtClean="0">
                <a:solidFill>
                  <a:srgbClr val="9900CC"/>
                </a:solidFill>
                <a:latin typeface="標楷體" pitchFamily="65" charset="-120"/>
                <a:ea typeface="標楷體" pitchFamily="65" charset="-120"/>
              </a:rPr>
              <a:t>讓讀者與繪本材料互動，進而產生暫時或永久影響的一種方法。</a:t>
            </a:r>
            <a:endParaRPr lang="zh-TW" altLang="en-US" sz="3200" smtClean="0">
              <a:latin typeface="標楷體" pitchFamily="65" charset="-120"/>
              <a:ea typeface="標楷體" pitchFamily="65" charset="-120"/>
            </a:endParaRPr>
          </a:p>
        </p:txBody>
      </p:sp>
      <p:sp>
        <p:nvSpPr>
          <p:cNvPr id="34822" name="Rectangle 4"/>
          <p:cNvSpPr>
            <a:spLocks noGrp="1" noChangeArrowheads="1"/>
          </p:cNvSpPr>
          <p:nvPr>
            <p:ph type="title"/>
          </p:nvPr>
        </p:nvSpPr>
        <p:spPr>
          <a:noFill/>
        </p:spPr>
        <p:txBody>
          <a:bodyPr/>
          <a:lstStyle/>
          <a:p>
            <a:pPr algn="ctr" eaLnBrk="1" hangingPunct="1"/>
            <a:r>
              <a:rPr kumimoji="0" lang="zh-TW" altLang="en-US" sz="4800" b="1" smtClean="0">
                <a:solidFill>
                  <a:srgbClr val="0000FF"/>
                </a:solidFill>
                <a:ea typeface="標楷體" pitchFamily="65" charset="-120"/>
              </a:rPr>
              <a:t>繪本教學法</a:t>
            </a:r>
          </a:p>
        </p:txBody>
      </p:sp>
      <p:sp>
        <p:nvSpPr>
          <p:cNvPr id="6" name="日期版面配置區 5"/>
          <p:cNvSpPr>
            <a:spLocks noGrp="1"/>
          </p:cNvSpPr>
          <p:nvPr>
            <p:ph type="dt" sz="half" idx="10"/>
          </p:nvPr>
        </p:nvSpPr>
        <p:spPr/>
        <p:txBody>
          <a:bodyPr/>
          <a:lstStyle/>
          <a:p>
            <a:pPr>
              <a:defRPr/>
            </a:pPr>
            <a:fld id="{970B850D-5F0C-4749-9B96-E1EB6EEDB9B9}" type="datetime1">
              <a:rPr lang="zh-TW" altLang="en-US" smtClean="0"/>
              <a:pPr>
                <a:defRPr/>
              </a:pPr>
              <a:t>2014/10/29</a:t>
            </a:fld>
            <a:endParaRPr lang="en-US" altLang="zh-TW" dirty="0"/>
          </a:p>
        </p:txBody>
      </p:sp>
      <p:sp>
        <p:nvSpPr>
          <p:cNvPr id="9" name="頁尾版面配置區 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群組 5"/>
          <p:cNvGrpSpPr/>
          <p:nvPr/>
        </p:nvGrpSpPr>
        <p:grpSpPr>
          <a:xfrm>
            <a:off x="612000" y="549000"/>
            <a:ext cx="7920000" cy="5760000"/>
            <a:chOff x="0" y="1916832"/>
            <a:chExt cx="8532000" cy="5870575"/>
          </a:xfrm>
        </p:grpSpPr>
        <p:sp>
          <p:nvSpPr>
            <p:cNvPr id="7" name="矩形 6"/>
            <p:cNvSpPr/>
            <p:nvPr/>
          </p:nvSpPr>
          <p:spPr>
            <a:xfrm>
              <a:off x="0" y="1916832"/>
              <a:ext cx="8532000"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eaLnBrk="1" hangingPunct="1">
                <a:buFont typeface="Wingdings" pitchFamily="2" charset="2"/>
                <a:buNone/>
              </a:pPr>
              <a:r>
                <a:rPr lang="zh-TW" altLang="en-US" sz="2800" b="1" dirty="0" smtClean="0">
                  <a:solidFill>
                    <a:schemeClr val="tx2"/>
                  </a:solidFill>
                  <a:latin typeface="標楷體" pitchFamily="65" charset="-120"/>
                  <a:ea typeface="標楷體" pitchFamily="65" charset="-120"/>
                </a:rPr>
                <a:t>徐素玫</a:t>
              </a:r>
              <a:r>
                <a:rPr lang="en-US" altLang="zh-TW" sz="2800" b="1" dirty="0" smtClean="0">
                  <a:solidFill>
                    <a:schemeClr val="tx2"/>
                  </a:solidFill>
                  <a:latin typeface="標楷體" pitchFamily="65" charset="-120"/>
                  <a:ea typeface="標楷體" pitchFamily="65" charset="-120"/>
                </a:rPr>
                <a:t>(</a:t>
              </a:r>
              <a:r>
                <a:rPr lang="zh-TW" altLang="en-US" sz="2800" b="1" dirty="0" smtClean="0">
                  <a:solidFill>
                    <a:schemeClr val="tx2"/>
                  </a:solidFill>
                  <a:latin typeface="標楷體" pitchFamily="65" charset="-120"/>
                  <a:ea typeface="標楷體" pitchFamily="65" charset="-120"/>
                </a:rPr>
                <a:t>民</a:t>
              </a:r>
              <a:r>
                <a:rPr lang="en-US" altLang="zh-TW" sz="2800" b="1" dirty="0" smtClean="0">
                  <a:solidFill>
                    <a:schemeClr val="tx2"/>
                  </a:solidFill>
                  <a:latin typeface="標楷體" pitchFamily="65" charset="-120"/>
                  <a:ea typeface="標楷體" pitchFamily="65" charset="-120"/>
                </a:rPr>
                <a:t>86)</a:t>
              </a:r>
              <a:r>
                <a:rPr lang="zh-TW" altLang="en-US" sz="2800" b="1" dirty="0" smtClean="0">
                  <a:solidFill>
                    <a:schemeClr val="tx2"/>
                  </a:solidFill>
                  <a:latin typeface="標楷體" pitchFamily="65" charset="-120"/>
                  <a:ea typeface="標楷體" pitchFamily="65" charset="-120"/>
                </a:rPr>
                <a:t>。兔寶寶不見了。台北：人類文化。</a:t>
              </a:r>
              <a:endParaRPr lang="zh-TW" altLang="en-US" sz="2800" b="1" dirty="0" smtClean="0">
                <a:latin typeface="標楷體" pitchFamily="65" charset="-120"/>
                <a:ea typeface="標楷體" pitchFamily="65" charset="-120"/>
              </a:endParaRPr>
            </a:p>
          </p:txBody>
        </p:sp>
        <p:pic>
          <p:nvPicPr>
            <p:cNvPr id="8" name="Picture 4" descr="封面"/>
            <p:cNvPicPr>
              <a:picLocks noChangeAspect="1" noChangeArrowheads="1"/>
            </p:cNvPicPr>
            <p:nvPr/>
          </p:nvPicPr>
          <p:blipFill>
            <a:blip r:embed="rId3" cstate="print"/>
            <a:srcRect/>
            <a:stretch>
              <a:fillRect/>
            </a:stretch>
          </p:blipFill>
          <p:spPr bwMode="auto">
            <a:xfrm>
              <a:off x="611560" y="2708920"/>
              <a:ext cx="7632700" cy="5078487"/>
            </a:xfrm>
            <a:prstGeom prst="rect">
              <a:avLst/>
            </a:prstGeom>
            <a:noFill/>
            <a:ln w="9525">
              <a:noFill/>
              <a:miter lim="800000"/>
              <a:headEnd/>
              <a:tailEnd/>
            </a:ln>
          </p:spPr>
        </p:pic>
      </p:grpSp>
      <p:pic>
        <p:nvPicPr>
          <p:cNvPr id="4" name="圖片 3" descr="圖片2.png"/>
          <p:cNvPicPr>
            <a:picLocks noChangeAspect="1"/>
          </p:cNvPicPr>
          <p:nvPr/>
        </p:nvPicPr>
        <p:blipFill>
          <a:blip r:embed="rId4" cstate="print"/>
          <a:stretch>
            <a:fillRect/>
          </a:stretch>
        </p:blipFill>
        <p:spPr>
          <a:xfrm>
            <a:off x="454314" y="549000"/>
            <a:ext cx="8235372" cy="5760000"/>
          </a:xfrm>
          <a:prstGeom prst="rect">
            <a:avLst/>
          </a:prstGeom>
        </p:spPr>
      </p:pic>
      <p:grpSp>
        <p:nvGrpSpPr>
          <p:cNvPr id="13" name="群組 12"/>
          <p:cNvGrpSpPr/>
          <p:nvPr/>
        </p:nvGrpSpPr>
        <p:grpSpPr>
          <a:xfrm>
            <a:off x="612000" y="549000"/>
            <a:ext cx="7920000" cy="5760000"/>
            <a:chOff x="1006475" y="1025525"/>
            <a:chExt cx="8137525" cy="5832475"/>
          </a:xfrm>
        </p:grpSpPr>
        <p:sp>
          <p:nvSpPr>
            <p:cNvPr id="14" name="Rectangle 20"/>
            <p:cNvSpPr>
              <a:spLocks noChangeArrowheads="1"/>
            </p:cNvSpPr>
            <p:nvPr/>
          </p:nvSpPr>
          <p:spPr bwMode="auto">
            <a:xfrm>
              <a:off x="1006475" y="1025525"/>
              <a:ext cx="8137525" cy="5832475"/>
            </a:xfrm>
            <a:prstGeom prst="rect">
              <a:avLst/>
            </a:prstGeom>
            <a:solidFill>
              <a:schemeClr val="bg1"/>
            </a:solidFill>
            <a:ln w="9525">
              <a:noFill/>
              <a:miter lim="800000"/>
              <a:headEnd/>
              <a:tailEnd/>
            </a:ln>
          </p:spPr>
          <p:txBody>
            <a:bodyPr/>
            <a:lstStyle/>
            <a:p>
              <a:r>
                <a:rPr lang="zh-TW" altLang="en-US" sz="2800" b="1" dirty="0">
                  <a:solidFill>
                    <a:schemeClr val="tx2"/>
                  </a:solidFill>
                  <a:latin typeface="標楷體" pitchFamily="65" charset="-120"/>
                  <a:ea typeface="標楷體" pitchFamily="65" charset="-120"/>
                </a:rPr>
                <a:t>小松鼠們一大清早便在樹上嬉戲，發出很大的噪音。於是兔媽媽生氣的對小松鼠說：「你們真是吵死了，害得兔寶寶都不能睡覺。」 </a:t>
              </a:r>
            </a:p>
          </p:txBody>
        </p:sp>
        <p:pic>
          <p:nvPicPr>
            <p:cNvPr id="15" name="Picture 21" descr="Image2"/>
            <p:cNvPicPr>
              <a:picLocks noChangeAspect="1" noChangeArrowheads="1"/>
            </p:cNvPicPr>
            <p:nvPr/>
          </p:nvPicPr>
          <p:blipFill>
            <a:blip r:embed="rId5" cstate="print"/>
            <a:srcRect/>
            <a:stretch>
              <a:fillRect/>
            </a:stretch>
          </p:blipFill>
          <p:spPr bwMode="auto">
            <a:xfrm>
              <a:off x="1006475" y="2843212"/>
              <a:ext cx="8064896" cy="4014788"/>
            </a:xfrm>
            <a:prstGeom prst="rect">
              <a:avLst/>
            </a:prstGeom>
            <a:noFill/>
            <a:ln w="9525">
              <a:noFill/>
              <a:miter lim="800000"/>
              <a:headEnd/>
              <a:tailEnd/>
            </a:ln>
          </p:spPr>
        </p:pic>
      </p:grpSp>
      <p:grpSp>
        <p:nvGrpSpPr>
          <p:cNvPr id="9" name="群組 8"/>
          <p:cNvGrpSpPr/>
          <p:nvPr/>
        </p:nvGrpSpPr>
        <p:grpSpPr>
          <a:xfrm>
            <a:off x="612000" y="549000"/>
            <a:ext cx="7920000" cy="5760000"/>
            <a:chOff x="755576" y="0"/>
            <a:chExt cx="8388424" cy="5949280"/>
          </a:xfrm>
        </p:grpSpPr>
        <p:sp>
          <p:nvSpPr>
            <p:cNvPr id="10" name="Rectangle 23"/>
            <p:cNvSpPr>
              <a:spLocks noChangeArrowheads="1"/>
            </p:cNvSpPr>
            <p:nvPr/>
          </p:nvSpPr>
          <p:spPr bwMode="auto">
            <a:xfrm>
              <a:off x="792163" y="0"/>
              <a:ext cx="8351837" cy="5949280"/>
            </a:xfrm>
            <a:prstGeom prst="rect">
              <a:avLst/>
            </a:prstGeom>
            <a:solidFill>
              <a:schemeClr val="bg1"/>
            </a:solidFill>
            <a:ln w="9525">
              <a:noFill/>
              <a:miter lim="800000"/>
              <a:headEnd/>
              <a:tailEnd/>
            </a:ln>
          </p:spPr>
          <p:txBody>
            <a:bodyPr/>
            <a:lstStyle/>
            <a:p>
              <a:r>
                <a:rPr lang="zh-TW" altLang="en-US" sz="2800" b="1" dirty="0">
                  <a:solidFill>
                    <a:schemeClr val="tx2"/>
                  </a:solidFill>
                  <a:latin typeface="標楷體" pitchFamily="65" charset="-120"/>
                  <a:ea typeface="標楷體" pitchFamily="65" charset="-120"/>
                </a:rPr>
                <a:t>大灰熊每天午睡起來，便「呵、呵」大聲喊，兔媽媽被吵得受不了。 </a:t>
              </a:r>
            </a:p>
          </p:txBody>
        </p:sp>
        <p:pic>
          <p:nvPicPr>
            <p:cNvPr id="11" name="Picture 24" descr="Image3"/>
            <p:cNvPicPr>
              <a:picLocks noChangeAspect="1" noChangeArrowheads="1"/>
            </p:cNvPicPr>
            <p:nvPr/>
          </p:nvPicPr>
          <p:blipFill>
            <a:blip r:embed="rId6" cstate="print"/>
            <a:srcRect/>
            <a:stretch>
              <a:fillRect/>
            </a:stretch>
          </p:blipFill>
          <p:spPr bwMode="auto">
            <a:xfrm>
              <a:off x="755576" y="1455068"/>
              <a:ext cx="8388424" cy="4494212"/>
            </a:xfrm>
            <a:prstGeom prst="rect">
              <a:avLst/>
            </a:prstGeom>
            <a:noFill/>
            <a:ln w="9525">
              <a:noFill/>
              <a:miter lim="800000"/>
              <a:headEnd/>
              <a:tailEnd/>
            </a:ln>
          </p:spPr>
        </p:pic>
      </p:grpSp>
      <p:grpSp>
        <p:nvGrpSpPr>
          <p:cNvPr id="16" name="群組 15"/>
          <p:cNvGrpSpPr/>
          <p:nvPr/>
        </p:nvGrpSpPr>
        <p:grpSpPr>
          <a:xfrm>
            <a:off x="612000" y="549000"/>
            <a:ext cx="7920000" cy="5760000"/>
            <a:chOff x="468312" y="260350"/>
            <a:chExt cx="8675688" cy="5815013"/>
          </a:xfrm>
        </p:grpSpPr>
        <p:sp>
          <p:nvSpPr>
            <p:cNvPr id="17" name="Rectangle 26"/>
            <p:cNvSpPr>
              <a:spLocks noChangeArrowheads="1"/>
            </p:cNvSpPr>
            <p:nvPr/>
          </p:nvSpPr>
          <p:spPr bwMode="auto">
            <a:xfrm>
              <a:off x="468312" y="260350"/>
              <a:ext cx="8675687" cy="5815013"/>
            </a:xfrm>
            <a:prstGeom prst="rect">
              <a:avLst/>
            </a:prstGeom>
            <a:solidFill>
              <a:schemeClr val="bg1"/>
            </a:solidFill>
            <a:ln w="9525">
              <a:noFill/>
              <a:miter lim="800000"/>
              <a:headEnd/>
              <a:tailEnd/>
            </a:ln>
          </p:spPr>
          <p:txBody>
            <a:bodyPr/>
            <a:lstStyle/>
            <a:p>
              <a:r>
                <a:rPr lang="zh-TW" altLang="en-US" sz="2800" b="1" dirty="0">
                  <a:solidFill>
                    <a:schemeClr val="tx2"/>
                  </a:solidFill>
                  <a:latin typeface="標楷體" pitchFamily="65" charset="-120"/>
                  <a:ea typeface="標楷體" pitchFamily="65" charset="-120"/>
                </a:rPr>
                <a:t>兔媽媽不喜歡他們，決定帶著兔寶寶搬走。</a:t>
              </a:r>
            </a:p>
          </p:txBody>
        </p:sp>
        <p:pic>
          <p:nvPicPr>
            <p:cNvPr id="18" name="Picture 27" descr="Image4"/>
            <p:cNvPicPr>
              <a:picLocks noChangeAspect="1" noChangeArrowheads="1"/>
            </p:cNvPicPr>
            <p:nvPr/>
          </p:nvPicPr>
          <p:blipFill>
            <a:blip r:embed="rId7" cstate="print"/>
            <a:srcRect/>
            <a:stretch>
              <a:fillRect/>
            </a:stretch>
          </p:blipFill>
          <p:spPr bwMode="auto">
            <a:xfrm>
              <a:off x="468313" y="1178719"/>
              <a:ext cx="8675687" cy="4896644"/>
            </a:xfrm>
            <a:prstGeom prst="rect">
              <a:avLst/>
            </a:prstGeom>
            <a:noFill/>
            <a:ln w="9525">
              <a:noFill/>
              <a:miter lim="800000"/>
              <a:headEnd/>
              <a:tailEnd/>
            </a:ln>
          </p:spPr>
        </p:pic>
      </p:grpSp>
      <p:grpSp>
        <p:nvGrpSpPr>
          <p:cNvPr id="19" name="群組 18"/>
          <p:cNvGrpSpPr/>
          <p:nvPr/>
        </p:nvGrpSpPr>
        <p:grpSpPr>
          <a:xfrm>
            <a:off x="612000" y="549000"/>
            <a:ext cx="7920000" cy="5760000"/>
            <a:chOff x="457200" y="277813"/>
            <a:chExt cx="8686800" cy="5888037"/>
          </a:xfrm>
        </p:grpSpPr>
        <p:sp>
          <p:nvSpPr>
            <p:cNvPr id="20" name="Rectangle 28"/>
            <p:cNvSpPr>
              <a:spLocks noChangeArrowheads="1"/>
            </p:cNvSpPr>
            <p:nvPr/>
          </p:nvSpPr>
          <p:spPr bwMode="auto">
            <a:xfrm>
              <a:off x="457200" y="277813"/>
              <a:ext cx="8578850" cy="5888037"/>
            </a:xfrm>
            <a:prstGeom prst="rect">
              <a:avLst/>
            </a:prstGeom>
            <a:solidFill>
              <a:schemeClr val="bg1"/>
            </a:solidFill>
            <a:ln w="9525">
              <a:noFill/>
              <a:miter lim="800000"/>
              <a:headEnd/>
              <a:tailEnd/>
            </a:ln>
          </p:spPr>
          <p:txBody>
            <a:bodyPr/>
            <a:lstStyle/>
            <a:p>
              <a:r>
                <a:rPr lang="zh-TW" altLang="en-US" sz="2800" b="1">
                  <a:solidFill>
                    <a:schemeClr val="tx2"/>
                  </a:solidFill>
                  <a:latin typeface="標楷體" pitchFamily="65" charset="-120"/>
                  <a:ea typeface="標楷體" pitchFamily="65" charset="-120"/>
                </a:rPr>
                <a:t>壞心的狐狸知道兔媽媽沒有鄰居，便把兔寶寶偷走。 </a:t>
              </a:r>
            </a:p>
          </p:txBody>
        </p:sp>
        <p:pic>
          <p:nvPicPr>
            <p:cNvPr id="21" name="Picture 29" descr="Image5"/>
            <p:cNvPicPr>
              <a:picLocks noChangeAspect="1" noChangeArrowheads="1"/>
            </p:cNvPicPr>
            <p:nvPr/>
          </p:nvPicPr>
          <p:blipFill>
            <a:blip r:embed="rId8" cstate="print"/>
            <a:srcRect/>
            <a:stretch>
              <a:fillRect/>
            </a:stretch>
          </p:blipFill>
          <p:spPr bwMode="auto">
            <a:xfrm>
              <a:off x="468313" y="1278285"/>
              <a:ext cx="8675687" cy="4887565"/>
            </a:xfrm>
            <a:prstGeom prst="rect">
              <a:avLst/>
            </a:prstGeom>
            <a:noFill/>
            <a:ln w="9525">
              <a:noFill/>
              <a:miter lim="800000"/>
              <a:headEnd/>
              <a:tailEnd/>
            </a:ln>
          </p:spPr>
        </p:pic>
      </p:grpSp>
      <p:grpSp>
        <p:nvGrpSpPr>
          <p:cNvPr id="22" name="群組 21"/>
          <p:cNvGrpSpPr/>
          <p:nvPr/>
        </p:nvGrpSpPr>
        <p:grpSpPr>
          <a:xfrm>
            <a:off x="612000" y="549000"/>
            <a:ext cx="7920000" cy="5760000"/>
            <a:chOff x="395288" y="1025525"/>
            <a:chExt cx="8748712" cy="5832475"/>
          </a:xfrm>
        </p:grpSpPr>
        <p:sp>
          <p:nvSpPr>
            <p:cNvPr id="23" name="Rectangle 30"/>
            <p:cNvSpPr>
              <a:spLocks noChangeArrowheads="1"/>
            </p:cNvSpPr>
            <p:nvPr/>
          </p:nvSpPr>
          <p:spPr bwMode="auto">
            <a:xfrm>
              <a:off x="395288" y="1025525"/>
              <a:ext cx="8748712" cy="5832475"/>
            </a:xfrm>
            <a:prstGeom prst="rect">
              <a:avLst/>
            </a:prstGeom>
            <a:solidFill>
              <a:schemeClr val="bg1"/>
            </a:solidFill>
            <a:ln w="9525">
              <a:noFill/>
              <a:miter lim="800000"/>
              <a:headEnd/>
              <a:tailEnd/>
            </a:ln>
          </p:spPr>
          <p:txBody>
            <a:bodyPr/>
            <a:lstStyle/>
            <a:p>
              <a:r>
                <a:rPr lang="zh-TW" altLang="en-US" sz="2800" b="1" dirty="0">
                  <a:solidFill>
                    <a:schemeClr val="tx2"/>
                  </a:solidFill>
                  <a:latin typeface="標楷體" pitchFamily="65" charset="-120"/>
                  <a:ea typeface="標楷體" pitchFamily="65" charset="-120"/>
                </a:rPr>
                <a:t>兔媽媽很著急，</a:t>
              </a:r>
              <a:br>
                <a:rPr lang="zh-TW" altLang="en-US" sz="2800" b="1" dirty="0">
                  <a:solidFill>
                    <a:schemeClr val="tx2"/>
                  </a:solidFill>
                  <a:latin typeface="標楷體" pitchFamily="65" charset="-120"/>
                  <a:ea typeface="標楷體" pitchFamily="65" charset="-120"/>
                </a:rPr>
              </a:br>
              <a:r>
                <a:rPr lang="zh-TW" altLang="en-US" sz="2800" b="1" dirty="0">
                  <a:solidFill>
                    <a:schemeClr val="tx2"/>
                  </a:solidFill>
                  <a:latin typeface="標楷體" pitchFamily="65" charset="-120"/>
                  <a:ea typeface="標楷體" pitchFamily="65" charset="-120"/>
                </a:rPr>
                <a:t>找了大灰熊和小松鼠幫忙找回兔寶寶。</a:t>
              </a:r>
            </a:p>
          </p:txBody>
        </p:sp>
        <p:pic>
          <p:nvPicPr>
            <p:cNvPr id="24" name="Picture 31" descr="Image6"/>
            <p:cNvPicPr>
              <a:picLocks noChangeAspect="1" noChangeArrowheads="1"/>
            </p:cNvPicPr>
            <p:nvPr/>
          </p:nvPicPr>
          <p:blipFill>
            <a:blip r:embed="rId9" cstate="print"/>
            <a:srcRect/>
            <a:stretch>
              <a:fillRect/>
            </a:stretch>
          </p:blipFill>
          <p:spPr bwMode="auto">
            <a:xfrm>
              <a:off x="539552" y="2132856"/>
              <a:ext cx="8352928" cy="4725144"/>
            </a:xfrm>
            <a:prstGeom prst="rect">
              <a:avLst/>
            </a:prstGeom>
            <a:noFill/>
            <a:ln w="9525">
              <a:noFill/>
              <a:miter lim="800000"/>
              <a:headEnd/>
              <a:tailEnd/>
            </a:ln>
          </p:spPr>
        </p:pic>
      </p:grpSp>
      <p:grpSp>
        <p:nvGrpSpPr>
          <p:cNvPr id="25" name="群組 24"/>
          <p:cNvGrpSpPr/>
          <p:nvPr/>
        </p:nvGrpSpPr>
        <p:grpSpPr>
          <a:xfrm>
            <a:off x="612000" y="549000"/>
            <a:ext cx="7920000" cy="5760000"/>
            <a:chOff x="395288" y="969963"/>
            <a:chExt cx="8748712" cy="5888037"/>
          </a:xfrm>
        </p:grpSpPr>
        <p:sp>
          <p:nvSpPr>
            <p:cNvPr id="26" name="Rectangle 32"/>
            <p:cNvSpPr>
              <a:spLocks noChangeArrowheads="1"/>
            </p:cNvSpPr>
            <p:nvPr/>
          </p:nvSpPr>
          <p:spPr bwMode="auto">
            <a:xfrm>
              <a:off x="395288" y="969963"/>
              <a:ext cx="8748712" cy="5888037"/>
            </a:xfrm>
            <a:prstGeom prst="rect">
              <a:avLst/>
            </a:prstGeom>
            <a:solidFill>
              <a:schemeClr val="bg1"/>
            </a:solidFill>
            <a:ln w="9525">
              <a:noFill/>
              <a:miter lim="800000"/>
              <a:headEnd/>
              <a:tailEnd/>
            </a:ln>
          </p:spPr>
          <p:txBody>
            <a:bodyPr/>
            <a:lstStyle/>
            <a:p>
              <a:r>
                <a:rPr lang="zh-TW" altLang="en-US" sz="2800" b="1" dirty="0">
                  <a:solidFill>
                    <a:schemeClr val="tx2"/>
                  </a:solidFill>
                  <a:latin typeface="標楷體" pitchFamily="65" charset="-120"/>
                  <a:ea typeface="標楷體" pitchFamily="65" charset="-120"/>
                </a:rPr>
                <a:t>狐狸看到強壯的大灰熊嚇得趕緊把兔寶寶還給牠。</a:t>
              </a:r>
            </a:p>
          </p:txBody>
        </p:sp>
        <p:pic>
          <p:nvPicPr>
            <p:cNvPr id="27" name="Picture 33" descr="Image7"/>
            <p:cNvPicPr>
              <a:picLocks noChangeAspect="1" noChangeArrowheads="1"/>
            </p:cNvPicPr>
            <p:nvPr/>
          </p:nvPicPr>
          <p:blipFill>
            <a:blip r:embed="rId10" cstate="print"/>
            <a:srcRect/>
            <a:stretch>
              <a:fillRect/>
            </a:stretch>
          </p:blipFill>
          <p:spPr bwMode="auto">
            <a:xfrm>
              <a:off x="467544" y="2032000"/>
              <a:ext cx="8676456" cy="4826000"/>
            </a:xfrm>
            <a:prstGeom prst="rect">
              <a:avLst/>
            </a:prstGeom>
            <a:noFill/>
            <a:ln w="9525">
              <a:noFill/>
              <a:miter lim="800000"/>
              <a:headEnd/>
              <a:tailEnd/>
            </a:ln>
          </p:spPr>
        </p:pic>
      </p:grpSp>
      <p:grpSp>
        <p:nvGrpSpPr>
          <p:cNvPr id="28" name="群組 27"/>
          <p:cNvGrpSpPr/>
          <p:nvPr/>
        </p:nvGrpSpPr>
        <p:grpSpPr>
          <a:xfrm>
            <a:off x="612000" y="549000"/>
            <a:ext cx="7920000" cy="5760000"/>
            <a:chOff x="395288" y="881062"/>
            <a:chExt cx="8497887" cy="5976939"/>
          </a:xfrm>
        </p:grpSpPr>
        <p:sp>
          <p:nvSpPr>
            <p:cNvPr id="29" name="Rectangle 34"/>
            <p:cNvSpPr>
              <a:spLocks noChangeArrowheads="1"/>
            </p:cNvSpPr>
            <p:nvPr/>
          </p:nvSpPr>
          <p:spPr bwMode="auto">
            <a:xfrm>
              <a:off x="395288" y="881062"/>
              <a:ext cx="8497887" cy="5976938"/>
            </a:xfrm>
            <a:prstGeom prst="rect">
              <a:avLst/>
            </a:prstGeom>
            <a:solidFill>
              <a:schemeClr val="bg1"/>
            </a:solidFill>
            <a:ln w="9525">
              <a:noFill/>
              <a:miter lim="800000"/>
              <a:headEnd/>
              <a:tailEnd/>
            </a:ln>
          </p:spPr>
          <p:txBody>
            <a:bodyPr/>
            <a:lstStyle/>
            <a:p>
              <a:r>
                <a:rPr lang="zh-TW" altLang="en-US" sz="2800" b="1" dirty="0">
                  <a:solidFill>
                    <a:schemeClr val="tx2"/>
                  </a:solidFill>
                  <a:latin typeface="標楷體" pitchFamily="65" charset="-120"/>
                  <a:ea typeface="標楷體" pitchFamily="65" charset="-120"/>
                </a:rPr>
                <a:t>兔媽媽既高興又感激，最後決定搬回森林和牠們當好鄰居。</a:t>
              </a:r>
            </a:p>
          </p:txBody>
        </p:sp>
        <p:pic>
          <p:nvPicPr>
            <p:cNvPr id="30" name="Picture 35" descr="Image8"/>
            <p:cNvPicPr>
              <a:picLocks noChangeAspect="1" noChangeArrowheads="1"/>
            </p:cNvPicPr>
            <p:nvPr/>
          </p:nvPicPr>
          <p:blipFill>
            <a:blip r:embed="rId11" cstate="print"/>
            <a:srcRect/>
            <a:stretch>
              <a:fillRect/>
            </a:stretch>
          </p:blipFill>
          <p:spPr bwMode="auto">
            <a:xfrm>
              <a:off x="395536" y="2060849"/>
              <a:ext cx="8496944" cy="4797152"/>
            </a:xfrm>
            <a:prstGeom prst="rect">
              <a:avLst/>
            </a:prstGeom>
            <a:noFill/>
            <a:ln w="9525">
              <a:noFill/>
              <a:miter lim="800000"/>
              <a:headEnd/>
              <a:tailEnd/>
            </a:ln>
          </p:spPr>
        </p:pic>
      </p:grpSp>
      <p:pic>
        <p:nvPicPr>
          <p:cNvPr id="31" name="Picture 36" descr="書">
            <a:hlinkClick r:id="rId12" action="ppaction://hlinkfile"/>
          </p:cNvPr>
          <p:cNvPicPr>
            <a:picLocks noChangeAspect="1" noChangeArrowheads="1" noCrop="1"/>
          </p:cNvPicPr>
          <p:nvPr/>
        </p:nvPicPr>
        <p:blipFill>
          <a:blip r:embed="rId13" cstate="print"/>
          <a:srcRect/>
          <a:stretch>
            <a:fillRect/>
          </a:stretch>
        </p:blipFill>
        <p:spPr bwMode="auto">
          <a:xfrm>
            <a:off x="7496161" y="5445224"/>
            <a:ext cx="1647839" cy="1061269"/>
          </a:xfrm>
          <a:prstGeom prst="rect">
            <a:avLst/>
          </a:prstGeom>
          <a:noFill/>
          <a:ln w="9525">
            <a:noFill/>
            <a:miter lim="800000"/>
            <a:headEnd/>
            <a:tailEnd/>
          </a:ln>
        </p:spPr>
      </p:pic>
      <p:sp>
        <p:nvSpPr>
          <p:cNvPr id="32" name="日期版面配置區 31"/>
          <p:cNvSpPr>
            <a:spLocks noGrp="1"/>
          </p:cNvSpPr>
          <p:nvPr>
            <p:ph type="dt" sz="half" idx="10"/>
          </p:nvPr>
        </p:nvSpPr>
        <p:spPr/>
        <p:txBody>
          <a:bodyPr/>
          <a:lstStyle/>
          <a:p>
            <a:pPr>
              <a:defRPr/>
            </a:pPr>
            <a:fld id="{C7FE019C-7B36-484E-AD46-5E16FE284361}" type="datetime1">
              <a:rPr lang="zh-TW" altLang="en-US" smtClean="0"/>
              <a:pPr>
                <a:defRPr/>
              </a:pPr>
              <a:t>2014/10/29</a:t>
            </a:fld>
            <a:endParaRPr lang="en-US" altLang="zh-TW" dirty="0"/>
          </a:p>
        </p:txBody>
      </p:sp>
      <p:sp>
        <p:nvSpPr>
          <p:cNvPr id="35" name="頁尾版面配置區 34"/>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20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childTnLst>
                                </p:cTn>
                              </p:par>
                              <p:par>
                                <p:cTn id="48" presetID="10" presetClass="entr" presetSubtype="0"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Rectangle 2"/>
          <p:cNvSpPr>
            <a:spLocks noGrp="1" noChangeArrowheads="1"/>
          </p:cNvSpPr>
          <p:nvPr>
            <p:ph type="title"/>
          </p:nvPr>
        </p:nvSpPr>
        <p:spPr/>
        <p:txBody>
          <a:bodyPr/>
          <a:lstStyle/>
          <a:p>
            <a:pPr algn="ctr" eaLnBrk="1" hangingPunct="1"/>
            <a:r>
              <a:rPr lang="zh-TW" altLang="en-US" sz="4800" b="1" smtClean="0">
                <a:solidFill>
                  <a:srgbClr val="0000FF"/>
                </a:solidFill>
                <a:ea typeface="標楷體" pitchFamily="65" charset="-120"/>
              </a:rPr>
              <a:t>心智繪圖的定義</a:t>
            </a:r>
          </a:p>
        </p:txBody>
      </p:sp>
      <p:sp>
        <p:nvSpPr>
          <p:cNvPr id="36870" name="Rectangle 3"/>
          <p:cNvSpPr>
            <a:spLocks noGrp="1" noChangeArrowheads="1"/>
          </p:cNvSpPr>
          <p:nvPr>
            <p:ph type="body" idx="1"/>
          </p:nvPr>
        </p:nvSpPr>
        <p:spPr/>
        <p:txBody>
          <a:bodyPr/>
          <a:lstStyle/>
          <a:p>
            <a:pPr eaLnBrk="1" hangingPunct="1">
              <a:spcBef>
                <a:spcPct val="50000"/>
              </a:spcBef>
              <a:buFont typeface="Wingdings" pitchFamily="2" charset="2"/>
              <a:buBlip>
                <a:blip r:embed="rId3"/>
              </a:buBlip>
            </a:pPr>
            <a:r>
              <a:rPr lang="zh-TW" altLang="en-US" sz="3600" b="1" smtClean="0">
                <a:latin typeface="標楷體" pitchFamily="65" charset="-120"/>
                <a:ea typeface="標楷體" pitchFamily="65" charset="-120"/>
              </a:rPr>
              <a:t>圖像式筆記方法</a:t>
            </a:r>
            <a:r>
              <a:rPr lang="en-US" altLang="zh-TW" sz="3600" b="1" smtClean="0">
                <a:latin typeface="標楷體" pitchFamily="65" charset="-120"/>
                <a:ea typeface="標楷體" pitchFamily="65" charset="-120"/>
              </a:rPr>
              <a:t>(Tony Buzan ,1970)</a:t>
            </a:r>
          </a:p>
          <a:p>
            <a:pPr eaLnBrk="1" hangingPunct="1">
              <a:spcBef>
                <a:spcPct val="50000"/>
              </a:spcBef>
              <a:buFont typeface="Wingdings" pitchFamily="2" charset="2"/>
              <a:buBlip>
                <a:blip r:embed="rId3"/>
              </a:buBlip>
            </a:pPr>
            <a:r>
              <a:rPr lang="zh-TW" altLang="en-US" sz="3600" b="1" smtClean="0">
                <a:latin typeface="標楷體" pitchFamily="65" charset="-120"/>
                <a:ea typeface="標楷體" pitchFamily="65" charset="-120"/>
              </a:rPr>
              <a:t>視覺表徵的一種圖解組織（</a:t>
            </a:r>
            <a:r>
              <a:rPr lang="en-US" altLang="zh-TW" sz="3600" b="1" smtClean="0">
                <a:latin typeface="標楷體" pitchFamily="65" charset="-120"/>
                <a:ea typeface="標楷體" pitchFamily="65" charset="-120"/>
              </a:rPr>
              <a:t>graphic organizer</a:t>
            </a:r>
            <a:r>
              <a:rPr lang="zh-TW" altLang="en-US" sz="3600" b="1" smtClean="0">
                <a:latin typeface="標楷體" pitchFamily="65" charset="-120"/>
                <a:ea typeface="標楷體" pitchFamily="65" charset="-120"/>
              </a:rPr>
              <a:t>），主要概念放置於中央，由中心往外擴散的網狀式組織圖</a:t>
            </a:r>
          </a:p>
          <a:p>
            <a:pPr eaLnBrk="1" hangingPunct="1">
              <a:spcBef>
                <a:spcPct val="50000"/>
              </a:spcBef>
              <a:buFont typeface="Wingdings" pitchFamily="2" charset="2"/>
              <a:buBlip>
                <a:blip r:embed="rId3"/>
              </a:buBlip>
            </a:pPr>
            <a:endParaRPr lang="en-US" altLang="zh-TW" sz="3600" b="1" smtClean="0">
              <a:latin typeface="標楷體" pitchFamily="65" charset="-120"/>
              <a:ea typeface="標楷體" pitchFamily="65" charset="-120"/>
            </a:endParaRPr>
          </a:p>
        </p:txBody>
      </p:sp>
      <p:sp>
        <p:nvSpPr>
          <p:cNvPr id="4" name="日期版面配置區 3"/>
          <p:cNvSpPr>
            <a:spLocks noGrp="1"/>
          </p:cNvSpPr>
          <p:nvPr>
            <p:ph type="dt" sz="half" idx="10"/>
          </p:nvPr>
        </p:nvSpPr>
        <p:spPr/>
        <p:txBody>
          <a:bodyPr/>
          <a:lstStyle/>
          <a:p>
            <a:pPr>
              <a:defRPr/>
            </a:pPr>
            <a:fld id="{97A6367F-592E-4874-8020-5EB72477FF75}"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fld id="{F8B5DC95-B2D5-447F-B2FE-7C3F75975514}" type="slidenum">
              <a:rPr kumimoji="0" lang="en-US" altLang="zh-TW" sz="1200">
                <a:latin typeface="+mj-lt"/>
                <a:ea typeface="+mn-ea"/>
              </a:rPr>
              <a:pPr algn="r">
                <a:defRPr/>
              </a:pPr>
              <a:t>85</a:t>
            </a:fld>
            <a:endParaRPr kumimoji="0" lang="en-US" altLang="zh-TW" sz="1200">
              <a:latin typeface="+mj-lt"/>
              <a:ea typeface="+mn-ea"/>
            </a:endParaRPr>
          </a:p>
        </p:txBody>
      </p:sp>
      <p:pic>
        <p:nvPicPr>
          <p:cNvPr id="37893" name="Picture 2"/>
          <p:cNvPicPr>
            <a:picLocks noChangeAspect="1" noChangeArrowheads="1"/>
          </p:cNvPicPr>
          <p:nvPr/>
        </p:nvPicPr>
        <p:blipFill>
          <a:blip r:embed="rId3" cstate="print"/>
          <a:srcRect/>
          <a:stretch>
            <a:fillRect/>
          </a:stretch>
        </p:blipFill>
        <p:spPr bwMode="auto">
          <a:xfrm>
            <a:off x="0" y="17463"/>
            <a:ext cx="9144000" cy="6823075"/>
          </a:xfrm>
          <a:prstGeom prst="rect">
            <a:avLst/>
          </a:prstGeom>
          <a:noFill/>
          <a:ln w="9525">
            <a:noFill/>
            <a:miter lim="800000"/>
            <a:headEnd/>
            <a:tailEnd/>
          </a:ln>
        </p:spPr>
      </p:pic>
      <p:sp>
        <p:nvSpPr>
          <p:cNvPr id="5" name="日期版面配置區 4"/>
          <p:cNvSpPr>
            <a:spLocks noGrp="1"/>
          </p:cNvSpPr>
          <p:nvPr>
            <p:ph type="dt" sz="half" idx="10"/>
          </p:nvPr>
        </p:nvSpPr>
        <p:spPr/>
        <p:txBody>
          <a:bodyPr/>
          <a:lstStyle/>
          <a:p>
            <a:pPr>
              <a:defRPr/>
            </a:pPr>
            <a:fld id="{E1B870C6-EADD-4730-BA25-E8E58908B0B7}"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7" name="Rectangle 2"/>
          <p:cNvSpPr>
            <a:spLocks noGrp="1" noChangeArrowheads="1"/>
          </p:cNvSpPr>
          <p:nvPr>
            <p:ph type="title"/>
          </p:nvPr>
        </p:nvSpPr>
        <p:spPr/>
        <p:txBody>
          <a:bodyPr/>
          <a:lstStyle/>
          <a:p>
            <a:pPr eaLnBrk="1" hangingPunct="1"/>
            <a:r>
              <a:rPr lang="zh-TW" altLang="en-US" b="1" smtClean="0">
                <a:latin typeface="標楷體" pitchFamily="65" charset="-120"/>
                <a:ea typeface="標楷體" pitchFamily="65" charset="-120"/>
              </a:rPr>
              <a:t>請閱讀下面的文章：</a:t>
            </a:r>
          </a:p>
        </p:txBody>
      </p:sp>
      <p:sp>
        <p:nvSpPr>
          <p:cNvPr id="38918" name="Rectangle 3"/>
          <p:cNvSpPr>
            <a:spLocks noGrp="1" noChangeArrowheads="1"/>
          </p:cNvSpPr>
          <p:nvPr>
            <p:ph type="body" idx="1"/>
          </p:nvPr>
        </p:nvSpPr>
        <p:spPr>
          <a:xfrm>
            <a:off x="685800" y="1268413"/>
            <a:ext cx="8077200" cy="5040312"/>
          </a:xfrm>
          <a:ln w="38100" cmpd="dbl">
            <a:solidFill>
              <a:schemeClr val="accent2"/>
            </a:solidFill>
          </a:ln>
        </p:spPr>
        <p:txBody>
          <a:bodyPr/>
          <a:lstStyle/>
          <a:p>
            <a:pPr algn="ctr" eaLnBrk="1" hangingPunct="1">
              <a:lnSpc>
                <a:spcPct val="80000"/>
              </a:lnSpc>
              <a:buFont typeface="Wingdings" pitchFamily="2" charset="2"/>
              <a:buNone/>
            </a:pPr>
            <a:r>
              <a:rPr lang="zh-TW" altLang="en-US" sz="2100" b="1" smtClean="0">
                <a:latin typeface="標楷體" pitchFamily="65" charset="-120"/>
                <a:ea typeface="標楷體" pitchFamily="65" charset="-120"/>
              </a:rPr>
              <a:t>經度與緯度</a:t>
            </a:r>
          </a:p>
          <a:p>
            <a:pPr eaLnBrk="1" hangingPunct="1">
              <a:lnSpc>
                <a:spcPct val="80000"/>
              </a:lnSpc>
              <a:buFont typeface="Wingdings" pitchFamily="2" charset="2"/>
              <a:buNone/>
            </a:pPr>
            <a:r>
              <a:rPr lang="zh-TW" altLang="en-US" sz="1900" b="1" smtClean="0">
                <a:latin typeface="標楷體" pitchFamily="65" charset="-120"/>
                <a:ea typeface="標楷體" pitchFamily="65" charset="-120"/>
              </a:rPr>
              <a:t>       為了標示地球上所有國家、島嶼的位置，我們以人工的方式將地球畫線。經線是南北向的線，緯線是東西向的線，每一條經線和緯線都有一個度數，稱為經度或緯度。台灣主要位於北緯</a:t>
            </a:r>
            <a:r>
              <a:rPr lang="en-US" altLang="zh-TW" sz="1900" b="1" smtClean="0">
                <a:latin typeface="標楷體" pitchFamily="65" charset="-120"/>
                <a:ea typeface="標楷體" pitchFamily="65" charset="-120"/>
              </a:rPr>
              <a:t>22 </a:t>
            </a:r>
            <a:r>
              <a:rPr lang="zh-TW" altLang="en-US" sz="1900" b="1" smtClean="0">
                <a:latin typeface="標楷體" pitchFamily="65" charset="-120"/>
                <a:ea typeface="標楷體" pitchFamily="65" charset="-120"/>
              </a:rPr>
              <a:t>度至</a:t>
            </a:r>
            <a:r>
              <a:rPr lang="en-US" altLang="zh-TW" sz="1900" b="1" smtClean="0">
                <a:latin typeface="標楷體" pitchFamily="65" charset="-120"/>
                <a:ea typeface="標楷體" pitchFamily="65" charset="-120"/>
              </a:rPr>
              <a:t>25 </a:t>
            </a:r>
            <a:r>
              <a:rPr lang="zh-TW" altLang="en-US" sz="1900" b="1" smtClean="0">
                <a:latin typeface="標楷體" pitchFamily="65" charset="-120"/>
                <a:ea typeface="標楷體" pitchFamily="65" charset="-120"/>
              </a:rPr>
              <a:t>度、東經</a:t>
            </a:r>
            <a:r>
              <a:rPr lang="en-US" altLang="zh-TW" sz="1900" b="1" smtClean="0">
                <a:latin typeface="標楷體" pitchFamily="65" charset="-120"/>
                <a:ea typeface="標楷體" pitchFamily="65" charset="-120"/>
              </a:rPr>
              <a:t>120 </a:t>
            </a:r>
            <a:r>
              <a:rPr lang="zh-TW" altLang="en-US" sz="1900" b="1" smtClean="0">
                <a:latin typeface="標楷體" pitchFamily="65" charset="-120"/>
                <a:ea typeface="標楷體" pitchFamily="65" charset="-120"/>
              </a:rPr>
              <a:t>度到</a:t>
            </a:r>
            <a:r>
              <a:rPr lang="en-US" altLang="zh-TW" sz="1900" b="1" smtClean="0">
                <a:latin typeface="標楷體" pitchFamily="65" charset="-120"/>
                <a:ea typeface="標楷體" pitchFamily="65" charset="-120"/>
              </a:rPr>
              <a:t>122 </a:t>
            </a:r>
            <a:r>
              <a:rPr lang="zh-TW" altLang="en-US" sz="1900" b="1" smtClean="0">
                <a:latin typeface="標楷體" pitchFamily="65" charset="-120"/>
                <a:ea typeface="標楷體" pitchFamily="65" charset="-120"/>
              </a:rPr>
              <a:t>度之間。</a:t>
            </a:r>
          </a:p>
          <a:p>
            <a:pPr eaLnBrk="1" hangingPunct="1">
              <a:lnSpc>
                <a:spcPct val="80000"/>
              </a:lnSpc>
              <a:buFont typeface="Wingdings" pitchFamily="2" charset="2"/>
              <a:buNone/>
            </a:pPr>
            <a:r>
              <a:rPr lang="zh-TW" altLang="en-US" sz="1900" b="1" smtClean="0">
                <a:latin typeface="標楷體" pitchFamily="65" charset="-120"/>
                <a:ea typeface="標楷體" pitchFamily="65" charset="-120"/>
              </a:rPr>
              <a:t>       使用經度和緯度，不但可以明確知道世界各國的位置，也可以經由各地的緯度大小，知道氣候的差異。緯度愈大的地方，氣候愈寒冷；緯度愈小的地方，氣候愈炎熱。緯度較高的日本北海道，氣候寒冷；緯度低的泰國普吉島，氣候炎熱；台灣的緯度小，因此全年大部分時間天氣溫暖，寒冷的日子不多。</a:t>
            </a:r>
          </a:p>
          <a:p>
            <a:pPr eaLnBrk="1" hangingPunct="1">
              <a:lnSpc>
                <a:spcPct val="80000"/>
              </a:lnSpc>
              <a:buFont typeface="Wingdings" pitchFamily="2" charset="2"/>
              <a:buNone/>
            </a:pPr>
            <a:r>
              <a:rPr lang="zh-TW" altLang="en-US" sz="1900" b="1" smtClean="0">
                <a:latin typeface="標楷體" pitchFamily="65" charset="-120"/>
                <a:ea typeface="標楷體" pitchFamily="65" charset="-120"/>
              </a:rPr>
              <a:t>       將通過英國倫敦的格林威治的南北向經線規定為經度零度，以東的半個地球稱為東半球，以西的半個地球稱為西半球。在東半球的經度為東經，西半球的經度為西經。台灣主要位於東經</a:t>
            </a:r>
            <a:r>
              <a:rPr lang="en-US" altLang="zh-TW" sz="1900" b="1" smtClean="0">
                <a:latin typeface="標楷體" pitchFamily="65" charset="-120"/>
                <a:ea typeface="標楷體" pitchFamily="65" charset="-120"/>
              </a:rPr>
              <a:t>120 </a:t>
            </a:r>
            <a:r>
              <a:rPr lang="zh-TW" altLang="en-US" sz="1900" b="1" smtClean="0">
                <a:latin typeface="標楷體" pitchFamily="65" charset="-120"/>
                <a:ea typeface="標楷體" pitchFamily="65" charset="-120"/>
              </a:rPr>
              <a:t>度到</a:t>
            </a:r>
            <a:r>
              <a:rPr lang="en-US" altLang="zh-TW" sz="1900" b="1" smtClean="0">
                <a:latin typeface="標楷體" pitchFamily="65" charset="-120"/>
                <a:ea typeface="標楷體" pitchFamily="65" charset="-120"/>
              </a:rPr>
              <a:t>122 </a:t>
            </a:r>
            <a:r>
              <a:rPr lang="zh-TW" altLang="en-US" sz="1900" b="1" smtClean="0">
                <a:latin typeface="標楷體" pitchFamily="65" charset="-120"/>
                <a:ea typeface="標楷體" pitchFamily="65" charset="-120"/>
              </a:rPr>
              <a:t>度之間，所以是屬於東半球。</a:t>
            </a:r>
          </a:p>
          <a:p>
            <a:pPr eaLnBrk="1" hangingPunct="1">
              <a:lnSpc>
                <a:spcPct val="80000"/>
              </a:lnSpc>
              <a:buFont typeface="Wingdings" pitchFamily="2" charset="2"/>
              <a:buNone/>
            </a:pPr>
            <a:r>
              <a:rPr lang="zh-TW" altLang="en-US" sz="1900" b="1" smtClean="0">
                <a:latin typeface="標楷體" pitchFamily="65" charset="-120"/>
                <a:ea typeface="標楷體" pitchFamily="65" charset="-120"/>
              </a:rPr>
              <a:t>       橫切地球面，經過地球中間的東西向橫線，稱為緯線。緯度零度者稱為赤道，赤道以北稱為北緯；赤道以南稱為南緯。赤道以北的半個地球稱為北半球，以南的半個地球稱為南半球。像台灣位於北緯</a:t>
            </a:r>
            <a:r>
              <a:rPr lang="en-US" altLang="zh-TW" sz="1900" b="1" smtClean="0">
                <a:latin typeface="標楷體" pitchFamily="65" charset="-120"/>
                <a:ea typeface="標楷體" pitchFamily="65" charset="-120"/>
              </a:rPr>
              <a:t>22 </a:t>
            </a:r>
            <a:r>
              <a:rPr lang="zh-TW" altLang="en-US" sz="1900" b="1" smtClean="0">
                <a:latin typeface="標楷體" pitchFamily="65" charset="-120"/>
                <a:ea typeface="標楷體" pitchFamily="65" charset="-120"/>
              </a:rPr>
              <a:t>度至</a:t>
            </a:r>
            <a:r>
              <a:rPr lang="en-US" altLang="zh-TW" sz="1900" b="1" smtClean="0">
                <a:latin typeface="標楷體" pitchFamily="65" charset="-120"/>
                <a:ea typeface="標楷體" pitchFamily="65" charset="-120"/>
              </a:rPr>
              <a:t>25 </a:t>
            </a:r>
            <a:r>
              <a:rPr lang="zh-TW" altLang="en-US" sz="1900" b="1" smtClean="0">
                <a:latin typeface="標楷體" pitchFamily="65" charset="-120"/>
                <a:ea typeface="標楷體" pitchFamily="65" charset="-120"/>
              </a:rPr>
              <a:t>度之間，是位在北半球。</a:t>
            </a:r>
          </a:p>
        </p:txBody>
      </p:sp>
      <p:sp>
        <p:nvSpPr>
          <p:cNvPr id="6" name="日期版面配置區 5"/>
          <p:cNvSpPr>
            <a:spLocks noGrp="1"/>
          </p:cNvSpPr>
          <p:nvPr>
            <p:ph type="dt" sz="half" idx="10"/>
          </p:nvPr>
        </p:nvSpPr>
        <p:spPr/>
        <p:txBody>
          <a:bodyPr/>
          <a:lstStyle/>
          <a:p>
            <a:pPr>
              <a:defRPr/>
            </a:pPr>
            <a:fld id="{47EF91D2-6CE0-4D41-BEA8-F0EC036A1FD9}" type="datetime1">
              <a:rPr lang="zh-TW" altLang="en-US" smtClean="0"/>
              <a:pPr>
                <a:defRPr/>
              </a:pPr>
              <a:t>2014/10/29</a:t>
            </a:fld>
            <a:endParaRPr lang="en-US" altLang="zh-TW" dirty="0"/>
          </a:p>
        </p:txBody>
      </p:sp>
      <p:sp>
        <p:nvSpPr>
          <p:cNvPr id="9" name="頁尾版面配置區 8"/>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2"/>
          <p:cNvSpPr>
            <a:spLocks noGrp="1" noChangeArrowheads="1"/>
          </p:cNvSpPr>
          <p:nvPr>
            <p:ph type="title"/>
          </p:nvPr>
        </p:nvSpPr>
        <p:spPr/>
        <p:txBody>
          <a:bodyPr/>
          <a:lstStyle/>
          <a:p>
            <a:pPr eaLnBrk="1" hangingPunct="1"/>
            <a:r>
              <a:rPr lang="zh-TW" altLang="en-US" sz="4800" b="1" smtClean="0">
                <a:latin typeface="標楷體" pitchFamily="65" charset="-120"/>
                <a:ea typeface="標楷體" pitchFamily="65" charset="-120"/>
              </a:rPr>
              <a:t>心智繪圖製作方式</a:t>
            </a:r>
          </a:p>
        </p:txBody>
      </p:sp>
      <p:sp>
        <p:nvSpPr>
          <p:cNvPr id="39942" name="Rectangle 3"/>
          <p:cNvSpPr>
            <a:spLocks noGrp="1" noChangeArrowheads="1"/>
          </p:cNvSpPr>
          <p:nvPr>
            <p:ph type="body" idx="1"/>
          </p:nvPr>
        </p:nvSpPr>
        <p:spPr>
          <a:xfrm>
            <a:off x="468313" y="1268413"/>
            <a:ext cx="8204200" cy="4824412"/>
          </a:xfrm>
        </p:spPr>
        <p:txBody>
          <a:bodyPr/>
          <a:lstStyle/>
          <a:p>
            <a:pPr eaLnBrk="1" hangingPunct="1">
              <a:buFont typeface="Wingdings" pitchFamily="2" charset="2"/>
              <a:buNone/>
            </a:pPr>
            <a:r>
              <a:rPr lang="en-US" altLang="zh-TW" sz="2400" b="1" dirty="0" smtClean="0">
                <a:latin typeface="標楷體" pitchFamily="65" charset="-120"/>
                <a:ea typeface="標楷體" pitchFamily="65" charset="-120"/>
              </a:rPr>
              <a:t>1.</a:t>
            </a:r>
            <a:r>
              <a:rPr lang="zh-TW" altLang="en-US" sz="2400" b="1" dirty="0" smtClean="0">
                <a:latin typeface="標楷體" pitchFamily="65" charset="-120"/>
                <a:ea typeface="標楷體" pitchFamily="65" charset="-120"/>
              </a:rPr>
              <a:t>閱讀文章時，</a:t>
            </a:r>
            <a:r>
              <a:rPr lang="zh-TW" altLang="en-US" sz="2400" b="1" u="sng" dirty="0" smtClean="0">
                <a:solidFill>
                  <a:srgbClr val="FF0000"/>
                </a:solidFill>
                <a:latin typeface="標楷體" pitchFamily="65" charset="-120"/>
                <a:ea typeface="標楷體" pitchFamily="65" charset="-120"/>
              </a:rPr>
              <a:t>圈出文章中的重要概念</a:t>
            </a:r>
            <a:r>
              <a:rPr lang="zh-TW" altLang="en-US" sz="2400" b="1" dirty="0" smtClean="0">
                <a:latin typeface="標楷體" pitchFamily="65" charset="-120"/>
                <a:ea typeface="標楷體" pitchFamily="65" charset="-120"/>
              </a:rPr>
              <a:t>。</a:t>
            </a:r>
          </a:p>
          <a:p>
            <a:pPr eaLnBrk="1" hangingPunct="1">
              <a:buFont typeface="Wingdings" pitchFamily="2" charset="2"/>
              <a:buNone/>
            </a:pPr>
            <a:r>
              <a:rPr lang="en-US" altLang="zh-TW" sz="2400" b="1" dirty="0" smtClean="0">
                <a:latin typeface="標楷體" pitchFamily="65" charset="-120"/>
                <a:ea typeface="標楷體" pitchFamily="65" charset="-120"/>
              </a:rPr>
              <a:t>2.</a:t>
            </a:r>
            <a:r>
              <a:rPr lang="zh-TW" altLang="en-US" sz="2400" b="1" dirty="0" smtClean="0">
                <a:latin typeface="標楷體" pitchFamily="65" charset="-120"/>
                <a:ea typeface="標楷體" pitchFamily="65" charset="-120"/>
              </a:rPr>
              <a:t>把同性質的</a:t>
            </a:r>
            <a:r>
              <a:rPr lang="zh-TW" altLang="en-US" sz="2400" b="1" u="sng" dirty="0" smtClean="0">
                <a:solidFill>
                  <a:srgbClr val="FF0000"/>
                </a:solidFill>
                <a:latin typeface="標楷體" pitchFamily="65" charset="-120"/>
                <a:ea typeface="標楷體" pitchFamily="65" charset="-120"/>
              </a:rPr>
              <a:t>概念分類</a:t>
            </a:r>
            <a:r>
              <a:rPr lang="zh-TW" altLang="en-US" sz="2400" b="1" dirty="0" smtClean="0">
                <a:latin typeface="標楷體" pitchFamily="65" charset="-120"/>
                <a:ea typeface="標楷體" pitchFamily="65" charset="-120"/>
              </a:rPr>
              <a:t>：例如，這篇文章分為四大類，知道位置、了解氣候、經線</a:t>
            </a:r>
            <a:r>
              <a:rPr lang="en-US" altLang="zh-TW" sz="2400" b="1" dirty="0" smtClean="0">
                <a:latin typeface="標楷體" pitchFamily="65" charset="-120"/>
                <a:ea typeface="標楷體" pitchFamily="65" charset="-120"/>
              </a:rPr>
              <a:t>0 </a:t>
            </a:r>
            <a:r>
              <a:rPr lang="zh-TW" altLang="en-US" sz="2400" b="1" dirty="0" smtClean="0">
                <a:latin typeface="標楷體" pitchFamily="65" charset="-120"/>
                <a:ea typeface="標楷體" pitchFamily="65" charset="-120"/>
              </a:rPr>
              <a:t>度、緯線</a:t>
            </a:r>
            <a:r>
              <a:rPr lang="en-US" altLang="zh-TW" sz="2400" b="1" dirty="0" smtClean="0">
                <a:latin typeface="標楷體" pitchFamily="65" charset="-120"/>
                <a:ea typeface="標楷體" pitchFamily="65" charset="-120"/>
              </a:rPr>
              <a:t>0 </a:t>
            </a:r>
            <a:r>
              <a:rPr lang="zh-TW" altLang="en-US" sz="2400" b="1" dirty="0" smtClean="0">
                <a:latin typeface="標楷體" pitchFamily="65" charset="-120"/>
                <a:ea typeface="標楷體" pitchFamily="65" charset="-120"/>
              </a:rPr>
              <a:t>度。</a:t>
            </a:r>
          </a:p>
          <a:p>
            <a:pPr eaLnBrk="1" hangingPunct="1">
              <a:buFont typeface="Wingdings" pitchFamily="2" charset="2"/>
              <a:buNone/>
            </a:pPr>
            <a:r>
              <a:rPr lang="en-US" altLang="zh-TW" sz="2400" b="1" dirty="0" smtClean="0">
                <a:latin typeface="標楷體" pitchFamily="65" charset="-120"/>
                <a:ea typeface="標楷體" pitchFamily="65" charset="-120"/>
              </a:rPr>
              <a:t>3.</a:t>
            </a:r>
            <a:r>
              <a:rPr lang="zh-TW" altLang="en-US" sz="2400" b="1" dirty="0" smtClean="0">
                <a:latin typeface="標楷體" pitchFamily="65" charset="-120"/>
                <a:ea typeface="標楷體" pitchFamily="65" charset="-120"/>
              </a:rPr>
              <a:t>將答案卷橫放，</a:t>
            </a:r>
            <a:r>
              <a:rPr lang="zh-TW" altLang="en-US" sz="2400" b="1" u="sng" dirty="0" smtClean="0">
                <a:solidFill>
                  <a:srgbClr val="FF0000"/>
                </a:solidFill>
                <a:latin typeface="標楷體" pitchFamily="65" charset="-120"/>
                <a:ea typeface="標楷體" pitchFamily="65" charset="-120"/>
              </a:rPr>
              <a:t>標題寫在中央</a:t>
            </a:r>
            <a:r>
              <a:rPr lang="zh-TW" altLang="en-US" sz="2400" b="1" dirty="0" smtClean="0">
                <a:latin typeface="標楷體" pitchFamily="65" charset="-120"/>
                <a:ea typeface="標楷體" pitchFamily="65" charset="-120"/>
              </a:rPr>
              <a:t>。</a:t>
            </a:r>
          </a:p>
          <a:p>
            <a:pPr eaLnBrk="1" hangingPunct="1">
              <a:buFont typeface="Wingdings" pitchFamily="2" charset="2"/>
              <a:buNone/>
            </a:pPr>
            <a:r>
              <a:rPr lang="en-US" altLang="zh-TW" sz="2400" b="1" dirty="0" smtClean="0">
                <a:latin typeface="標楷體" pitchFamily="65" charset="-120"/>
                <a:ea typeface="標楷體" pitchFamily="65" charset="-120"/>
              </a:rPr>
              <a:t>4.</a:t>
            </a:r>
            <a:r>
              <a:rPr lang="zh-TW" altLang="en-US" sz="2400" b="1" dirty="0" smtClean="0">
                <a:latin typeface="標楷體" pitchFamily="65" charset="-120"/>
                <a:ea typeface="標楷體" pitchFamily="65" charset="-120"/>
              </a:rPr>
              <a:t>將文章的</a:t>
            </a:r>
            <a:r>
              <a:rPr lang="zh-TW" altLang="en-US" sz="2400" b="1" u="sng" dirty="0" smtClean="0">
                <a:solidFill>
                  <a:srgbClr val="FF0000"/>
                </a:solidFill>
                <a:latin typeface="標楷體" pitchFamily="65" charset="-120"/>
                <a:ea typeface="標楷體" pitchFamily="65" charset="-120"/>
              </a:rPr>
              <a:t>主要關鍵字，填到主要分支的線上</a:t>
            </a:r>
            <a:r>
              <a:rPr lang="zh-TW" altLang="en-US" sz="2400" b="1" dirty="0" smtClean="0">
                <a:latin typeface="標楷體" pitchFamily="65" charset="-120"/>
                <a:ea typeface="標楷體" pitchFamily="65" charset="-120"/>
              </a:rPr>
              <a:t>。從中央將有關聯的要點分支出來，由內而外畫上波浪狀分支，將重要</a:t>
            </a:r>
            <a:r>
              <a:rPr lang="zh-TW" altLang="en-US" sz="2400" b="1" u="sng" dirty="0" smtClean="0">
                <a:solidFill>
                  <a:srgbClr val="FF0000"/>
                </a:solidFill>
                <a:latin typeface="標楷體" pitchFamily="65" charset="-120"/>
                <a:ea typeface="標楷體" pitchFamily="65" charset="-120"/>
              </a:rPr>
              <a:t>概念寫在弧線上</a:t>
            </a:r>
            <a:r>
              <a:rPr lang="zh-TW" altLang="en-US" sz="2400" b="1" dirty="0" smtClean="0">
                <a:latin typeface="標楷體" pitchFamily="65" charset="-120"/>
                <a:ea typeface="標楷體" pitchFamily="65" charset="-120"/>
              </a:rPr>
              <a:t>。由中央發發展的分支從粗到細。包含愈大範圍的概念，愈靠近中間。</a:t>
            </a:r>
          </a:p>
          <a:p>
            <a:pPr eaLnBrk="1" hangingPunct="1">
              <a:buFont typeface="Wingdings" pitchFamily="2" charset="2"/>
              <a:buNone/>
            </a:pPr>
            <a:r>
              <a:rPr lang="en-US" altLang="zh-TW" sz="2400" b="1" dirty="0" smtClean="0">
                <a:latin typeface="標楷體" pitchFamily="65" charset="-120"/>
                <a:ea typeface="標楷體" pitchFamily="65" charset="-120"/>
              </a:rPr>
              <a:t>5.</a:t>
            </a:r>
            <a:r>
              <a:rPr lang="zh-TW" altLang="en-US" sz="2400" b="1" dirty="0" smtClean="0">
                <a:latin typeface="標楷體" pitchFamily="65" charset="-120"/>
                <a:ea typeface="標楷體" pitchFamily="65" charset="-120"/>
              </a:rPr>
              <a:t>在各支線上「分層分類」，將</a:t>
            </a:r>
            <a:r>
              <a:rPr lang="zh-TW" altLang="en-US" sz="2400" b="1" u="sng" dirty="0" smtClean="0">
                <a:solidFill>
                  <a:srgbClr val="FF0000"/>
                </a:solidFill>
                <a:latin typeface="標楷體" pitchFamily="65" charset="-120"/>
                <a:ea typeface="標楷體" pitchFamily="65" charset="-120"/>
              </a:rPr>
              <a:t>相關的內容放在同一分支</a:t>
            </a:r>
            <a:r>
              <a:rPr lang="zh-TW" altLang="en-US" sz="2400" b="1" dirty="0" smtClean="0">
                <a:latin typeface="標楷體" pitchFamily="65" charset="-120"/>
                <a:ea typeface="標楷體" pitchFamily="65" charset="-120"/>
              </a:rPr>
              <a:t>上</a:t>
            </a:r>
            <a:r>
              <a:rPr lang="en-US" altLang="zh-TW" sz="2400" b="1" dirty="0" smtClean="0">
                <a:latin typeface="標楷體" pitchFamily="65" charset="-120"/>
                <a:ea typeface="標楷體" pitchFamily="65" charset="-120"/>
              </a:rPr>
              <a:t>, </a:t>
            </a:r>
            <a:r>
              <a:rPr lang="zh-TW" altLang="en-US" sz="2400" b="1" dirty="0" smtClean="0">
                <a:latin typeface="標楷體" pitchFamily="65" charset="-120"/>
                <a:ea typeface="標楷體" pitchFamily="65" charset="-120"/>
              </a:rPr>
              <a:t>以亞分支分散出來。</a:t>
            </a:r>
          </a:p>
          <a:p>
            <a:pPr eaLnBrk="1" hangingPunct="1">
              <a:buFont typeface="Wingdings" pitchFamily="2" charset="2"/>
              <a:buNone/>
            </a:pPr>
            <a:r>
              <a:rPr lang="en-US" altLang="zh-TW" sz="2400" b="1" dirty="0" smtClean="0">
                <a:latin typeface="標楷體" pitchFamily="65" charset="-120"/>
                <a:ea typeface="標楷體" pitchFamily="65" charset="-120"/>
              </a:rPr>
              <a:t>6.</a:t>
            </a:r>
            <a:r>
              <a:rPr lang="zh-TW" altLang="en-US" sz="2400" b="1" dirty="0" smtClean="0">
                <a:latin typeface="標楷體" pitchFamily="65" charset="-120"/>
                <a:ea typeface="標楷體" pitchFamily="65" charset="-120"/>
              </a:rPr>
              <a:t>字是</a:t>
            </a:r>
            <a:r>
              <a:rPr lang="zh-TW" altLang="en-US" sz="2400" b="1" u="sng" dirty="0" smtClean="0">
                <a:solidFill>
                  <a:srgbClr val="FF0000"/>
                </a:solidFill>
                <a:latin typeface="標楷體" pitchFamily="65" charset="-120"/>
                <a:ea typeface="標楷體" pitchFamily="65" charset="-120"/>
              </a:rPr>
              <a:t>由左至右</a:t>
            </a:r>
            <a:r>
              <a:rPr lang="zh-TW" altLang="en-US" sz="2400" b="1" dirty="0" smtClean="0">
                <a:latin typeface="標楷體" pitchFamily="65" charset="-120"/>
                <a:ea typeface="標楷體" pitchFamily="65" charset="-120"/>
              </a:rPr>
              <a:t>書寫，每一分支上的字在</a:t>
            </a:r>
            <a:r>
              <a:rPr lang="zh-TW" altLang="en-US" sz="2400" b="1" u="sng" dirty="0" smtClean="0">
                <a:solidFill>
                  <a:srgbClr val="FF0000"/>
                </a:solidFill>
                <a:latin typeface="標楷體" pitchFamily="65" charset="-120"/>
                <a:ea typeface="標楷體" pitchFamily="65" charset="-120"/>
              </a:rPr>
              <a:t>五字</a:t>
            </a:r>
            <a:r>
              <a:rPr lang="zh-TW" altLang="en-US" sz="2400" b="1" dirty="0" smtClean="0">
                <a:latin typeface="標楷體" pitchFamily="65" charset="-120"/>
                <a:ea typeface="標楷體" pitchFamily="65" charset="-120"/>
              </a:rPr>
              <a:t>以內。</a:t>
            </a:r>
          </a:p>
          <a:p>
            <a:pPr eaLnBrk="1" hangingPunct="1">
              <a:buFont typeface="Wingdings" pitchFamily="2" charset="2"/>
              <a:buNone/>
            </a:pPr>
            <a:r>
              <a:rPr lang="en-US" altLang="zh-TW" sz="2400" b="1" dirty="0" smtClean="0">
                <a:latin typeface="標楷體" pitchFamily="65" charset="-120"/>
                <a:ea typeface="標楷體" pitchFamily="65" charset="-120"/>
              </a:rPr>
              <a:t>7.</a:t>
            </a:r>
            <a:r>
              <a:rPr lang="zh-TW" altLang="en-US" sz="2400" b="1" dirty="0" smtClean="0">
                <a:latin typeface="標楷體" pitchFamily="65" charset="-120"/>
                <a:ea typeface="標楷體" pitchFamily="65" charset="-120"/>
              </a:rPr>
              <a:t>最後</a:t>
            </a:r>
            <a:r>
              <a:rPr lang="zh-TW" altLang="en-US" sz="2400" b="1" u="sng" dirty="0" smtClean="0">
                <a:solidFill>
                  <a:srgbClr val="FF0000"/>
                </a:solidFill>
                <a:latin typeface="標楷體" pitchFamily="65" charset="-120"/>
                <a:ea typeface="標楷體" pitchFamily="65" charset="-120"/>
              </a:rPr>
              <a:t>用箭頭</a:t>
            </a:r>
            <a:r>
              <a:rPr lang="zh-TW" altLang="en-US" sz="2400" b="1" dirty="0" smtClean="0">
                <a:latin typeface="標楷體" pitchFamily="65" charset="-120"/>
                <a:ea typeface="標楷體" pitchFamily="65" charset="-120"/>
              </a:rPr>
              <a:t>把相關概念的分支連起來。</a:t>
            </a:r>
            <a:endParaRPr lang="zh-TW" altLang="en-US" sz="2400" dirty="0" smtClean="0">
              <a:latin typeface="標楷體" pitchFamily="65" charset="-120"/>
              <a:ea typeface="標楷體" pitchFamily="65" charset="-120"/>
            </a:endParaRPr>
          </a:p>
        </p:txBody>
      </p:sp>
      <p:sp>
        <p:nvSpPr>
          <p:cNvPr id="4" name="日期版面配置區 3"/>
          <p:cNvSpPr>
            <a:spLocks noGrp="1"/>
          </p:cNvSpPr>
          <p:nvPr>
            <p:ph type="dt" sz="half" idx="10"/>
          </p:nvPr>
        </p:nvSpPr>
        <p:spPr/>
        <p:txBody>
          <a:bodyPr/>
          <a:lstStyle/>
          <a:p>
            <a:pPr>
              <a:defRPr/>
            </a:pPr>
            <a:fld id="{020BFC39-0559-42F0-870A-390985355CE7}"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2"/>
          <p:cNvPicPr>
            <a:picLocks noChangeAspect="1" noChangeArrowheads="1"/>
          </p:cNvPicPr>
          <p:nvPr/>
        </p:nvPicPr>
        <p:blipFill>
          <a:blip r:embed="rId3" cstate="print"/>
          <a:srcRect/>
          <a:stretch>
            <a:fillRect/>
          </a:stretch>
        </p:blipFill>
        <p:spPr bwMode="auto">
          <a:xfrm>
            <a:off x="539750" y="836613"/>
            <a:ext cx="8243888" cy="5291137"/>
          </a:xfrm>
          <a:prstGeom prst="rect">
            <a:avLst/>
          </a:prstGeom>
          <a:noFill/>
          <a:ln w="9525">
            <a:noFill/>
            <a:miter lim="800000"/>
            <a:headEnd/>
            <a:tailEnd/>
          </a:ln>
        </p:spPr>
      </p:pic>
      <p:sp>
        <p:nvSpPr>
          <p:cNvPr id="40966" name="Text Box 3"/>
          <p:cNvSpPr txBox="1">
            <a:spLocks noChangeArrowheads="1"/>
          </p:cNvSpPr>
          <p:nvPr/>
        </p:nvSpPr>
        <p:spPr bwMode="auto">
          <a:xfrm>
            <a:off x="3048000" y="304800"/>
            <a:ext cx="2438400" cy="457200"/>
          </a:xfrm>
          <a:prstGeom prst="rect">
            <a:avLst/>
          </a:prstGeom>
          <a:noFill/>
          <a:ln w="9525">
            <a:noFill/>
            <a:miter lim="800000"/>
            <a:headEnd/>
            <a:tailEnd/>
          </a:ln>
        </p:spPr>
        <p:txBody>
          <a:bodyPr>
            <a:spAutoFit/>
          </a:bodyPr>
          <a:lstStyle/>
          <a:p>
            <a:pPr>
              <a:spcBef>
                <a:spcPct val="50000"/>
              </a:spcBef>
            </a:pPr>
            <a:endParaRPr lang="zh-TW" altLang="zh-TW" sz="2400">
              <a:latin typeface="Times New Roman" pitchFamily="18" charset="0"/>
              <a:ea typeface="新細明體" charset="-120"/>
            </a:endParaRPr>
          </a:p>
        </p:txBody>
      </p:sp>
      <p:sp>
        <p:nvSpPr>
          <p:cNvPr id="40967" name="Rectangle 4"/>
          <p:cNvSpPr>
            <a:spLocks noChangeArrowheads="1"/>
          </p:cNvSpPr>
          <p:nvPr/>
        </p:nvSpPr>
        <p:spPr bwMode="auto">
          <a:xfrm>
            <a:off x="609600" y="0"/>
            <a:ext cx="7772400" cy="1143000"/>
          </a:xfrm>
          <a:prstGeom prst="rect">
            <a:avLst/>
          </a:prstGeom>
          <a:noFill/>
          <a:ln w="9525">
            <a:noFill/>
            <a:miter lim="800000"/>
            <a:headEnd/>
            <a:tailEnd/>
          </a:ln>
        </p:spPr>
        <p:txBody>
          <a:bodyPr anchor="ctr"/>
          <a:lstStyle/>
          <a:p>
            <a:r>
              <a:rPr lang="zh-TW" altLang="en-US" sz="4000" b="1" dirty="0">
                <a:solidFill>
                  <a:schemeClr val="tx2"/>
                </a:solidFill>
                <a:latin typeface="標楷體" pitchFamily="65" charset="-120"/>
                <a:ea typeface="標楷體" pitchFamily="65" charset="-120"/>
              </a:rPr>
              <a:t>心智繪圖</a:t>
            </a:r>
            <a:r>
              <a:rPr lang="zh-TW" altLang="en-US" sz="4000" b="1" dirty="0" smtClean="0">
                <a:solidFill>
                  <a:schemeClr val="tx2"/>
                </a:solidFill>
                <a:latin typeface="標楷體" pitchFamily="65" charset="-120"/>
                <a:ea typeface="標楷體" pitchFamily="65" charset="-120"/>
              </a:rPr>
              <a:t>範例（一）</a:t>
            </a:r>
            <a:endParaRPr lang="zh-TW" altLang="en-US" sz="4000" b="1" dirty="0">
              <a:solidFill>
                <a:schemeClr val="tx2"/>
              </a:solidFill>
              <a:latin typeface="標楷體" pitchFamily="65" charset="-120"/>
              <a:ea typeface="標楷體" pitchFamily="65" charset="-120"/>
            </a:endParaRPr>
          </a:p>
        </p:txBody>
      </p:sp>
      <p:sp>
        <p:nvSpPr>
          <p:cNvPr id="5" name="日期版面配置區 4"/>
          <p:cNvSpPr>
            <a:spLocks noGrp="1"/>
          </p:cNvSpPr>
          <p:nvPr>
            <p:ph type="dt" sz="half" idx="10"/>
          </p:nvPr>
        </p:nvSpPr>
        <p:spPr/>
        <p:txBody>
          <a:bodyPr/>
          <a:lstStyle/>
          <a:p>
            <a:pPr>
              <a:defRPr/>
            </a:pPr>
            <a:fld id="{0467FBAD-9D40-4CBD-A9E4-6B05C9BE649E}" type="datetime1">
              <a:rPr lang="zh-TW" altLang="en-US" smtClean="0"/>
              <a:pPr>
                <a:defRPr/>
              </a:pPr>
              <a:t>2014/10/29</a:t>
            </a:fld>
            <a:endParaRPr lang="en-US" altLang="zh-TW" dirty="0"/>
          </a:p>
        </p:txBody>
      </p:sp>
      <p:sp>
        <p:nvSpPr>
          <p:cNvPr id="8" name="頁尾版面配置區 7"/>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428624" y="928688"/>
          <a:ext cx="8391848" cy="5537200"/>
        </p:xfrm>
        <a:graphic>
          <a:graphicData uri="http://schemas.openxmlformats.org/presentationml/2006/ole">
            <p:oleObj spid="_x0000_s7178" name="Visio" r:id="rId4" imgW="9767011" imgH="6634901" progId="">
              <p:embed/>
            </p:oleObj>
          </a:graphicData>
        </a:graphic>
      </p:graphicFrame>
      <p:sp>
        <p:nvSpPr>
          <p:cNvPr id="5126" name="文字方塊 2"/>
          <p:cNvSpPr txBox="1">
            <a:spLocks noChangeArrowheads="1"/>
          </p:cNvSpPr>
          <p:nvPr/>
        </p:nvSpPr>
        <p:spPr bwMode="auto">
          <a:xfrm>
            <a:off x="395536" y="0"/>
            <a:ext cx="4929188" cy="707886"/>
          </a:xfrm>
          <a:prstGeom prst="rect">
            <a:avLst/>
          </a:prstGeom>
          <a:noFill/>
          <a:ln w="9525">
            <a:noFill/>
            <a:miter lim="800000"/>
            <a:headEnd/>
            <a:tailEnd/>
          </a:ln>
        </p:spPr>
        <p:txBody>
          <a:bodyPr wrap="square">
            <a:spAutoFit/>
          </a:bodyPr>
          <a:lstStyle/>
          <a:p>
            <a:pPr algn="ctr"/>
            <a:r>
              <a:rPr kumimoji="0" lang="zh-TW" altLang="en-US" sz="4000" b="1" dirty="0">
                <a:solidFill>
                  <a:srgbClr val="0000FF"/>
                </a:solidFill>
                <a:latin typeface="標楷體" pitchFamily="65" charset="-120"/>
                <a:ea typeface="標楷體" pitchFamily="65" charset="-120"/>
              </a:rPr>
              <a:t>心智繪圖範例（二）</a:t>
            </a:r>
          </a:p>
        </p:txBody>
      </p:sp>
      <p:sp>
        <p:nvSpPr>
          <p:cNvPr id="5" name="日期版面配置區 4"/>
          <p:cNvSpPr>
            <a:spLocks noGrp="1"/>
          </p:cNvSpPr>
          <p:nvPr>
            <p:ph type="dt" sz="half" idx="10"/>
          </p:nvPr>
        </p:nvSpPr>
        <p:spPr/>
        <p:txBody>
          <a:bodyPr/>
          <a:lstStyle/>
          <a:p>
            <a:pPr>
              <a:defRPr/>
            </a:pPr>
            <a:fld id="{B745FAD9-AA0C-4874-931E-E6B1AC3D85E0}"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9" name="Picture 11" descr="03500011"/>
          <p:cNvPicPr>
            <a:picLocks noGrp="1" noChangeAspect="1" noChangeArrowheads="1"/>
          </p:cNvPicPr>
          <p:nvPr>
            <p:ph/>
          </p:nvPr>
        </p:nvPicPr>
        <p:blipFill>
          <a:blip r:embed="rId6" cstate="print"/>
          <a:srcRect/>
          <a:stretch>
            <a:fillRect/>
          </a:stretch>
        </p:blipFill>
        <p:spPr>
          <a:xfrm>
            <a:off x="3635375" y="1412875"/>
            <a:ext cx="1457325" cy="1666875"/>
          </a:xfrm>
          <a:noFill/>
        </p:spPr>
      </p:pic>
      <p:sp>
        <p:nvSpPr>
          <p:cNvPr id="12" name="投影片編號版面配置區 4"/>
          <p:cNvSpPr txBox="1">
            <a:spLocks noGrp="1"/>
          </p:cNvSpPr>
          <p:nvPr/>
        </p:nvSpPr>
        <p:spPr bwMode="auto">
          <a:xfrm>
            <a:off x="6553200" y="6243638"/>
            <a:ext cx="2133600" cy="457200"/>
          </a:xfrm>
          <a:prstGeom prst="rect">
            <a:avLst/>
          </a:prstGeom>
          <a:noFill/>
          <a:ln>
            <a:miter lim="800000"/>
            <a:headEnd/>
            <a:tailEnd/>
          </a:ln>
        </p:spPr>
        <p:txBody>
          <a:bodyPr anchor="b"/>
          <a:lstStyle/>
          <a:p>
            <a:pPr algn="r">
              <a:defRPr/>
            </a:pPr>
            <a:endParaRPr kumimoji="0" lang="en-US" altLang="zh-TW" sz="1200" dirty="0">
              <a:latin typeface="+mj-lt"/>
              <a:ea typeface="+mn-ea"/>
            </a:endParaRPr>
          </a:p>
        </p:txBody>
      </p:sp>
      <p:pic>
        <p:nvPicPr>
          <p:cNvPr id="14341" name="Picture 2" descr="title-1">
            <a:hlinkClick r:id="rId7" action="ppaction://hlinkfile"/>
          </p:cNvPr>
          <p:cNvPicPr>
            <a:picLocks noChangeAspect="1" noChangeArrowheads="1"/>
          </p:cNvPicPr>
          <p:nvPr/>
        </p:nvPicPr>
        <p:blipFill>
          <a:blip r:embed="rId8" cstate="print"/>
          <a:srcRect/>
          <a:stretch>
            <a:fillRect/>
          </a:stretch>
        </p:blipFill>
        <p:spPr bwMode="auto">
          <a:xfrm>
            <a:off x="228600" y="304800"/>
            <a:ext cx="700088" cy="1190625"/>
          </a:xfrm>
          <a:prstGeom prst="rect">
            <a:avLst/>
          </a:prstGeom>
          <a:noFill/>
          <a:ln w="9525">
            <a:noFill/>
            <a:miter lim="800000"/>
            <a:headEnd/>
            <a:tailEnd/>
          </a:ln>
        </p:spPr>
      </p:pic>
      <p:sp>
        <p:nvSpPr>
          <p:cNvPr id="14342" name="Text Box 3"/>
          <p:cNvSpPr txBox="1">
            <a:spLocks noChangeArrowheads="1"/>
          </p:cNvSpPr>
          <p:nvPr/>
        </p:nvSpPr>
        <p:spPr bwMode="auto">
          <a:xfrm>
            <a:off x="7740352" y="5301208"/>
            <a:ext cx="1296144" cy="307777"/>
          </a:xfrm>
          <a:prstGeom prst="rect">
            <a:avLst/>
          </a:prstGeom>
          <a:noFill/>
          <a:ln w="9525">
            <a:noFill/>
            <a:miter lim="800000"/>
            <a:headEnd/>
            <a:tailEnd/>
          </a:ln>
        </p:spPr>
        <p:txBody>
          <a:bodyPr wrap="square">
            <a:spAutoFit/>
          </a:bodyPr>
          <a:lstStyle/>
          <a:p>
            <a:pPr>
              <a:spcBef>
                <a:spcPct val="50000"/>
              </a:spcBef>
            </a:pPr>
            <a:r>
              <a:rPr lang="en-US" altLang="zh-TW" sz="1400" dirty="0">
                <a:latin typeface="標楷體" pitchFamily="65" charset="-120"/>
                <a:ea typeface="標楷體" pitchFamily="65" charset="-120"/>
                <a:sym typeface="Wingdings" pitchFamily="2" charset="2"/>
              </a:rPr>
              <a:t> </a:t>
            </a:r>
            <a:r>
              <a:rPr lang="zh-TW" altLang="en-US" sz="1400" dirty="0">
                <a:latin typeface="標楷體" pitchFamily="65" charset="-120"/>
                <a:ea typeface="標楷體" pitchFamily="65" charset="-120"/>
                <a:sym typeface="Wingdings" pitchFamily="2" charset="2"/>
              </a:rPr>
              <a:t>尾音分辨</a:t>
            </a:r>
          </a:p>
        </p:txBody>
      </p:sp>
      <p:sp>
        <p:nvSpPr>
          <p:cNvPr id="14343" name="Rectangle 4"/>
          <p:cNvSpPr>
            <a:spLocks noChangeArrowheads="1"/>
          </p:cNvSpPr>
          <p:nvPr/>
        </p:nvSpPr>
        <p:spPr bwMode="auto">
          <a:xfrm>
            <a:off x="1043608" y="332656"/>
            <a:ext cx="6781800" cy="868363"/>
          </a:xfrm>
          <a:prstGeom prst="rect">
            <a:avLst/>
          </a:prstGeom>
          <a:noFill/>
          <a:ln w="9525">
            <a:noFill/>
            <a:miter lim="800000"/>
            <a:headEnd/>
            <a:tailEnd/>
          </a:ln>
        </p:spPr>
        <p:txBody>
          <a:bodyPr anchor="ctr"/>
          <a:lstStyle/>
          <a:p>
            <a:r>
              <a:rPr lang="zh-TW" altLang="en-US" sz="2800" dirty="0">
                <a:solidFill>
                  <a:schemeClr val="tx2"/>
                </a:solidFill>
                <a:latin typeface="標楷體" pitchFamily="65" charset="-120"/>
                <a:ea typeface="標楷體" pitchFamily="65" charset="-120"/>
              </a:rPr>
              <a:t>仔細聽一聽老師說的音，哪個圖的最後一個音不一樣？請在對的圖上按一下！</a:t>
            </a:r>
          </a:p>
        </p:txBody>
      </p:sp>
      <p:pic>
        <p:nvPicPr>
          <p:cNvPr id="14344" name="Picture 5" descr="title-1">
            <a:hlinkClick r:id="rId7" action="ppaction://hlinkfile"/>
          </p:cNvPr>
          <p:cNvPicPr>
            <a:picLocks noChangeAspect="1" noChangeArrowheads="1"/>
          </p:cNvPicPr>
          <p:nvPr/>
        </p:nvPicPr>
        <p:blipFill>
          <a:blip r:embed="rId8" cstate="print"/>
          <a:srcRect/>
          <a:stretch>
            <a:fillRect/>
          </a:stretch>
        </p:blipFill>
        <p:spPr bwMode="auto">
          <a:xfrm>
            <a:off x="228600" y="304800"/>
            <a:ext cx="700088" cy="1190625"/>
          </a:xfrm>
          <a:prstGeom prst="rect">
            <a:avLst/>
          </a:prstGeom>
          <a:noFill/>
          <a:ln w="9525">
            <a:noFill/>
            <a:miter lim="800000"/>
            <a:headEnd/>
            <a:tailEnd/>
          </a:ln>
        </p:spPr>
      </p:pic>
      <p:pic>
        <p:nvPicPr>
          <p:cNvPr id="68614" name="Picture 6" descr="j0332364">
            <a:hlinkClick r:id="" action="ppaction://noaction" highlightClick="1">
              <a:snd r:embed="rId9" name="bomb.wav"/>
            </a:hlinkClick>
          </p:cNvPr>
          <p:cNvPicPr>
            <a:picLocks noChangeAspect="1" noChangeArrowheads="1"/>
          </p:cNvPicPr>
          <p:nvPr/>
        </p:nvPicPr>
        <p:blipFill>
          <a:blip r:embed="rId10" cstate="print"/>
          <a:srcRect/>
          <a:stretch>
            <a:fillRect/>
          </a:stretch>
        </p:blipFill>
        <p:spPr bwMode="auto">
          <a:xfrm>
            <a:off x="6629400" y="3581400"/>
            <a:ext cx="1830388" cy="1474788"/>
          </a:xfrm>
          <a:prstGeom prst="rect">
            <a:avLst/>
          </a:prstGeom>
          <a:noFill/>
          <a:ln w="9525">
            <a:noFill/>
            <a:miter lim="800000"/>
            <a:headEnd/>
            <a:tailEnd/>
          </a:ln>
        </p:spPr>
      </p:pic>
      <p:pic>
        <p:nvPicPr>
          <p:cNvPr id="68616" name="Picture 8" descr="v2">
            <a:hlinkClick r:id="" action="ppaction://noaction" highlightClick="1">
              <a:snd r:embed="rId11" name="applause.wav"/>
            </a:hlinkClick>
          </p:cNvPr>
          <p:cNvPicPr>
            <a:picLocks noChangeAspect="1" noChangeArrowheads="1"/>
          </p:cNvPicPr>
          <p:nvPr/>
        </p:nvPicPr>
        <p:blipFill>
          <a:blip r:embed="rId12" cstate="print"/>
          <a:srcRect/>
          <a:stretch>
            <a:fillRect/>
          </a:stretch>
        </p:blipFill>
        <p:spPr bwMode="auto">
          <a:xfrm>
            <a:off x="3923928" y="3645024"/>
            <a:ext cx="1409700" cy="1409700"/>
          </a:xfrm>
          <a:prstGeom prst="rect">
            <a:avLst/>
          </a:prstGeom>
          <a:noFill/>
          <a:ln w="9525">
            <a:noFill/>
            <a:miter lim="800000"/>
            <a:headEnd/>
            <a:tailEnd/>
          </a:ln>
        </p:spPr>
      </p:pic>
      <p:pic>
        <p:nvPicPr>
          <p:cNvPr id="16" name="錄製的聲音">
            <a:hlinkClick r:id="" action="ppaction://media"/>
          </p:cNvPr>
          <p:cNvPicPr>
            <a:picLocks noRot="1" noChangeAspect="1"/>
          </p:cNvPicPr>
          <p:nvPr>
            <a:wavAudioFile r:embed="rId1" name="錄製的聲音"/>
          </p:nvPr>
        </p:nvPicPr>
        <p:blipFill>
          <a:blip r:embed="rId13" cstate="print"/>
          <a:stretch>
            <a:fillRect/>
          </a:stretch>
        </p:blipFill>
        <p:spPr>
          <a:xfrm>
            <a:off x="3995936" y="1844824"/>
            <a:ext cx="1016496" cy="1016496"/>
          </a:xfrm>
          <a:prstGeom prst="rect">
            <a:avLst/>
          </a:prstGeom>
        </p:spPr>
      </p:pic>
      <p:pic>
        <p:nvPicPr>
          <p:cNvPr id="160770" name="Picture 2"/>
          <p:cNvPicPr>
            <a:picLocks noChangeAspect="1" noChangeArrowheads="1"/>
          </p:cNvPicPr>
          <p:nvPr/>
        </p:nvPicPr>
        <p:blipFill>
          <a:blip r:embed="rId14" cstate="print"/>
          <a:srcRect/>
          <a:stretch>
            <a:fillRect/>
          </a:stretch>
        </p:blipFill>
        <p:spPr bwMode="auto">
          <a:xfrm>
            <a:off x="899592" y="3501008"/>
            <a:ext cx="1828800" cy="1666875"/>
          </a:xfrm>
          <a:prstGeom prst="rect">
            <a:avLst/>
          </a:prstGeom>
          <a:noFill/>
          <a:ln w="9525">
            <a:noFill/>
            <a:miter lim="800000"/>
            <a:headEnd/>
            <a:tailEnd/>
          </a:ln>
        </p:spPr>
      </p:pic>
      <p:pic>
        <p:nvPicPr>
          <p:cNvPr id="13" name="MS900097484[1].wav">
            <a:hlinkClick r:id="" action="ppaction://media"/>
          </p:cNvPr>
          <p:cNvPicPr>
            <a:picLocks noRot="1" noChangeAspect="1"/>
          </p:cNvPicPr>
          <p:nvPr>
            <a:wavAudioFile r:embed="rId2" name="MS900097484[1].wav"/>
          </p:nvPr>
        </p:nvPicPr>
        <p:blipFill>
          <a:blip r:embed="rId15" cstate="print"/>
          <a:stretch>
            <a:fillRect/>
          </a:stretch>
        </p:blipFill>
        <p:spPr>
          <a:xfrm>
            <a:off x="1691680" y="5229200"/>
            <a:ext cx="304800" cy="304800"/>
          </a:xfrm>
          <a:prstGeom prst="rect">
            <a:avLst/>
          </a:prstGeom>
        </p:spPr>
      </p:pic>
      <p:pic>
        <p:nvPicPr>
          <p:cNvPr id="14" name="MS900097484[1].wav">
            <a:hlinkClick r:id="" action="ppaction://media"/>
          </p:cNvPr>
          <p:cNvPicPr>
            <a:picLocks noRot="1" noChangeAspect="1"/>
          </p:cNvPicPr>
          <p:nvPr>
            <a:wavAudioFile r:embed="rId2" name="MS900097484[1].wav"/>
          </p:nvPr>
        </p:nvPicPr>
        <p:blipFill>
          <a:blip r:embed="rId16" cstate="print"/>
          <a:stretch>
            <a:fillRect/>
          </a:stretch>
        </p:blipFill>
        <p:spPr>
          <a:xfrm>
            <a:off x="7452320" y="5157192"/>
            <a:ext cx="304800" cy="304800"/>
          </a:xfrm>
          <a:prstGeom prst="rect">
            <a:avLst/>
          </a:prstGeom>
        </p:spPr>
      </p:pic>
      <p:pic>
        <p:nvPicPr>
          <p:cNvPr id="15" name="MS900069459[1].wav">
            <a:hlinkClick r:id="" action="ppaction://media"/>
          </p:cNvPr>
          <p:cNvPicPr>
            <a:picLocks noRot="1" noChangeAspect="1"/>
          </p:cNvPicPr>
          <p:nvPr>
            <a:wavAudioFile r:embed="rId3" name="MS900069459[1].wav"/>
          </p:nvPr>
        </p:nvPicPr>
        <p:blipFill>
          <a:blip r:embed="rId16" cstate="print"/>
          <a:stretch>
            <a:fillRect/>
          </a:stretch>
        </p:blipFill>
        <p:spPr>
          <a:xfrm>
            <a:off x="4427984" y="5085184"/>
            <a:ext cx="304800" cy="304800"/>
          </a:xfrm>
          <a:prstGeom prst="rect">
            <a:avLst/>
          </a:prstGeom>
        </p:spPr>
      </p:pic>
      <p:sp>
        <p:nvSpPr>
          <p:cNvPr id="17" name="日期版面配置區 16"/>
          <p:cNvSpPr>
            <a:spLocks noGrp="1"/>
          </p:cNvSpPr>
          <p:nvPr>
            <p:ph type="dt" sz="half" idx="10"/>
          </p:nvPr>
        </p:nvSpPr>
        <p:spPr/>
        <p:txBody>
          <a:bodyPr/>
          <a:lstStyle/>
          <a:p>
            <a:pPr>
              <a:defRPr/>
            </a:pPr>
            <a:fld id="{79457F16-936E-405A-9FA9-496C148ECAC2}" type="datetime1">
              <a:rPr lang="zh-TW" altLang="en-US" smtClean="0"/>
              <a:pPr>
                <a:defRPr/>
              </a:pPr>
              <a:t>2014/10/29</a:t>
            </a:fld>
            <a:endParaRPr lang="en-US" altLang="zh-TW" dirty="0"/>
          </a:p>
        </p:txBody>
      </p:sp>
      <p:sp>
        <p:nvSpPr>
          <p:cNvPr id="20" name="頁尾版面配置區 1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861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781" fill="hold"/>
                                        <p:tgtEl>
                                          <p:spTgt spid="16"/>
                                        </p:tgtEl>
                                      </p:cBhvr>
                                    </p:cmd>
                                  </p:childTnLst>
                                </p:cTn>
                              </p:par>
                              <p:par>
                                <p:cTn id="7" presetID="10" presetClass="entr" presetSubtype="0" fill="hold" nodeType="withEffect">
                                  <p:stCondLst>
                                    <p:cond delay="0"/>
                                  </p:stCondLst>
                                  <p:childTnLst>
                                    <p:set>
                                      <p:cBhvr>
                                        <p:cTn id="8" dur="1" fill="hold">
                                          <p:stCondLst>
                                            <p:cond delay="0"/>
                                          </p:stCondLst>
                                        </p:cTn>
                                        <p:tgtEl>
                                          <p:spTgt spid="160770"/>
                                        </p:tgtEl>
                                        <p:attrNameLst>
                                          <p:attrName>style.visibility</p:attrName>
                                        </p:attrNameLst>
                                      </p:cBhvr>
                                      <p:to>
                                        <p:strVal val="visible"/>
                                      </p:to>
                                    </p:set>
                                    <p:animEffect transition="in" filter="fade">
                                      <p:cBhvr>
                                        <p:cTn id="9" dur="2000"/>
                                        <p:tgtEl>
                                          <p:spTgt spid="160770"/>
                                        </p:tgtEl>
                                      </p:cBhvr>
                                    </p:animEffect>
                                  </p:childTnLst>
                                </p:cTn>
                              </p:par>
                              <p:par>
                                <p:cTn id="10" presetID="10" presetClass="entr" presetSubtype="0" fill="hold" nodeType="withEffect">
                                  <p:stCondLst>
                                    <p:cond delay="3000"/>
                                  </p:stCondLst>
                                  <p:childTnLst>
                                    <p:set>
                                      <p:cBhvr>
                                        <p:cTn id="11" dur="1" fill="hold">
                                          <p:stCondLst>
                                            <p:cond delay="0"/>
                                          </p:stCondLst>
                                        </p:cTn>
                                        <p:tgtEl>
                                          <p:spTgt spid="68616"/>
                                        </p:tgtEl>
                                        <p:attrNameLst>
                                          <p:attrName>style.visibility</p:attrName>
                                        </p:attrNameLst>
                                      </p:cBhvr>
                                      <p:to>
                                        <p:strVal val="visible"/>
                                      </p:to>
                                    </p:set>
                                    <p:animEffect transition="in" filter="fade">
                                      <p:cBhvr>
                                        <p:cTn id="12" dur="1000"/>
                                        <p:tgtEl>
                                          <p:spTgt spid="68616"/>
                                        </p:tgtEl>
                                      </p:cBhvr>
                                    </p:animEffect>
                                  </p:childTnLst>
                                </p:cTn>
                              </p:par>
                              <p:par>
                                <p:cTn id="13" presetID="10" presetClass="entr" presetSubtype="0" fill="hold" nodeType="withEffect">
                                  <p:stCondLst>
                                    <p:cond delay="5000"/>
                                  </p:stCondLst>
                                  <p:childTnLst>
                                    <p:set>
                                      <p:cBhvr>
                                        <p:cTn id="14" dur="1" fill="hold">
                                          <p:stCondLst>
                                            <p:cond delay="0"/>
                                          </p:stCondLst>
                                        </p:cTn>
                                        <p:tgtEl>
                                          <p:spTgt spid="68614"/>
                                        </p:tgtEl>
                                        <p:attrNameLst>
                                          <p:attrName>style.visibility</p:attrName>
                                        </p:attrNameLst>
                                      </p:cBhvr>
                                      <p:to>
                                        <p:strVal val="visible"/>
                                      </p:to>
                                    </p:set>
                                    <p:animEffect transition="in" filter="fade">
                                      <p:cBhvr>
                                        <p:cTn id="15" dur="1000"/>
                                        <p:tgtEl>
                                          <p:spTgt spid="68614"/>
                                        </p:tgtEl>
                                      </p:cBhvr>
                                    </p:animEffect>
                                  </p:childTnLst>
                                </p:cTn>
                              </p:par>
                            </p:childTnLst>
                          </p:cTn>
                        </p:par>
                      </p:childTnLst>
                    </p:cTn>
                  </p:par>
                </p:childTnLst>
              </p:cTn>
              <p:nextCondLst>
                <p:cond evt="onClick" delay="0">
                  <p:tgtEl>
                    <p:spTgt spid="68619"/>
                  </p:tgtEl>
                </p:cond>
              </p:nextCondLst>
            </p:seq>
            <p:audio>
              <p:cMediaNode showWhenStopped="0">
                <p:cTn id="16"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audio>
              <p:cMediaNode showWhenStopped="0">
                <p:cTn id="17"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audio>
              <p:cMediaNode showWhenStopped="0">
                <p:cTn id="18"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audio>
              <p:cMediaNode showWhenStopped="0">
                <p:cTn id="19"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seq concurrent="1" nextAc="seek">
              <p:cTn id="20" restart="whenNotActive" fill="hold" evtFilter="cancelBubble" nodeType="interactiveSeq">
                <p:stCondLst>
                  <p:cond evt="onClick" delay="0">
                    <p:tgtEl>
                      <p:spTgt spid="68616"/>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afterEffect">
                                  <p:stCondLst>
                                    <p:cond delay="0"/>
                                  </p:stCondLst>
                                  <p:childTnLst>
                                    <p:cmd type="call" cmd="playFrom(0.0)">
                                      <p:cBhvr>
                                        <p:cTn id="24" dur="3584" fill="hold"/>
                                        <p:tgtEl>
                                          <p:spTgt spid="15"/>
                                        </p:tgtEl>
                                      </p:cBhvr>
                                    </p:cmd>
                                  </p:childTnLst>
                                </p:cTn>
                              </p:par>
                            </p:childTnLst>
                          </p:cTn>
                        </p:par>
                      </p:childTnLst>
                    </p:cTn>
                  </p:par>
                </p:childTnLst>
              </p:cTn>
              <p:nextCondLst>
                <p:cond evt="onClick" delay="0">
                  <p:tgtEl>
                    <p:spTgt spid="68616"/>
                  </p:tgtEl>
                </p:cond>
              </p:nextCondLst>
            </p:seq>
            <p:seq concurrent="1" nextAc="seek">
              <p:cTn id="25" restart="whenNotActive" fill="hold" evtFilter="cancelBubble" nodeType="interactiveSeq">
                <p:stCondLst>
                  <p:cond evt="onClick" delay="0">
                    <p:tgtEl>
                      <p:spTgt spid="68614"/>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afterEffect">
                                  <p:stCondLst>
                                    <p:cond delay="0"/>
                                  </p:stCondLst>
                                  <p:childTnLst>
                                    <p:cmd type="call" cmd="playFrom(0.0)">
                                      <p:cBhvr>
                                        <p:cTn id="29" dur="2132" fill="hold"/>
                                        <p:tgtEl>
                                          <p:spTgt spid="14"/>
                                        </p:tgtEl>
                                      </p:cBhvr>
                                    </p:cmd>
                                  </p:childTnLst>
                                </p:cTn>
                              </p:par>
                            </p:childTnLst>
                          </p:cTn>
                        </p:par>
                      </p:childTnLst>
                    </p:cTn>
                  </p:par>
                </p:childTnLst>
              </p:cTn>
              <p:nextCondLst>
                <p:cond evt="onClick" delay="0">
                  <p:tgtEl>
                    <p:spTgt spid="68614"/>
                  </p:tgtEl>
                </p:cond>
              </p:nextCondLst>
            </p:seq>
            <p:seq concurrent="1" nextAc="seek">
              <p:cTn id="30" restart="whenNotActive" fill="hold" evtFilter="cancelBubble" nodeType="interactiveSeq">
                <p:stCondLst>
                  <p:cond evt="onClick" delay="0">
                    <p:tgtEl>
                      <p:spTgt spid="160770"/>
                    </p:tgtEl>
                  </p:cond>
                </p:stCondLst>
                <p:endSync evt="end" delay="0">
                  <p:rtn val="all"/>
                </p:endSync>
                <p:childTnLst>
                  <p:par>
                    <p:cTn id="31" fill="hold">
                      <p:stCondLst>
                        <p:cond delay="0"/>
                      </p:stCondLst>
                      <p:childTnLst>
                        <p:par>
                          <p:cTn id="32" fill="hold">
                            <p:stCondLst>
                              <p:cond delay="0"/>
                            </p:stCondLst>
                            <p:childTnLst>
                              <p:par>
                                <p:cTn id="33" presetID="1" presetClass="mediacall" presetSubtype="0" fill="hold" nodeType="afterEffect">
                                  <p:stCondLst>
                                    <p:cond delay="0"/>
                                  </p:stCondLst>
                                  <p:childTnLst>
                                    <p:cmd type="call" cmd="playFrom(0.0)">
                                      <p:cBhvr>
                                        <p:cTn id="34" dur="2132" fill="hold"/>
                                        <p:tgtEl>
                                          <p:spTgt spid="13"/>
                                        </p:tgtEl>
                                      </p:cBhvr>
                                    </p:cmd>
                                  </p:childTnLst>
                                </p:cTn>
                              </p:par>
                            </p:childTnLst>
                          </p:cTn>
                        </p:par>
                      </p:childTnLst>
                    </p:cTn>
                  </p:par>
                </p:childTnLst>
              </p:cTn>
              <p:nextCondLst>
                <p:cond evt="onClick" delay="0">
                  <p:tgtEl>
                    <p:spTgt spid="160770"/>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1"/>
          <p:cNvPicPr>
            <a:picLocks noChangeAspect="1" noChangeArrowheads="1"/>
          </p:cNvPicPr>
          <p:nvPr/>
        </p:nvPicPr>
        <p:blipFill>
          <a:blip r:embed="rId3" cstate="print"/>
          <a:srcRect/>
          <a:stretch>
            <a:fillRect/>
          </a:stretch>
        </p:blipFill>
        <p:spPr bwMode="auto">
          <a:xfrm>
            <a:off x="539552" y="764704"/>
            <a:ext cx="8074025" cy="5537200"/>
          </a:xfrm>
          <a:prstGeom prst="rect">
            <a:avLst/>
          </a:prstGeom>
          <a:noFill/>
          <a:ln w="9525">
            <a:noFill/>
            <a:miter lim="800000"/>
            <a:headEnd/>
            <a:tailEnd/>
          </a:ln>
        </p:spPr>
      </p:pic>
      <p:sp>
        <p:nvSpPr>
          <p:cNvPr id="69638" name="文字方塊 2"/>
          <p:cNvSpPr txBox="1">
            <a:spLocks noChangeArrowheads="1"/>
          </p:cNvSpPr>
          <p:nvPr/>
        </p:nvSpPr>
        <p:spPr bwMode="auto">
          <a:xfrm>
            <a:off x="395536" y="0"/>
            <a:ext cx="4929188" cy="708025"/>
          </a:xfrm>
          <a:prstGeom prst="rect">
            <a:avLst/>
          </a:prstGeom>
          <a:noFill/>
          <a:ln w="9525">
            <a:noFill/>
            <a:miter lim="800000"/>
            <a:headEnd/>
            <a:tailEnd/>
          </a:ln>
        </p:spPr>
        <p:txBody>
          <a:bodyPr>
            <a:spAutoFit/>
          </a:bodyPr>
          <a:lstStyle/>
          <a:p>
            <a:pPr algn="ctr"/>
            <a:r>
              <a:rPr kumimoji="0" lang="zh-TW" altLang="en-US" sz="4000" b="1" dirty="0">
                <a:solidFill>
                  <a:srgbClr val="0000FF"/>
                </a:solidFill>
                <a:latin typeface="標楷體" pitchFamily="65" charset="-120"/>
                <a:ea typeface="標楷體" pitchFamily="65" charset="-120"/>
              </a:rPr>
              <a:t>心智繪圖範例（三）</a:t>
            </a:r>
          </a:p>
        </p:txBody>
      </p:sp>
      <p:sp>
        <p:nvSpPr>
          <p:cNvPr id="4" name="日期版面配置區 3"/>
          <p:cNvSpPr>
            <a:spLocks noGrp="1"/>
          </p:cNvSpPr>
          <p:nvPr>
            <p:ph type="dt" sz="half" idx="10"/>
          </p:nvPr>
        </p:nvSpPr>
        <p:spPr/>
        <p:txBody>
          <a:bodyPr/>
          <a:lstStyle/>
          <a:p>
            <a:pPr>
              <a:defRPr/>
            </a:pPr>
            <a:fld id="{B2C0EA32-0E9E-4709-849F-9C079F204F1C}"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a:xfrm>
            <a:off x="323850" y="333375"/>
            <a:ext cx="8229600" cy="5903913"/>
          </a:xfrm>
        </p:spPr>
        <p:txBody>
          <a:bodyPr/>
          <a:lstStyle/>
          <a:p>
            <a:pPr>
              <a:lnSpc>
                <a:spcPct val="150000"/>
              </a:lnSpc>
              <a:defRPr/>
            </a:pPr>
            <a:r>
              <a:rPr lang="zh-TW" altLang="en-US" sz="3600" b="1" dirty="0" smtClean="0">
                <a:solidFill>
                  <a:schemeClr val="tx2">
                    <a:lumMod val="75000"/>
                  </a:schemeClr>
                </a:solidFill>
                <a:latin typeface="標楷體" pitchFamily="65" charset="-120"/>
                <a:ea typeface="標楷體" pitchFamily="65" charset="-120"/>
              </a:rPr>
              <a:t>教學策略只是為了</a:t>
            </a:r>
            <a:r>
              <a:rPr lang="en-US" altLang="zh-TW" sz="3600" b="1" dirty="0" smtClean="0">
                <a:solidFill>
                  <a:schemeClr val="tx2">
                    <a:lumMod val="75000"/>
                  </a:schemeClr>
                </a:solidFill>
                <a:latin typeface="標楷體" pitchFamily="65" charset="-120"/>
                <a:ea typeface="標楷體" pitchFamily="65" charset="-120"/>
              </a:rPr>
              <a:t/>
            </a:r>
            <a:br>
              <a:rPr lang="en-US" altLang="zh-TW" sz="3600" b="1" dirty="0" smtClean="0">
                <a:solidFill>
                  <a:schemeClr val="tx2">
                    <a:lumMod val="75000"/>
                  </a:schemeClr>
                </a:solidFill>
                <a:latin typeface="標楷體" pitchFamily="65" charset="-120"/>
                <a:ea typeface="標楷體" pitchFamily="65" charset="-120"/>
              </a:rPr>
            </a:br>
            <a:r>
              <a:rPr lang="zh-TW" altLang="en-US" sz="3600" b="1" dirty="0" smtClean="0">
                <a:solidFill>
                  <a:schemeClr val="tx2">
                    <a:lumMod val="75000"/>
                  </a:schemeClr>
                </a:solidFill>
                <a:latin typeface="標楷體" pitchFamily="65" charset="-120"/>
                <a:ea typeface="標楷體" pitchFamily="65" charset="-120"/>
              </a:rPr>
              <a:t>引發孩子學習的樂趣</a:t>
            </a:r>
            <a:r>
              <a:rPr lang="en-US" altLang="zh-TW" sz="3600" b="1" dirty="0" smtClean="0">
                <a:solidFill>
                  <a:schemeClr val="tx2">
                    <a:lumMod val="75000"/>
                  </a:schemeClr>
                </a:solidFill>
                <a:latin typeface="標楷體" pitchFamily="65" charset="-120"/>
                <a:ea typeface="標楷體" pitchFamily="65" charset="-120"/>
              </a:rPr>
              <a:t/>
            </a:r>
            <a:br>
              <a:rPr lang="en-US" altLang="zh-TW" sz="3600" b="1" dirty="0" smtClean="0">
                <a:solidFill>
                  <a:schemeClr val="tx2">
                    <a:lumMod val="75000"/>
                  </a:schemeClr>
                </a:solidFill>
                <a:latin typeface="標楷體" pitchFamily="65" charset="-120"/>
                <a:ea typeface="標楷體" pitchFamily="65" charset="-120"/>
              </a:rPr>
            </a:br>
            <a:r>
              <a:rPr lang="zh-TW" altLang="en-US" sz="3600" b="1" dirty="0" smtClean="0">
                <a:solidFill>
                  <a:schemeClr val="tx2">
                    <a:lumMod val="75000"/>
                  </a:schemeClr>
                </a:solidFill>
                <a:latin typeface="標楷體" pitchFamily="65" charset="-120"/>
                <a:ea typeface="標楷體" pitchFamily="65" charset="-120"/>
              </a:rPr>
              <a:t>只要是好用、適用的教法</a:t>
            </a:r>
            <a:r>
              <a:rPr lang="en-US" altLang="zh-TW" sz="3600" b="1" dirty="0" smtClean="0">
                <a:solidFill>
                  <a:schemeClr val="tx2">
                    <a:lumMod val="75000"/>
                  </a:schemeClr>
                </a:solidFill>
                <a:latin typeface="標楷體" pitchFamily="65" charset="-120"/>
                <a:ea typeface="標楷體" pitchFamily="65" charset="-120"/>
              </a:rPr>
              <a:t/>
            </a:r>
            <a:br>
              <a:rPr lang="en-US" altLang="zh-TW" sz="3600" b="1" dirty="0" smtClean="0">
                <a:solidFill>
                  <a:schemeClr val="tx2">
                    <a:lumMod val="75000"/>
                  </a:schemeClr>
                </a:solidFill>
                <a:latin typeface="標楷體" pitchFamily="65" charset="-120"/>
                <a:ea typeface="標楷體" pitchFamily="65" charset="-120"/>
              </a:rPr>
            </a:br>
            <a:r>
              <a:rPr lang="zh-TW" altLang="en-US" sz="3600" b="1" dirty="0" smtClean="0">
                <a:solidFill>
                  <a:schemeClr val="tx2">
                    <a:lumMod val="75000"/>
                  </a:schemeClr>
                </a:solidFill>
                <a:latin typeface="標楷體" pitchFamily="65" charset="-120"/>
                <a:ea typeface="標楷體" pitchFamily="65" charset="-120"/>
              </a:rPr>
              <a:t>都是最佳的策略</a:t>
            </a:r>
            <a:r>
              <a:rPr lang="en-US" altLang="zh-TW" sz="3600" b="1" dirty="0" smtClean="0">
                <a:solidFill>
                  <a:schemeClr val="tx2">
                    <a:lumMod val="75000"/>
                  </a:schemeClr>
                </a:solidFill>
                <a:latin typeface="標楷體" pitchFamily="65" charset="-120"/>
                <a:ea typeface="標楷體" pitchFamily="65" charset="-120"/>
              </a:rPr>
              <a:t/>
            </a:r>
            <a:br>
              <a:rPr lang="en-US" altLang="zh-TW" sz="3600" b="1" dirty="0" smtClean="0">
                <a:solidFill>
                  <a:schemeClr val="tx2">
                    <a:lumMod val="75000"/>
                  </a:schemeClr>
                </a:solidFill>
                <a:latin typeface="標楷體" pitchFamily="65" charset="-120"/>
                <a:ea typeface="標楷體" pitchFamily="65" charset="-120"/>
              </a:rPr>
            </a:br>
            <a:r>
              <a:rPr lang="zh-TW" altLang="en-US" sz="3600" b="1" dirty="0" smtClean="0">
                <a:solidFill>
                  <a:schemeClr val="tx2">
                    <a:lumMod val="75000"/>
                  </a:schemeClr>
                </a:solidFill>
                <a:latin typeface="標楷體" pitchFamily="65" charset="-120"/>
                <a:ea typeface="標楷體" pitchFamily="65" charset="-120"/>
              </a:rPr>
              <a:t>不必拘泥策略的名稱及方式</a:t>
            </a:r>
            <a:r>
              <a:rPr lang="en-US" altLang="zh-TW" sz="3600" b="1" dirty="0" smtClean="0">
                <a:solidFill>
                  <a:schemeClr val="tx2">
                    <a:lumMod val="75000"/>
                  </a:schemeClr>
                </a:solidFill>
                <a:latin typeface="標楷體" pitchFamily="65" charset="-120"/>
                <a:ea typeface="標楷體" pitchFamily="65" charset="-120"/>
              </a:rPr>
              <a:t/>
            </a:r>
            <a:br>
              <a:rPr lang="en-US" altLang="zh-TW" sz="3600" b="1" dirty="0" smtClean="0">
                <a:solidFill>
                  <a:schemeClr val="tx2">
                    <a:lumMod val="75000"/>
                  </a:schemeClr>
                </a:solidFill>
                <a:latin typeface="標楷體" pitchFamily="65" charset="-120"/>
                <a:ea typeface="標楷體" pitchFamily="65" charset="-120"/>
              </a:rPr>
            </a:br>
            <a:r>
              <a:rPr lang="zh-TW" altLang="en-US" sz="3600" b="1" dirty="0" smtClean="0">
                <a:solidFill>
                  <a:schemeClr val="tx2">
                    <a:lumMod val="75000"/>
                  </a:schemeClr>
                </a:solidFill>
                <a:latin typeface="標楷體" pitchFamily="65" charset="-120"/>
                <a:ea typeface="標楷體" pitchFamily="65" charset="-120"/>
              </a:rPr>
              <a:t>儘管盡情的揮灑教學的藝術</a:t>
            </a:r>
            <a:endParaRPr lang="zh-TW" altLang="en-US" sz="3600" b="1" dirty="0">
              <a:solidFill>
                <a:schemeClr val="tx2">
                  <a:lumMod val="75000"/>
                </a:schemeClr>
              </a:solidFill>
              <a:latin typeface="標楷體" pitchFamily="65" charset="-120"/>
              <a:ea typeface="標楷體" pitchFamily="65" charset="-120"/>
            </a:endParaRPr>
          </a:p>
        </p:txBody>
      </p:sp>
      <p:sp>
        <p:nvSpPr>
          <p:cNvPr id="6" name="日期版面配置區 5"/>
          <p:cNvSpPr>
            <a:spLocks noGrp="1"/>
          </p:cNvSpPr>
          <p:nvPr>
            <p:ph type="dt" sz="half" idx="10"/>
          </p:nvPr>
        </p:nvSpPr>
        <p:spPr/>
        <p:txBody>
          <a:bodyPr/>
          <a:lstStyle/>
          <a:p>
            <a:pPr>
              <a:defRPr/>
            </a:pPr>
            <a:fld id="{23FDEE61-E6E6-4E5C-815D-08FC69CCBEB3}" type="datetime1">
              <a:rPr lang="zh-TW" altLang="en-US" smtClean="0"/>
              <a:pPr>
                <a:defRPr/>
              </a:pPr>
              <a:t>2014/10/29</a:t>
            </a:fld>
            <a:endParaRPr lang="en-US" altLang="zh-TW" dirty="0"/>
          </a:p>
        </p:txBody>
      </p:sp>
      <p:sp>
        <p:nvSpPr>
          <p:cNvPr id="10" name="頁尾版面配置區 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zh-TW" altLang="en-US" b="1" dirty="0" smtClean="0">
                <a:ea typeface="標楷體" pitchFamily="65" charset="-120"/>
              </a:rPr>
              <a:t>網路資料參考</a:t>
            </a:r>
          </a:p>
        </p:txBody>
      </p:sp>
      <p:sp>
        <p:nvSpPr>
          <p:cNvPr id="158723" name="Rectangle 3"/>
          <p:cNvSpPr>
            <a:spLocks noGrp="1" noChangeArrowheads="1"/>
          </p:cNvSpPr>
          <p:nvPr>
            <p:ph idx="1"/>
          </p:nvPr>
        </p:nvSpPr>
        <p:spPr/>
        <p:txBody>
          <a:bodyPr/>
          <a:lstStyle/>
          <a:p>
            <a:r>
              <a:rPr lang="zh-TW" altLang="en-US" sz="2800" b="1" dirty="0" smtClean="0">
                <a:ea typeface="標楷體" pitchFamily="65" charset="-120"/>
                <a:hlinkClick r:id="rId3"/>
              </a:rPr>
              <a:t>常用國字標準字體筆順學習網</a:t>
            </a:r>
            <a:endParaRPr lang="en-US" altLang="zh-TW" sz="2800" b="1" dirty="0" smtClean="0">
              <a:ea typeface="標楷體" pitchFamily="65" charset="-120"/>
            </a:endParaRPr>
          </a:p>
          <a:p>
            <a:r>
              <a:rPr lang="zh-TW" altLang="en-US" sz="2800" b="1" dirty="0" smtClean="0">
                <a:ea typeface="標楷體" pitchFamily="65" charset="-120"/>
              </a:rPr>
              <a:t>現龍系列中文字</a:t>
            </a:r>
          </a:p>
          <a:p>
            <a:pPr>
              <a:buFontTx/>
              <a:buNone/>
            </a:pPr>
            <a:r>
              <a:rPr lang="en-US" altLang="zh-TW" sz="2800" b="1" dirty="0" smtClean="0">
                <a:hlinkClick r:id="rId4"/>
              </a:rPr>
              <a:t>http://www.dragonwise.hku.hk/dragonwise_main/index.html</a:t>
            </a:r>
            <a:endParaRPr lang="en-US" altLang="zh-TW" sz="2800" b="1" dirty="0" smtClean="0"/>
          </a:p>
          <a:p>
            <a:r>
              <a:rPr lang="zh-TW" altLang="en-US" sz="2800" b="1" dirty="0" smtClean="0">
                <a:ea typeface="標楷體" pitchFamily="65" charset="-120"/>
              </a:rPr>
              <a:t>學習加油站</a:t>
            </a:r>
            <a:r>
              <a:rPr lang="en-US" altLang="zh-TW" sz="2800" b="1" dirty="0" smtClean="0">
                <a:hlinkClick r:id="rId5"/>
              </a:rPr>
              <a:t>http://content1.edu.tw/</a:t>
            </a:r>
            <a:endParaRPr lang="en-US" altLang="zh-TW" sz="2800" b="1" dirty="0" smtClean="0"/>
          </a:p>
          <a:p>
            <a:r>
              <a:rPr lang="zh-TW" altLang="en-US" sz="2800" b="1" dirty="0" smtClean="0">
                <a:latin typeface="標楷體" pitchFamily="65" charset="-120"/>
                <a:ea typeface="標楷體" pitchFamily="65" charset="-120"/>
              </a:rPr>
              <a:t>文化部兒童文化館</a:t>
            </a:r>
            <a:r>
              <a:rPr lang="en-US" altLang="zh-TW" sz="2800" b="1" dirty="0" smtClean="0">
                <a:latin typeface="標楷體" pitchFamily="65" charset="-120"/>
                <a:ea typeface="標楷體" pitchFamily="65" charset="-120"/>
              </a:rPr>
              <a:t>-</a:t>
            </a:r>
            <a:r>
              <a:rPr lang="zh-TW" altLang="en-US" sz="2800" b="1" dirty="0" smtClean="0">
                <a:latin typeface="標楷體" pitchFamily="65" charset="-120"/>
                <a:ea typeface="標楷體" pitchFamily="65" charset="-120"/>
              </a:rPr>
              <a:t>繪本花園</a:t>
            </a:r>
            <a:endParaRPr lang="en-US" altLang="zh-TW" sz="2800" b="1" dirty="0" smtClean="0">
              <a:latin typeface="標楷體" pitchFamily="65" charset="-120"/>
              <a:ea typeface="標楷體" pitchFamily="65" charset="-120"/>
            </a:endParaRPr>
          </a:p>
          <a:p>
            <a:pPr>
              <a:buNone/>
            </a:pPr>
            <a:r>
              <a:rPr lang="zh-TW" altLang="en-US" sz="2800" b="1" dirty="0" smtClean="0">
                <a:latin typeface="標楷體" pitchFamily="65" charset="-120"/>
                <a:ea typeface="標楷體" pitchFamily="65" charset="-120"/>
              </a:rPr>
              <a:t>  </a:t>
            </a:r>
            <a:r>
              <a:rPr lang="en-US" altLang="zh-TW" sz="2800" dirty="0" smtClean="0">
                <a:hlinkClick r:id="rId6"/>
              </a:rPr>
              <a:t>http://children.moc.gov.tw/garden/</a:t>
            </a:r>
            <a:endParaRPr lang="en-US" altLang="zh-TW" sz="2800" b="1" dirty="0" smtClean="0">
              <a:latin typeface="標楷體" pitchFamily="65" charset="-120"/>
              <a:ea typeface="標楷體" pitchFamily="65" charset="-120"/>
            </a:endParaRPr>
          </a:p>
          <a:p>
            <a:endParaRPr lang="zh-TW" altLang="en-US" sz="2800" b="1" dirty="0" smtClean="0"/>
          </a:p>
          <a:p>
            <a:pPr>
              <a:buFontTx/>
              <a:buNone/>
            </a:pPr>
            <a:endParaRPr lang="zh-TW" altLang="en-US" sz="2800" b="1" dirty="0" smtClean="0"/>
          </a:p>
        </p:txBody>
      </p:sp>
      <p:sp>
        <p:nvSpPr>
          <p:cNvPr id="4" name="日期版面配置區 3"/>
          <p:cNvSpPr>
            <a:spLocks noGrp="1"/>
          </p:cNvSpPr>
          <p:nvPr>
            <p:ph type="dt" sz="half" idx="10"/>
          </p:nvPr>
        </p:nvSpPr>
        <p:spPr/>
        <p:txBody>
          <a:bodyPr/>
          <a:lstStyle/>
          <a:p>
            <a:pPr>
              <a:defRPr/>
            </a:pPr>
            <a:fld id="{04FD90D0-E325-44FC-92A2-78D922BA1599}" type="datetime1">
              <a:rPr lang="zh-TW" altLang="en-US" smtClean="0"/>
              <a:pPr>
                <a:defRPr/>
              </a:pPr>
              <a:t>2014/10/29</a:t>
            </a:fld>
            <a:endParaRPr lang="en-US" altLang="zh-TW" dirty="0"/>
          </a:p>
        </p:txBody>
      </p:sp>
      <p:sp>
        <p:nvSpPr>
          <p:cNvPr id="7" name="頁尾版面配置區 6"/>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692275" y="1268413"/>
            <a:ext cx="5472113"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zh-TW" altLang="en-US" sz="6900" b="1" i="0" u="none" strike="noStrike" kern="0" cap="none" spc="0" normalizeH="0" baseline="0" noProof="0" smtClean="0">
                <a:ln>
                  <a:noFill/>
                </a:ln>
                <a:solidFill>
                  <a:schemeClr val="tx2"/>
                </a:solidFill>
                <a:effectLst/>
                <a:uLnTx/>
                <a:uFillTx/>
                <a:latin typeface="+mj-lt"/>
                <a:ea typeface="標楷體" pitchFamily="65" charset="-120"/>
                <a:cs typeface="+mj-cs"/>
              </a:rPr>
              <a:t>報告完畢</a:t>
            </a:r>
            <a:endParaRPr kumimoji="1" lang="zh-TW" altLang="en-US" sz="6900" b="1" i="0" u="none" strike="noStrike" kern="0" cap="none" spc="0" normalizeH="0" baseline="0" noProof="0" dirty="0" smtClean="0">
              <a:ln>
                <a:noFill/>
              </a:ln>
              <a:solidFill>
                <a:schemeClr val="tx2"/>
              </a:solidFill>
              <a:effectLst/>
              <a:uLnTx/>
              <a:uFillTx/>
              <a:latin typeface="+mj-lt"/>
              <a:ea typeface="標楷體" pitchFamily="65" charset="-120"/>
              <a:cs typeface="+mj-cs"/>
            </a:endParaRPr>
          </a:p>
        </p:txBody>
      </p:sp>
      <p:sp>
        <p:nvSpPr>
          <p:cNvPr id="5" name="Rectangle 3"/>
          <p:cNvSpPr txBox="1">
            <a:spLocks noChangeArrowheads="1"/>
          </p:cNvSpPr>
          <p:nvPr/>
        </p:nvSpPr>
        <p:spPr>
          <a:xfrm>
            <a:off x="2005013" y="4602163"/>
            <a:ext cx="4946650" cy="1044575"/>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None/>
              <a:tabLst/>
              <a:defRPr/>
            </a:pPr>
            <a:r>
              <a:rPr kumimoji="1" lang="en-US" altLang="zh-TW" sz="5100" b="1" i="0" u="none" strike="noStrike" kern="0" cap="none" spc="0" normalizeH="0" baseline="0" noProof="0" smtClean="0">
                <a:ln>
                  <a:noFill/>
                </a:ln>
                <a:solidFill>
                  <a:schemeClr val="tx1"/>
                </a:solidFill>
                <a:effectLst/>
                <a:uLnTx/>
                <a:uFillTx/>
                <a:latin typeface="+mn-lt"/>
                <a:ea typeface="+mn-ea"/>
                <a:cs typeface="+mn-cs"/>
              </a:rPr>
              <a:t> THANK YOU!!</a:t>
            </a:r>
          </a:p>
        </p:txBody>
      </p:sp>
      <p:pic>
        <p:nvPicPr>
          <p:cNvPr id="6" name="Picture 4" descr="pic11310"/>
          <p:cNvPicPr>
            <a:picLocks noChangeAspect="1" noChangeArrowheads="1" noCrop="1"/>
          </p:cNvPicPr>
          <p:nvPr/>
        </p:nvPicPr>
        <p:blipFill>
          <a:blip r:embed="rId3" cstate="print"/>
          <a:srcRect/>
          <a:stretch>
            <a:fillRect/>
          </a:stretch>
        </p:blipFill>
        <p:spPr bwMode="auto">
          <a:xfrm>
            <a:off x="3492500" y="2492375"/>
            <a:ext cx="1890713" cy="2087563"/>
          </a:xfrm>
          <a:prstGeom prst="rect">
            <a:avLst/>
          </a:prstGeom>
          <a:noFill/>
          <a:ln w="9525">
            <a:noFill/>
            <a:miter lim="800000"/>
            <a:headEnd/>
            <a:tailEnd/>
          </a:ln>
        </p:spPr>
      </p:pic>
      <p:sp>
        <p:nvSpPr>
          <p:cNvPr id="7" name="日期版面配置區 6"/>
          <p:cNvSpPr>
            <a:spLocks noGrp="1"/>
          </p:cNvSpPr>
          <p:nvPr>
            <p:ph type="dt" sz="half" idx="10"/>
          </p:nvPr>
        </p:nvSpPr>
        <p:spPr/>
        <p:txBody>
          <a:bodyPr/>
          <a:lstStyle/>
          <a:p>
            <a:pPr>
              <a:defRPr/>
            </a:pPr>
            <a:fld id="{E1028C30-3011-4875-905F-BCD5CED9665B}" type="datetime1">
              <a:rPr lang="zh-TW" altLang="en-US" smtClean="0"/>
              <a:pPr>
                <a:defRPr/>
              </a:pPr>
              <a:t>2014/10/29</a:t>
            </a:fld>
            <a:endParaRPr lang="en-US" altLang="zh-TW" dirty="0"/>
          </a:p>
        </p:txBody>
      </p:sp>
      <p:sp>
        <p:nvSpPr>
          <p:cNvPr id="10" name="頁尾版面配置區 9"/>
          <p:cNvSpPr>
            <a:spLocks noGrp="1"/>
          </p:cNvSpPr>
          <p:nvPr>
            <p:ph type="ftr" sz="quarter" idx="11"/>
          </p:nvPr>
        </p:nvSpPr>
        <p:spPr/>
        <p:txBody>
          <a:bodyPr/>
          <a:lstStyle/>
          <a:p>
            <a:pPr>
              <a:defRPr/>
            </a:pPr>
            <a:r>
              <a:rPr lang="en-US" altLang="zh-TW" smtClean="0"/>
              <a:t>Irene</a:t>
            </a:r>
            <a:endParaRPr lang="en-US" altLang="zh-TW"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01127101">
  <a:themeElements>
    <a:clrScheme name="01127101 14">
      <a:dk1>
        <a:srgbClr val="000000"/>
      </a:dk1>
      <a:lt1>
        <a:srgbClr val="FFFFFF"/>
      </a:lt1>
      <a:dk2>
        <a:srgbClr val="3333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01127101">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0112710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0112710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0112710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0112710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0112710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0112710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0112710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0112710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0112710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0112710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0112710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0112710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01127101 13">
        <a:dk1>
          <a:srgbClr val="000000"/>
        </a:dk1>
        <a:lt1>
          <a:srgbClr val="FFFFFF"/>
        </a:lt1>
        <a:dk2>
          <a:srgbClr val="FF0066"/>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01127101 14">
        <a:dk1>
          <a:srgbClr val="000000"/>
        </a:dk1>
        <a:lt1>
          <a:srgbClr val="FFFFFF"/>
        </a:lt1>
        <a:dk2>
          <a:srgbClr val="3333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File_61418265 (1)</Template>
  <TotalTime>2948</TotalTime>
  <Words>4214</Words>
  <Application>Microsoft Office PowerPoint</Application>
  <PresentationFormat>如螢幕大小 (4:3)</PresentationFormat>
  <Paragraphs>824</Paragraphs>
  <Slides>93</Slides>
  <Notes>93</Notes>
  <HiddenSlides>0</HiddenSlides>
  <MMClips>14</MMClips>
  <ScaleCrop>false</ScaleCrop>
  <HeadingPairs>
    <vt:vector size="6" baseType="variant">
      <vt:variant>
        <vt:lpstr>佈景主題</vt:lpstr>
      </vt:variant>
      <vt:variant>
        <vt:i4>1</vt:i4>
      </vt:variant>
      <vt:variant>
        <vt:lpstr>內嵌 OLE 伺服程式</vt:lpstr>
      </vt:variant>
      <vt:variant>
        <vt:i4>2</vt:i4>
      </vt:variant>
      <vt:variant>
        <vt:lpstr>投影片標題</vt:lpstr>
      </vt:variant>
      <vt:variant>
        <vt:i4>93</vt:i4>
      </vt:variant>
    </vt:vector>
  </HeadingPairs>
  <TitlesOfParts>
    <vt:vector size="96" baseType="lpstr">
      <vt:lpstr>1_01127101</vt:lpstr>
      <vt:lpstr>Document</vt:lpstr>
      <vt:lpstr>Visio</vt:lpstr>
      <vt:lpstr>國小資源班語文科教學實務分享</vt:lpstr>
      <vt:lpstr>孩子，你到底怎麼了？</vt:lpstr>
      <vt:lpstr>投影片 3</vt:lpstr>
      <vt:lpstr>  語文相關能力架構圖 引自洪儷瑜（ 2005）</vt:lpstr>
      <vt:lpstr>語文科常用的教學策略</vt:lpstr>
      <vt:lpstr>投影片 6</vt:lpstr>
      <vt:lpstr>投影片 7</vt:lpstr>
      <vt:lpstr>投影片 8</vt:lpstr>
      <vt:lpstr>投影片 9</vt:lpstr>
      <vt:lpstr>仔細聽一聽老師說的音，哪些是送氣音？哪些是不送氣音？請把它們放在盤子裡！</vt:lpstr>
      <vt:lpstr>投影片 11</vt:lpstr>
      <vt:lpstr>投影片 12</vt:lpstr>
      <vt:lpstr>投影片 13</vt:lpstr>
      <vt:lpstr>投影片 14</vt:lpstr>
      <vt:lpstr>常用的識字教學策略</vt:lpstr>
      <vt:lpstr>投影片 16</vt:lpstr>
      <vt:lpstr>投影片 17</vt:lpstr>
      <vt:lpstr>投影片 18</vt:lpstr>
      <vt:lpstr>投影片 19</vt:lpstr>
      <vt:lpstr>投影片 20</vt:lpstr>
      <vt:lpstr>投影片 21</vt:lpstr>
      <vt:lpstr>投影片 22</vt:lpstr>
      <vt:lpstr>投影片 23</vt:lpstr>
      <vt:lpstr>小朋友： 我們一起試著將下面的字拆開來</vt:lpstr>
      <vt:lpstr>投影片 25</vt:lpstr>
      <vt:lpstr>小朋友： 我們一起試著將下面的字拆開來</vt:lpstr>
      <vt:lpstr>你注意到了嗎？ 下面的生字都是分成左右兩半</vt:lpstr>
      <vt:lpstr>你注意到了嗎？ 下面的生字都是分成上下兩半</vt:lpstr>
      <vt:lpstr>你注意到了嗎？ 下面的生字可以分成外包的形狀</vt:lpstr>
      <vt:lpstr>髮</vt:lpstr>
      <vt:lpstr>投影片 31</vt:lpstr>
      <vt:lpstr>部 件 教 學 步 驟</vt:lpstr>
      <vt:lpstr>部  件  教  學  範  例</vt:lpstr>
      <vt:lpstr>投影片 34</vt:lpstr>
      <vt:lpstr>投影片 35</vt:lpstr>
      <vt:lpstr>投影片 36</vt:lpstr>
      <vt:lpstr>投影片 37</vt:lpstr>
      <vt:lpstr>投影片 38</vt:lpstr>
      <vt:lpstr>學習單  (巴)</vt:lpstr>
      <vt:lpstr>學習單   (寺)        邊唸口訣邊寫</vt:lpstr>
      <vt:lpstr>無敵高手學習單—找一找</vt:lpstr>
      <vt:lpstr>學習單—拆一拆,念一念</vt:lpstr>
      <vt:lpstr>投影片 43</vt:lpstr>
      <vt:lpstr>基本字帶字教學法&amp;形聲字教學法</vt:lpstr>
      <vt:lpstr>投影片 45</vt:lpstr>
      <vt:lpstr>投影片 46</vt:lpstr>
      <vt:lpstr>小朋友，請用「水」來造語詞：</vt:lpstr>
      <vt:lpstr>依文字特性歸類教學</vt:lpstr>
      <vt:lpstr>形聲字的造字原理</vt:lpstr>
      <vt:lpstr>投影片 50</vt:lpstr>
      <vt:lpstr>投影片 51</vt:lpstr>
      <vt:lpstr>小朋友，比比看，下面的字哪裡不一樣？</vt:lpstr>
      <vt:lpstr>小朋友，比比看，下面的字哪裡不一樣？</vt:lpstr>
      <vt:lpstr>投影片 54</vt:lpstr>
      <vt:lpstr>投影片 55</vt:lpstr>
      <vt:lpstr>投影片 56</vt:lpstr>
      <vt:lpstr>投影片 57</vt:lpstr>
      <vt:lpstr>投影片 58</vt:lpstr>
      <vt:lpstr>投影片 59</vt:lpstr>
      <vt:lpstr>猜猜看！它是誰？</vt:lpstr>
      <vt:lpstr>猜猜看！它是誰？</vt:lpstr>
      <vt:lpstr>多元的學習模式</vt:lpstr>
      <vt:lpstr>自編常用字識字教材分享</vt:lpstr>
      <vt:lpstr>語  詞  網  路</vt:lpstr>
      <vt:lpstr>投影片 65</vt:lpstr>
      <vt:lpstr>詞  語  替  代</vt:lpstr>
      <vt:lpstr>短 句 加 長</vt:lpstr>
      <vt:lpstr>動動腦</vt:lpstr>
      <vt:lpstr>簡化課文</vt:lpstr>
      <vt:lpstr>簡化課文範例一(原文：翰林版一下)</vt:lpstr>
      <vt:lpstr>簡化課文範例一(改編內容)</vt:lpstr>
      <vt:lpstr>簡化課文範例二(原文：翰林版一下)</vt:lpstr>
      <vt:lpstr>簡化課文範例二(改編內容)</vt:lpstr>
      <vt:lpstr>簡化課文範例三(原文：翰林版一下)</vt:lpstr>
      <vt:lpstr>簡化課文範例三(改編內容)</vt:lpstr>
      <vt:lpstr>看  圖  說  話</vt:lpstr>
      <vt:lpstr>投影片 77</vt:lpstr>
      <vt:lpstr>圖 畫 預 測 策 略</vt:lpstr>
      <vt:lpstr>投影片 79</vt:lpstr>
      <vt:lpstr>故事結構教學法</vt:lpstr>
      <vt:lpstr>回  答  問  題</vt:lpstr>
      <vt:lpstr>繪本教學法</vt:lpstr>
      <vt:lpstr>投影片 83</vt:lpstr>
      <vt:lpstr>心智繪圖的定義</vt:lpstr>
      <vt:lpstr>投影片 85</vt:lpstr>
      <vt:lpstr>請閱讀下面的文章：</vt:lpstr>
      <vt:lpstr>心智繪圖製作方式</vt:lpstr>
      <vt:lpstr>投影片 88</vt:lpstr>
      <vt:lpstr>投影片 89</vt:lpstr>
      <vt:lpstr>投影片 90</vt:lpstr>
      <vt:lpstr>教學策略只是為了 引發孩子學習的樂趣 只要是好用、適用的教法 都是最佳的策略 不必拘泥策略的名稱及方式 儘管盡情的揮灑教學的藝術</vt:lpstr>
      <vt:lpstr>網路資料參考</vt:lpstr>
      <vt:lpstr>投影片 93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識字教學策略分享</dc:title>
  <dc:creator>未知的使用者</dc:creator>
  <cp:lastModifiedBy>Valued Acer Customer</cp:lastModifiedBy>
  <cp:revision>271</cp:revision>
  <dcterms:created xsi:type="dcterms:W3CDTF">2012-12-03T01:04:12Z</dcterms:created>
  <dcterms:modified xsi:type="dcterms:W3CDTF">2014-10-29T02:04:54Z</dcterms:modified>
</cp:coreProperties>
</file>